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7" r:id="rId11"/>
    <p:sldId id="266" r:id="rId1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B4C7E7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2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6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2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93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44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19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21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28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06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03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11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8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61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190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833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7B0B-EACF-4722-9C74-B88BB967210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75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0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2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6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8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16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05ECA-D293-4385-9D12-ADF0E958CF8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F05ECA-D293-4385-9D12-ADF0E958CF8B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AE87BA-16BA-4E37-B06D-D8B63A902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1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27B0B-EACF-4722-9C74-B88BB967210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997E8-0703-4CAF-A580-DD725C019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5.mp3"/><Relationship Id="rId1" Type="http://schemas.microsoft.com/office/2007/relationships/media" Target="../media/media15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6.mp3"/><Relationship Id="rId3" Type="http://schemas.microsoft.com/office/2007/relationships/media" Target="../media/media4.mp3"/><Relationship Id="rId7" Type="http://schemas.microsoft.com/office/2007/relationships/media" Target="../media/media6.mp3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audio" Target="../media/media5.mp3"/><Relationship Id="rId5" Type="http://schemas.microsoft.com/office/2007/relationships/media" Target="../media/media5.mp3"/><Relationship Id="rId10" Type="http://schemas.openxmlformats.org/officeDocument/2006/relationships/image" Target="../media/image1.png"/><Relationship Id="rId4" Type="http://schemas.openxmlformats.org/officeDocument/2006/relationships/audio" Target="../media/media4.mp3"/><Relationship Id="rId9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13.mp3"/><Relationship Id="rId7" Type="http://schemas.openxmlformats.org/officeDocument/2006/relationships/slideLayout" Target="../slideLayouts/slideLayout18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6" Type="http://schemas.openxmlformats.org/officeDocument/2006/relationships/audio" Target="../media/media14.mp3"/><Relationship Id="rId5" Type="http://schemas.microsoft.com/office/2007/relationships/media" Target="../media/media14.mp3"/><Relationship Id="rId4" Type="http://schemas.openxmlformats.org/officeDocument/2006/relationships/audio" Target="../media/media13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204F3AC7-703E-47F1-AE9D-D5DFF852557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0075" y="393231"/>
            <a:ext cx="609600" cy="609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CD6BB7-7705-FEBA-8855-D9CCF6CFF0E7}"/>
              </a:ext>
            </a:extLst>
          </p:cNvPr>
          <p:cNvSpPr txBox="1"/>
          <p:nvPr/>
        </p:nvSpPr>
        <p:spPr>
          <a:xfrm>
            <a:off x="-905427" y="2510367"/>
            <a:ext cx="879492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DCD6DF"/>
                </a:solidFill>
                <a:effectLst/>
                <a:uLnTx/>
                <a:uFillTx/>
                <a:latin typeface="Arial Black" panose="020B0A04020102020204" pitchFamily="34" charset="0"/>
              </a:rPr>
              <a:t>K</a:t>
            </a: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is for </a:t>
            </a:r>
            <a:r>
              <a:rPr kumimoji="0" lang="en-US" sz="88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DCD6DF"/>
                </a:solidFill>
                <a:effectLst/>
                <a:uLnTx/>
                <a:uFillTx/>
                <a:latin typeface="Arial Black" panose="020B0A04020102020204" pitchFamily="34" charset="0"/>
              </a:rPr>
              <a:t>K</a:t>
            </a:r>
            <a:r>
              <a:rPr kumimoji="0" lang="en-US" sz="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oala</a:t>
            </a:r>
            <a:r>
              <a: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! </a:t>
            </a:r>
            <a:endParaRPr kumimoji="0" lang="en-US" sz="8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865FD4-42CB-B7B1-DD3C-390CDAA1C1CD}"/>
              </a:ext>
            </a:extLst>
          </p:cNvPr>
          <p:cNvGrpSpPr/>
          <p:nvPr/>
        </p:nvGrpSpPr>
        <p:grpSpPr>
          <a:xfrm>
            <a:off x="482285" y="4422408"/>
            <a:ext cx="5893430" cy="5369378"/>
            <a:chOff x="2978942" y="1135040"/>
            <a:chExt cx="4825364" cy="439628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7FA969B-3E6D-8842-1AC5-4B9B7A840AD1}"/>
                </a:ext>
              </a:extLst>
            </p:cNvPr>
            <p:cNvSpPr/>
            <p:nvPr/>
          </p:nvSpPr>
          <p:spPr>
            <a:xfrm>
              <a:off x="2978942" y="1215180"/>
              <a:ext cx="1916739" cy="1863806"/>
            </a:xfrm>
            <a:prstGeom prst="ellipse">
              <a:avLst/>
            </a:prstGeom>
            <a:solidFill>
              <a:srgbClr val="DCD6D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069BEA9-3D14-B86F-7755-DCFB1469634D}"/>
                </a:ext>
              </a:extLst>
            </p:cNvPr>
            <p:cNvSpPr/>
            <p:nvPr/>
          </p:nvSpPr>
          <p:spPr>
            <a:xfrm>
              <a:off x="5887567" y="1203492"/>
              <a:ext cx="1916739" cy="1863806"/>
            </a:xfrm>
            <a:prstGeom prst="ellipse">
              <a:avLst/>
            </a:prstGeom>
            <a:solidFill>
              <a:srgbClr val="DCD6D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285AD61-970D-9EF3-2A92-2F1BA9DAB3D4}"/>
                </a:ext>
              </a:extLst>
            </p:cNvPr>
            <p:cNvSpPr/>
            <p:nvPr/>
          </p:nvSpPr>
          <p:spPr>
            <a:xfrm rot="5130731">
              <a:off x="6266022" y="1844317"/>
              <a:ext cx="1060353" cy="915424"/>
            </a:xfrm>
            <a:prstGeom prst="ellipse">
              <a:avLst/>
            </a:prstGeom>
            <a:solidFill>
              <a:srgbClr val="FFE7D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9C633FC-2BD0-C6E9-4D2F-E834182E69FA}"/>
                </a:ext>
              </a:extLst>
            </p:cNvPr>
            <p:cNvSpPr/>
            <p:nvPr/>
          </p:nvSpPr>
          <p:spPr>
            <a:xfrm rot="5130731">
              <a:off x="3504569" y="1844317"/>
              <a:ext cx="1060353" cy="915424"/>
            </a:xfrm>
            <a:prstGeom prst="ellipse">
              <a:avLst/>
            </a:prstGeom>
            <a:solidFill>
              <a:srgbClr val="FFE7D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73">
              <a:extLst>
                <a:ext uri="{FF2B5EF4-FFF2-40B4-BE49-F238E27FC236}">
                  <a16:creationId xmlns:a16="http://schemas.microsoft.com/office/drawing/2014/main" id="{E8B474FD-6EA5-0DFC-6994-BF5BA26250BE}"/>
                </a:ext>
              </a:extLst>
            </p:cNvPr>
            <p:cNvSpPr/>
            <p:nvPr/>
          </p:nvSpPr>
          <p:spPr>
            <a:xfrm>
              <a:off x="4101631" y="2976038"/>
              <a:ext cx="2571331" cy="2226804"/>
            </a:xfrm>
            <a:custGeom>
              <a:avLst/>
              <a:gdLst>
                <a:gd name="connsiteX0" fmla="*/ 0 w 2696620"/>
                <a:gd name="connsiteY0" fmla="*/ 1100702 h 2201403"/>
                <a:gd name="connsiteX1" fmla="*/ 1348310 w 2696620"/>
                <a:gd name="connsiteY1" fmla="*/ 0 h 2201403"/>
                <a:gd name="connsiteX2" fmla="*/ 2696620 w 2696620"/>
                <a:gd name="connsiteY2" fmla="*/ 1100702 h 2201403"/>
                <a:gd name="connsiteX3" fmla="*/ 1348310 w 2696620"/>
                <a:gd name="connsiteY3" fmla="*/ 2201404 h 2201403"/>
                <a:gd name="connsiteX4" fmla="*/ 0 w 2696620"/>
                <a:gd name="connsiteY4" fmla="*/ 1100702 h 2201403"/>
                <a:gd name="connsiteX0" fmla="*/ 22 w 2696642"/>
                <a:gd name="connsiteY0" fmla="*/ 1126102 h 2226804"/>
                <a:gd name="connsiteX1" fmla="*/ 1322932 w 2696642"/>
                <a:gd name="connsiteY1" fmla="*/ 0 h 2226804"/>
                <a:gd name="connsiteX2" fmla="*/ 2696642 w 2696642"/>
                <a:gd name="connsiteY2" fmla="*/ 1126102 h 2226804"/>
                <a:gd name="connsiteX3" fmla="*/ 1348332 w 2696642"/>
                <a:gd name="connsiteY3" fmla="*/ 2226804 h 2226804"/>
                <a:gd name="connsiteX4" fmla="*/ 22 w 2696642"/>
                <a:gd name="connsiteY4" fmla="*/ 1126102 h 2226804"/>
                <a:gd name="connsiteX0" fmla="*/ 16 w 2696636"/>
                <a:gd name="connsiteY0" fmla="*/ 1126257 h 2227233"/>
                <a:gd name="connsiteX1" fmla="*/ 1322926 w 2696636"/>
                <a:gd name="connsiteY1" fmla="*/ 155 h 2227233"/>
                <a:gd name="connsiteX2" fmla="*/ 2696636 w 2696636"/>
                <a:gd name="connsiteY2" fmla="*/ 1202457 h 2227233"/>
                <a:gd name="connsiteX3" fmla="*/ 1348326 w 2696636"/>
                <a:gd name="connsiteY3" fmla="*/ 2226959 h 2227233"/>
                <a:gd name="connsiteX4" fmla="*/ 16 w 2696636"/>
                <a:gd name="connsiteY4" fmla="*/ 1126257 h 2227233"/>
                <a:gd name="connsiteX0" fmla="*/ 16 w 2696636"/>
                <a:gd name="connsiteY0" fmla="*/ 1126257 h 2227233"/>
                <a:gd name="connsiteX1" fmla="*/ 1322926 w 2696636"/>
                <a:gd name="connsiteY1" fmla="*/ 155 h 2227233"/>
                <a:gd name="connsiteX2" fmla="*/ 2696636 w 2696636"/>
                <a:gd name="connsiteY2" fmla="*/ 1202457 h 2227233"/>
                <a:gd name="connsiteX3" fmla="*/ 1348326 w 2696636"/>
                <a:gd name="connsiteY3" fmla="*/ 2226959 h 2227233"/>
                <a:gd name="connsiteX4" fmla="*/ 16 w 2696636"/>
                <a:gd name="connsiteY4" fmla="*/ 1126257 h 2227233"/>
                <a:gd name="connsiteX0" fmla="*/ 16 w 2633136"/>
                <a:gd name="connsiteY0" fmla="*/ 1128046 h 2234035"/>
                <a:gd name="connsiteX1" fmla="*/ 1322926 w 2633136"/>
                <a:gd name="connsiteY1" fmla="*/ 1944 h 2234035"/>
                <a:gd name="connsiteX2" fmla="*/ 2633136 w 2633136"/>
                <a:gd name="connsiteY2" fmla="*/ 1407446 h 2234035"/>
                <a:gd name="connsiteX3" fmla="*/ 1348326 w 2633136"/>
                <a:gd name="connsiteY3" fmla="*/ 2228748 h 2234035"/>
                <a:gd name="connsiteX4" fmla="*/ 16 w 2633136"/>
                <a:gd name="connsiteY4" fmla="*/ 1128046 h 2234035"/>
                <a:gd name="connsiteX0" fmla="*/ 16 w 2633136"/>
                <a:gd name="connsiteY0" fmla="*/ 1128046 h 2234035"/>
                <a:gd name="connsiteX1" fmla="*/ 1322926 w 2633136"/>
                <a:gd name="connsiteY1" fmla="*/ 1944 h 2234035"/>
                <a:gd name="connsiteX2" fmla="*/ 2633136 w 2633136"/>
                <a:gd name="connsiteY2" fmla="*/ 1407446 h 2234035"/>
                <a:gd name="connsiteX3" fmla="*/ 1348326 w 2633136"/>
                <a:gd name="connsiteY3" fmla="*/ 2228748 h 2234035"/>
                <a:gd name="connsiteX4" fmla="*/ 16 w 2633136"/>
                <a:gd name="connsiteY4" fmla="*/ 1128046 h 2234035"/>
                <a:gd name="connsiteX0" fmla="*/ 16 w 2620436"/>
                <a:gd name="connsiteY0" fmla="*/ 1128046 h 2234035"/>
                <a:gd name="connsiteX1" fmla="*/ 1322926 w 2620436"/>
                <a:gd name="connsiteY1" fmla="*/ 1944 h 2234035"/>
                <a:gd name="connsiteX2" fmla="*/ 2620436 w 2620436"/>
                <a:gd name="connsiteY2" fmla="*/ 1407446 h 2234035"/>
                <a:gd name="connsiteX3" fmla="*/ 1348326 w 2620436"/>
                <a:gd name="connsiteY3" fmla="*/ 2228748 h 2234035"/>
                <a:gd name="connsiteX4" fmla="*/ 16 w 2620436"/>
                <a:gd name="connsiteY4" fmla="*/ 1128046 h 2234035"/>
                <a:gd name="connsiteX0" fmla="*/ 16 w 2620436"/>
                <a:gd name="connsiteY0" fmla="*/ 1128046 h 2234035"/>
                <a:gd name="connsiteX1" fmla="*/ 1322926 w 2620436"/>
                <a:gd name="connsiteY1" fmla="*/ 1944 h 2234035"/>
                <a:gd name="connsiteX2" fmla="*/ 2620436 w 2620436"/>
                <a:gd name="connsiteY2" fmla="*/ 1407446 h 2234035"/>
                <a:gd name="connsiteX3" fmla="*/ 1348326 w 2620436"/>
                <a:gd name="connsiteY3" fmla="*/ 2228748 h 2234035"/>
                <a:gd name="connsiteX4" fmla="*/ 16 w 2620436"/>
                <a:gd name="connsiteY4" fmla="*/ 1128046 h 2234035"/>
                <a:gd name="connsiteX0" fmla="*/ 16 w 2620436"/>
                <a:gd name="connsiteY0" fmla="*/ 1128046 h 2234035"/>
                <a:gd name="connsiteX1" fmla="*/ 1322926 w 2620436"/>
                <a:gd name="connsiteY1" fmla="*/ 1944 h 2234035"/>
                <a:gd name="connsiteX2" fmla="*/ 2620436 w 2620436"/>
                <a:gd name="connsiteY2" fmla="*/ 1407446 h 2234035"/>
                <a:gd name="connsiteX3" fmla="*/ 1348326 w 2620436"/>
                <a:gd name="connsiteY3" fmla="*/ 2228748 h 2234035"/>
                <a:gd name="connsiteX4" fmla="*/ 16 w 2620436"/>
                <a:gd name="connsiteY4" fmla="*/ 1128046 h 2234035"/>
                <a:gd name="connsiteX0" fmla="*/ 16 w 2569636"/>
                <a:gd name="connsiteY0" fmla="*/ 1405502 h 2226804"/>
                <a:gd name="connsiteX1" fmla="*/ 1272126 w 2569636"/>
                <a:gd name="connsiteY1" fmla="*/ 0 h 2226804"/>
                <a:gd name="connsiteX2" fmla="*/ 2569636 w 2569636"/>
                <a:gd name="connsiteY2" fmla="*/ 1405502 h 2226804"/>
                <a:gd name="connsiteX3" fmla="*/ 1297526 w 2569636"/>
                <a:gd name="connsiteY3" fmla="*/ 2226804 h 2226804"/>
                <a:gd name="connsiteX4" fmla="*/ 16 w 2569636"/>
                <a:gd name="connsiteY4" fmla="*/ 1405502 h 2226804"/>
                <a:gd name="connsiteX0" fmla="*/ 16 w 2569636"/>
                <a:gd name="connsiteY0" fmla="*/ 1405502 h 2226804"/>
                <a:gd name="connsiteX1" fmla="*/ 1272126 w 2569636"/>
                <a:gd name="connsiteY1" fmla="*/ 0 h 2226804"/>
                <a:gd name="connsiteX2" fmla="*/ 2569636 w 2569636"/>
                <a:gd name="connsiteY2" fmla="*/ 1405502 h 2226804"/>
                <a:gd name="connsiteX3" fmla="*/ 1297526 w 2569636"/>
                <a:gd name="connsiteY3" fmla="*/ 2226804 h 2226804"/>
                <a:gd name="connsiteX4" fmla="*/ 16 w 2569636"/>
                <a:gd name="connsiteY4" fmla="*/ 1405502 h 2226804"/>
                <a:gd name="connsiteX0" fmla="*/ 1711 w 2571331"/>
                <a:gd name="connsiteY0" fmla="*/ 1405502 h 2226804"/>
                <a:gd name="connsiteX1" fmla="*/ 1273821 w 2571331"/>
                <a:gd name="connsiteY1" fmla="*/ 0 h 2226804"/>
                <a:gd name="connsiteX2" fmla="*/ 2571331 w 2571331"/>
                <a:gd name="connsiteY2" fmla="*/ 1405502 h 2226804"/>
                <a:gd name="connsiteX3" fmla="*/ 1299221 w 2571331"/>
                <a:gd name="connsiteY3" fmla="*/ 2226804 h 2226804"/>
                <a:gd name="connsiteX4" fmla="*/ 1711 w 2571331"/>
                <a:gd name="connsiteY4" fmla="*/ 1405502 h 2226804"/>
                <a:gd name="connsiteX0" fmla="*/ 1711 w 2571331"/>
                <a:gd name="connsiteY0" fmla="*/ 1405502 h 2226804"/>
                <a:gd name="connsiteX1" fmla="*/ 1273821 w 2571331"/>
                <a:gd name="connsiteY1" fmla="*/ 0 h 2226804"/>
                <a:gd name="connsiteX2" fmla="*/ 2571331 w 2571331"/>
                <a:gd name="connsiteY2" fmla="*/ 1405502 h 2226804"/>
                <a:gd name="connsiteX3" fmla="*/ 1299221 w 2571331"/>
                <a:gd name="connsiteY3" fmla="*/ 2226804 h 2226804"/>
                <a:gd name="connsiteX4" fmla="*/ 1711 w 2571331"/>
                <a:gd name="connsiteY4" fmla="*/ 1405502 h 2226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331" h="2226804">
                  <a:moveTo>
                    <a:pt x="1711" y="1405502"/>
                  </a:moveTo>
                  <a:cubicBezTo>
                    <a:pt x="48278" y="1034368"/>
                    <a:pt x="845551" y="0"/>
                    <a:pt x="1273821" y="0"/>
                  </a:cubicBezTo>
                  <a:cubicBezTo>
                    <a:pt x="1702091" y="0"/>
                    <a:pt x="2520531" y="1026201"/>
                    <a:pt x="2571331" y="1405502"/>
                  </a:cubicBezTo>
                  <a:cubicBezTo>
                    <a:pt x="2571331" y="2013403"/>
                    <a:pt x="1727491" y="2226804"/>
                    <a:pt x="1299221" y="2226804"/>
                  </a:cubicBezTo>
                  <a:cubicBezTo>
                    <a:pt x="870951" y="2226804"/>
                    <a:pt x="-44856" y="1776636"/>
                    <a:pt x="1711" y="1405502"/>
                  </a:cubicBezTo>
                  <a:close/>
                </a:path>
              </a:pathLst>
            </a:custGeom>
            <a:solidFill>
              <a:srgbClr val="DCD6D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F148DD0-975C-B7F9-6F33-E2508FCE350D}"/>
                </a:ext>
              </a:extLst>
            </p:cNvPr>
            <p:cNvSpPr/>
            <p:nvPr/>
          </p:nvSpPr>
          <p:spPr>
            <a:xfrm>
              <a:off x="4469185" y="3342043"/>
              <a:ext cx="1916739" cy="1905054"/>
            </a:xfrm>
            <a:prstGeom prst="ellipse">
              <a:avLst/>
            </a:prstGeom>
            <a:solidFill>
              <a:srgbClr val="FFE7D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521AA99A-3BB4-A72E-2B11-1C31581EFFCF}"/>
                </a:ext>
              </a:extLst>
            </p:cNvPr>
            <p:cNvSpPr/>
            <p:nvPr/>
          </p:nvSpPr>
          <p:spPr>
            <a:xfrm rot="918697">
              <a:off x="4193322" y="3288071"/>
              <a:ext cx="1062717" cy="1248293"/>
            </a:xfrm>
            <a:custGeom>
              <a:avLst/>
              <a:gdLst>
                <a:gd name="connsiteX0" fmla="*/ 0 w 481145"/>
                <a:gd name="connsiteY0" fmla="*/ 0 h 937647"/>
                <a:gd name="connsiteX1" fmla="*/ 481145 w 481145"/>
                <a:gd name="connsiteY1" fmla="*/ 0 h 937647"/>
                <a:gd name="connsiteX2" fmla="*/ 481145 w 481145"/>
                <a:gd name="connsiteY2" fmla="*/ 937647 h 937647"/>
                <a:gd name="connsiteX3" fmla="*/ 0 w 481145"/>
                <a:gd name="connsiteY3" fmla="*/ 937647 h 937647"/>
                <a:gd name="connsiteX4" fmla="*/ 0 w 481145"/>
                <a:gd name="connsiteY4" fmla="*/ 0 h 937647"/>
                <a:gd name="connsiteX0" fmla="*/ 0 w 964691"/>
                <a:gd name="connsiteY0" fmla="*/ 0 h 1068606"/>
                <a:gd name="connsiteX1" fmla="*/ 481145 w 964691"/>
                <a:gd name="connsiteY1" fmla="*/ 0 h 1068606"/>
                <a:gd name="connsiteX2" fmla="*/ 964691 w 964691"/>
                <a:gd name="connsiteY2" fmla="*/ 1068606 h 1068606"/>
                <a:gd name="connsiteX3" fmla="*/ 0 w 964691"/>
                <a:gd name="connsiteY3" fmla="*/ 937647 h 1068606"/>
                <a:gd name="connsiteX4" fmla="*/ 0 w 964691"/>
                <a:gd name="connsiteY4" fmla="*/ 0 h 1068606"/>
                <a:gd name="connsiteX0" fmla="*/ 0 w 981412"/>
                <a:gd name="connsiteY0" fmla="*/ 0 h 1068606"/>
                <a:gd name="connsiteX1" fmla="*/ 481145 w 981412"/>
                <a:gd name="connsiteY1" fmla="*/ 0 h 1068606"/>
                <a:gd name="connsiteX2" fmla="*/ 964691 w 981412"/>
                <a:gd name="connsiteY2" fmla="*/ 1068606 h 1068606"/>
                <a:gd name="connsiteX3" fmla="*/ 0 w 981412"/>
                <a:gd name="connsiteY3" fmla="*/ 937647 h 1068606"/>
                <a:gd name="connsiteX4" fmla="*/ 0 w 981412"/>
                <a:gd name="connsiteY4" fmla="*/ 0 h 1068606"/>
                <a:gd name="connsiteX0" fmla="*/ 0 w 973756"/>
                <a:gd name="connsiteY0" fmla="*/ 0 h 1068606"/>
                <a:gd name="connsiteX1" fmla="*/ 481145 w 973756"/>
                <a:gd name="connsiteY1" fmla="*/ 0 h 1068606"/>
                <a:gd name="connsiteX2" fmla="*/ 964691 w 973756"/>
                <a:gd name="connsiteY2" fmla="*/ 1068606 h 1068606"/>
                <a:gd name="connsiteX3" fmla="*/ 0 w 973756"/>
                <a:gd name="connsiteY3" fmla="*/ 937647 h 1068606"/>
                <a:gd name="connsiteX4" fmla="*/ 0 w 973756"/>
                <a:gd name="connsiteY4" fmla="*/ 0 h 1068606"/>
                <a:gd name="connsiteX0" fmla="*/ 0 w 994297"/>
                <a:gd name="connsiteY0" fmla="*/ 0 h 1068606"/>
                <a:gd name="connsiteX1" fmla="*/ 481145 w 994297"/>
                <a:gd name="connsiteY1" fmla="*/ 0 h 1068606"/>
                <a:gd name="connsiteX2" fmla="*/ 964691 w 994297"/>
                <a:gd name="connsiteY2" fmla="*/ 1068606 h 1068606"/>
                <a:gd name="connsiteX3" fmla="*/ 0 w 994297"/>
                <a:gd name="connsiteY3" fmla="*/ 937647 h 1068606"/>
                <a:gd name="connsiteX4" fmla="*/ 0 w 994297"/>
                <a:gd name="connsiteY4" fmla="*/ 0 h 1068606"/>
                <a:gd name="connsiteX0" fmla="*/ 0 w 994297"/>
                <a:gd name="connsiteY0" fmla="*/ 0 h 1224796"/>
                <a:gd name="connsiteX1" fmla="*/ 481145 w 994297"/>
                <a:gd name="connsiteY1" fmla="*/ 0 h 1224796"/>
                <a:gd name="connsiteX2" fmla="*/ 964691 w 994297"/>
                <a:gd name="connsiteY2" fmla="*/ 1068606 h 1224796"/>
                <a:gd name="connsiteX3" fmla="*/ 0 w 994297"/>
                <a:gd name="connsiteY3" fmla="*/ 937647 h 1224796"/>
                <a:gd name="connsiteX4" fmla="*/ 0 w 994297"/>
                <a:gd name="connsiteY4" fmla="*/ 0 h 1224796"/>
                <a:gd name="connsiteX0" fmla="*/ 0 w 994297"/>
                <a:gd name="connsiteY0" fmla="*/ 0 h 1068606"/>
                <a:gd name="connsiteX1" fmla="*/ 481145 w 994297"/>
                <a:gd name="connsiteY1" fmla="*/ 0 h 1068606"/>
                <a:gd name="connsiteX2" fmla="*/ 964691 w 994297"/>
                <a:gd name="connsiteY2" fmla="*/ 1068606 h 1068606"/>
                <a:gd name="connsiteX3" fmla="*/ 0 w 994297"/>
                <a:gd name="connsiteY3" fmla="*/ 0 h 1068606"/>
                <a:gd name="connsiteX0" fmla="*/ 44766 w 1039063"/>
                <a:gd name="connsiteY0" fmla="*/ 0 h 1191743"/>
                <a:gd name="connsiteX1" fmla="*/ 525911 w 1039063"/>
                <a:gd name="connsiteY1" fmla="*/ 0 h 1191743"/>
                <a:gd name="connsiteX2" fmla="*/ 1009457 w 1039063"/>
                <a:gd name="connsiteY2" fmla="*/ 1068606 h 1191743"/>
                <a:gd name="connsiteX3" fmla="*/ 44766 w 1039063"/>
                <a:gd name="connsiteY3" fmla="*/ 0 h 1191743"/>
                <a:gd name="connsiteX0" fmla="*/ 48213 w 944517"/>
                <a:gd name="connsiteY0" fmla="*/ 0 h 1208055"/>
                <a:gd name="connsiteX1" fmla="*/ 431365 w 944517"/>
                <a:gd name="connsiteY1" fmla="*/ 26830 h 1208055"/>
                <a:gd name="connsiteX2" fmla="*/ 914911 w 944517"/>
                <a:gd name="connsiteY2" fmla="*/ 1095436 h 1208055"/>
                <a:gd name="connsiteX3" fmla="*/ 48213 w 944517"/>
                <a:gd name="connsiteY3" fmla="*/ 0 h 1208055"/>
                <a:gd name="connsiteX0" fmla="*/ 157262 w 1053566"/>
                <a:gd name="connsiteY0" fmla="*/ 0 h 1188029"/>
                <a:gd name="connsiteX1" fmla="*/ 540414 w 1053566"/>
                <a:gd name="connsiteY1" fmla="*/ 26830 h 1188029"/>
                <a:gd name="connsiteX2" fmla="*/ 1023960 w 1053566"/>
                <a:gd name="connsiteY2" fmla="*/ 1095436 h 1188029"/>
                <a:gd name="connsiteX3" fmla="*/ 157262 w 1053566"/>
                <a:gd name="connsiteY3" fmla="*/ 0 h 1188029"/>
                <a:gd name="connsiteX0" fmla="*/ 159491 w 1055795"/>
                <a:gd name="connsiteY0" fmla="*/ 0 h 1248293"/>
                <a:gd name="connsiteX1" fmla="*/ 542643 w 1055795"/>
                <a:gd name="connsiteY1" fmla="*/ 26830 h 1248293"/>
                <a:gd name="connsiteX2" fmla="*/ 1026189 w 1055795"/>
                <a:gd name="connsiteY2" fmla="*/ 1095436 h 1248293"/>
                <a:gd name="connsiteX3" fmla="*/ 159491 w 1055795"/>
                <a:gd name="connsiteY3" fmla="*/ 0 h 1248293"/>
                <a:gd name="connsiteX0" fmla="*/ 159491 w 1062717"/>
                <a:gd name="connsiteY0" fmla="*/ 0 h 1248293"/>
                <a:gd name="connsiteX1" fmla="*/ 542643 w 1062717"/>
                <a:gd name="connsiteY1" fmla="*/ 26830 h 1248293"/>
                <a:gd name="connsiteX2" fmla="*/ 1026189 w 1062717"/>
                <a:gd name="connsiteY2" fmla="*/ 1095436 h 1248293"/>
                <a:gd name="connsiteX3" fmla="*/ 159491 w 1062717"/>
                <a:gd name="connsiteY3" fmla="*/ 0 h 1248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17" h="1248293">
                  <a:moveTo>
                    <a:pt x="159491" y="0"/>
                  </a:moveTo>
                  <a:lnTo>
                    <a:pt x="542643" y="26830"/>
                  </a:lnTo>
                  <a:cubicBezTo>
                    <a:pt x="264021" y="556115"/>
                    <a:pt x="1262525" y="604065"/>
                    <a:pt x="1026189" y="1095436"/>
                  </a:cubicBezTo>
                  <a:cubicBezTo>
                    <a:pt x="918288" y="1234696"/>
                    <a:pt x="-460191" y="1660230"/>
                    <a:pt x="159491" y="0"/>
                  </a:cubicBezTo>
                  <a:close/>
                </a:path>
              </a:pathLst>
            </a:custGeom>
            <a:solidFill>
              <a:srgbClr val="DCD6D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F36A9FCB-6EB8-0B9C-6538-12043659C1D7}"/>
                </a:ext>
              </a:extLst>
            </p:cNvPr>
            <p:cNvSpPr/>
            <p:nvPr/>
          </p:nvSpPr>
          <p:spPr>
            <a:xfrm rot="20681303" flipH="1">
              <a:off x="5511744" y="3278366"/>
              <a:ext cx="1062717" cy="1248293"/>
            </a:xfrm>
            <a:custGeom>
              <a:avLst/>
              <a:gdLst>
                <a:gd name="connsiteX0" fmla="*/ 0 w 481145"/>
                <a:gd name="connsiteY0" fmla="*/ 0 h 937647"/>
                <a:gd name="connsiteX1" fmla="*/ 481145 w 481145"/>
                <a:gd name="connsiteY1" fmla="*/ 0 h 937647"/>
                <a:gd name="connsiteX2" fmla="*/ 481145 w 481145"/>
                <a:gd name="connsiteY2" fmla="*/ 937647 h 937647"/>
                <a:gd name="connsiteX3" fmla="*/ 0 w 481145"/>
                <a:gd name="connsiteY3" fmla="*/ 937647 h 937647"/>
                <a:gd name="connsiteX4" fmla="*/ 0 w 481145"/>
                <a:gd name="connsiteY4" fmla="*/ 0 h 937647"/>
                <a:gd name="connsiteX0" fmla="*/ 0 w 964691"/>
                <a:gd name="connsiteY0" fmla="*/ 0 h 1068606"/>
                <a:gd name="connsiteX1" fmla="*/ 481145 w 964691"/>
                <a:gd name="connsiteY1" fmla="*/ 0 h 1068606"/>
                <a:gd name="connsiteX2" fmla="*/ 964691 w 964691"/>
                <a:gd name="connsiteY2" fmla="*/ 1068606 h 1068606"/>
                <a:gd name="connsiteX3" fmla="*/ 0 w 964691"/>
                <a:gd name="connsiteY3" fmla="*/ 937647 h 1068606"/>
                <a:gd name="connsiteX4" fmla="*/ 0 w 964691"/>
                <a:gd name="connsiteY4" fmla="*/ 0 h 1068606"/>
                <a:gd name="connsiteX0" fmla="*/ 0 w 981412"/>
                <a:gd name="connsiteY0" fmla="*/ 0 h 1068606"/>
                <a:gd name="connsiteX1" fmla="*/ 481145 w 981412"/>
                <a:gd name="connsiteY1" fmla="*/ 0 h 1068606"/>
                <a:gd name="connsiteX2" fmla="*/ 964691 w 981412"/>
                <a:gd name="connsiteY2" fmla="*/ 1068606 h 1068606"/>
                <a:gd name="connsiteX3" fmla="*/ 0 w 981412"/>
                <a:gd name="connsiteY3" fmla="*/ 937647 h 1068606"/>
                <a:gd name="connsiteX4" fmla="*/ 0 w 981412"/>
                <a:gd name="connsiteY4" fmla="*/ 0 h 1068606"/>
                <a:gd name="connsiteX0" fmla="*/ 0 w 973756"/>
                <a:gd name="connsiteY0" fmla="*/ 0 h 1068606"/>
                <a:gd name="connsiteX1" fmla="*/ 481145 w 973756"/>
                <a:gd name="connsiteY1" fmla="*/ 0 h 1068606"/>
                <a:gd name="connsiteX2" fmla="*/ 964691 w 973756"/>
                <a:gd name="connsiteY2" fmla="*/ 1068606 h 1068606"/>
                <a:gd name="connsiteX3" fmla="*/ 0 w 973756"/>
                <a:gd name="connsiteY3" fmla="*/ 937647 h 1068606"/>
                <a:gd name="connsiteX4" fmla="*/ 0 w 973756"/>
                <a:gd name="connsiteY4" fmla="*/ 0 h 1068606"/>
                <a:gd name="connsiteX0" fmla="*/ 0 w 994297"/>
                <a:gd name="connsiteY0" fmla="*/ 0 h 1068606"/>
                <a:gd name="connsiteX1" fmla="*/ 481145 w 994297"/>
                <a:gd name="connsiteY1" fmla="*/ 0 h 1068606"/>
                <a:gd name="connsiteX2" fmla="*/ 964691 w 994297"/>
                <a:gd name="connsiteY2" fmla="*/ 1068606 h 1068606"/>
                <a:gd name="connsiteX3" fmla="*/ 0 w 994297"/>
                <a:gd name="connsiteY3" fmla="*/ 937647 h 1068606"/>
                <a:gd name="connsiteX4" fmla="*/ 0 w 994297"/>
                <a:gd name="connsiteY4" fmla="*/ 0 h 1068606"/>
                <a:gd name="connsiteX0" fmla="*/ 0 w 994297"/>
                <a:gd name="connsiteY0" fmla="*/ 0 h 1224796"/>
                <a:gd name="connsiteX1" fmla="*/ 481145 w 994297"/>
                <a:gd name="connsiteY1" fmla="*/ 0 h 1224796"/>
                <a:gd name="connsiteX2" fmla="*/ 964691 w 994297"/>
                <a:gd name="connsiteY2" fmla="*/ 1068606 h 1224796"/>
                <a:gd name="connsiteX3" fmla="*/ 0 w 994297"/>
                <a:gd name="connsiteY3" fmla="*/ 937647 h 1224796"/>
                <a:gd name="connsiteX4" fmla="*/ 0 w 994297"/>
                <a:gd name="connsiteY4" fmla="*/ 0 h 1224796"/>
                <a:gd name="connsiteX0" fmla="*/ 0 w 994297"/>
                <a:gd name="connsiteY0" fmla="*/ 0 h 1068606"/>
                <a:gd name="connsiteX1" fmla="*/ 481145 w 994297"/>
                <a:gd name="connsiteY1" fmla="*/ 0 h 1068606"/>
                <a:gd name="connsiteX2" fmla="*/ 964691 w 994297"/>
                <a:gd name="connsiteY2" fmla="*/ 1068606 h 1068606"/>
                <a:gd name="connsiteX3" fmla="*/ 0 w 994297"/>
                <a:gd name="connsiteY3" fmla="*/ 0 h 1068606"/>
                <a:gd name="connsiteX0" fmla="*/ 44766 w 1039063"/>
                <a:gd name="connsiteY0" fmla="*/ 0 h 1191743"/>
                <a:gd name="connsiteX1" fmla="*/ 525911 w 1039063"/>
                <a:gd name="connsiteY1" fmla="*/ 0 h 1191743"/>
                <a:gd name="connsiteX2" fmla="*/ 1009457 w 1039063"/>
                <a:gd name="connsiteY2" fmla="*/ 1068606 h 1191743"/>
                <a:gd name="connsiteX3" fmla="*/ 44766 w 1039063"/>
                <a:gd name="connsiteY3" fmla="*/ 0 h 1191743"/>
                <a:gd name="connsiteX0" fmla="*/ 48213 w 944517"/>
                <a:gd name="connsiteY0" fmla="*/ 0 h 1208055"/>
                <a:gd name="connsiteX1" fmla="*/ 431365 w 944517"/>
                <a:gd name="connsiteY1" fmla="*/ 26830 h 1208055"/>
                <a:gd name="connsiteX2" fmla="*/ 914911 w 944517"/>
                <a:gd name="connsiteY2" fmla="*/ 1095436 h 1208055"/>
                <a:gd name="connsiteX3" fmla="*/ 48213 w 944517"/>
                <a:gd name="connsiteY3" fmla="*/ 0 h 1208055"/>
                <a:gd name="connsiteX0" fmla="*/ 157262 w 1053566"/>
                <a:gd name="connsiteY0" fmla="*/ 0 h 1188029"/>
                <a:gd name="connsiteX1" fmla="*/ 540414 w 1053566"/>
                <a:gd name="connsiteY1" fmla="*/ 26830 h 1188029"/>
                <a:gd name="connsiteX2" fmla="*/ 1023960 w 1053566"/>
                <a:gd name="connsiteY2" fmla="*/ 1095436 h 1188029"/>
                <a:gd name="connsiteX3" fmla="*/ 157262 w 1053566"/>
                <a:gd name="connsiteY3" fmla="*/ 0 h 1188029"/>
                <a:gd name="connsiteX0" fmla="*/ 159491 w 1055795"/>
                <a:gd name="connsiteY0" fmla="*/ 0 h 1248293"/>
                <a:gd name="connsiteX1" fmla="*/ 542643 w 1055795"/>
                <a:gd name="connsiteY1" fmla="*/ 26830 h 1248293"/>
                <a:gd name="connsiteX2" fmla="*/ 1026189 w 1055795"/>
                <a:gd name="connsiteY2" fmla="*/ 1095436 h 1248293"/>
                <a:gd name="connsiteX3" fmla="*/ 159491 w 1055795"/>
                <a:gd name="connsiteY3" fmla="*/ 0 h 1248293"/>
                <a:gd name="connsiteX0" fmla="*/ 159491 w 1062717"/>
                <a:gd name="connsiteY0" fmla="*/ 0 h 1248293"/>
                <a:gd name="connsiteX1" fmla="*/ 542643 w 1062717"/>
                <a:gd name="connsiteY1" fmla="*/ 26830 h 1248293"/>
                <a:gd name="connsiteX2" fmla="*/ 1026189 w 1062717"/>
                <a:gd name="connsiteY2" fmla="*/ 1095436 h 1248293"/>
                <a:gd name="connsiteX3" fmla="*/ 159491 w 1062717"/>
                <a:gd name="connsiteY3" fmla="*/ 0 h 1248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2717" h="1248293">
                  <a:moveTo>
                    <a:pt x="159491" y="0"/>
                  </a:moveTo>
                  <a:lnTo>
                    <a:pt x="542643" y="26830"/>
                  </a:lnTo>
                  <a:cubicBezTo>
                    <a:pt x="264021" y="556115"/>
                    <a:pt x="1262525" y="604065"/>
                    <a:pt x="1026189" y="1095436"/>
                  </a:cubicBezTo>
                  <a:cubicBezTo>
                    <a:pt x="918288" y="1234696"/>
                    <a:pt x="-460191" y="1660230"/>
                    <a:pt x="159491" y="0"/>
                  </a:cubicBezTo>
                  <a:close/>
                </a:path>
              </a:pathLst>
            </a:custGeom>
            <a:solidFill>
              <a:srgbClr val="DCD6D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72">
              <a:extLst>
                <a:ext uri="{FF2B5EF4-FFF2-40B4-BE49-F238E27FC236}">
                  <a16:creationId xmlns:a16="http://schemas.microsoft.com/office/drawing/2014/main" id="{F8AD1318-8A70-D516-C3EB-C65CD51AE106}"/>
                </a:ext>
              </a:extLst>
            </p:cNvPr>
            <p:cNvSpPr/>
            <p:nvPr/>
          </p:nvSpPr>
          <p:spPr>
            <a:xfrm>
              <a:off x="4152052" y="1311932"/>
              <a:ext cx="2484326" cy="2442926"/>
            </a:xfrm>
            <a:custGeom>
              <a:avLst/>
              <a:gdLst>
                <a:gd name="connsiteX0" fmla="*/ 0 w 2484325"/>
                <a:gd name="connsiteY0" fmla="*/ 1221463 h 2442926"/>
                <a:gd name="connsiteX1" fmla="*/ 1242163 w 2484325"/>
                <a:gd name="connsiteY1" fmla="*/ 0 h 2442926"/>
                <a:gd name="connsiteX2" fmla="*/ 2484326 w 2484325"/>
                <a:gd name="connsiteY2" fmla="*/ 1221463 h 2442926"/>
                <a:gd name="connsiteX3" fmla="*/ 1242163 w 2484325"/>
                <a:gd name="connsiteY3" fmla="*/ 2442926 h 2442926"/>
                <a:gd name="connsiteX4" fmla="*/ 0 w 2484325"/>
                <a:gd name="connsiteY4" fmla="*/ 1221463 h 2442926"/>
                <a:gd name="connsiteX0" fmla="*/ 0 w 2484326"/>
                <a:gd name="connsiteY0" fmla="*/ 1221463 h 2442926"/>
                <a:gd name="connsiteX1" fmla="*/ 1242163 w 2484326"/>
                <a:gd name="connsiteY1" fmla="*/ 0 h 2442926"/>
                <a:gd name="connsiteX2" fmla="*/ 2484326 w 2484326"/>
                <a:gd name="connsiteY2" fmla="*/ 1221463 h 2442926"/>
                <a:gd name="connsiteX3" fmla="*/ 1242163 w 2484326"/>
                <a:gd name="connsiteY3" fmla="*/ 2442926 h 2442926"/>
                <a:gd name="connsiteX4" fmla="*/ 0 w 2484326"/>
                <a:gd name="connsiteY4" fmla="*/ 1221463 h 244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4326" h="2442926">
                  <a:moveTo>
                    <a:pt x="0" y="1221463"/>
                  </a:moveTo>
                  <a:cubicBezTo>
                    <a:pt x="0" y="546868"/>
                    <a:pt x="556135" y="0"/>
                    <a:pt x="1242163" y="0"/>
                  </a:cubicBezTo>
                  <a:cubicBezTo>
                    <a:pt x="1928191" y="0"/>
                    <a:pt x="2484326" y="546868"/>
                    <a:pt x="2484326" y="1221463"/>
                  </a:cubicBezTo>
                  <a:cubicBezTo>
                    <a:pt x="2484326" y="1896058"/>
                    <a:pt x="2385391" y="2442926"/>
                    <a:pt x="1242163" y="2442926"/>
                  </a:cubicBezTo>
                  <a:cubicBezTo>
                    <a:pt x="98935" y="2442926"/>
                    <a:pt x="0" y="1896058"/>
                    <a:pt x="0" y="1221463"/>
                  </a:cubicBezTo>
                  <a:close/>
                </a:path>
              </a:pathLst>
            </a:custGeom>
            <a:solidFill>
              <a:srgbClr val="DCD6D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582BA79-36BD-7061-714C-529D5DDE8B1F}"/>
                </a:ext>
              </a:extLst>
            </p:cNvPr>
            <p:cNvSpPr/>
            <p:nvPr/>
          </p:nvSpPr>
          <p:spPr>
            <a:xfrm>
              <a:off x="5396278" y="3020293"/>
              <a:ext cx="298158" cy="270196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  <a:gd name="connsiteX0" fmla="*/ 0 w 236166"/>
                <a:gd name="connsiteY0" fmla="*/ 0 h 220322"/>
                <a:gd name="connsiteX1" fmla="*/ 236166 w 236166"/>
                <a:gd name="connsiteY1" fmla="*/ 150233 h 220322"/>
                <a:gd name="connsiteX0" fmla="*/ 0 w 236166"/>
                <a:gd name="connsiteY0" fmla="*/ 0 h 243400"/>
                <a:gd name="connsiteX1" fmla="*/ 236166 w 236166"/>
                <a:gd name="connsiteY1" fmla="*/ 150233 h 243400"/>
                <a:gd name="connsiteX0" fmla="*/ 0 w 236166"/>
                <a:gd name="connsiteY0" fmla="*/ 0 h 241621"/>
                <a:gd name="connsiteX1" fmla="*/ 236166 w 236166"/>
                <a:gd name="connsiteY1" fmla="*/ 150233 h 241621"/>
                <a:gd name="connsiteX0" fmla="*/ 0 w 255777"/>
                <a:gd name="connsiteY0" fmla="*/ 0 h 256966"/>
                <a:gd name="connsiteX1" fmla="*/ 255777 w 255777"/>
                <a:gd name="connsiteY1" fmla="*/ 168413 h 256966"/>
                <a:gd name="connsiteX0" fmla="*/ 0 w 255777"/>
                <a:gd name="connsiteY0" fmla="*/ 0 h 214878"/>
                <a:gd name="connsiteX1" fmla="*/ 255777 w 255777"/>
                <a:gd name="connsiteY1" fmla="*/ 168413 h 21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77" h="214878">
                  <a:moveTo>
                    <a:pt x="0" y="0"/>
                  </a:moveTo>
                  <a:cubicBezTo>
                    <a:pt x="13353" y="33918"/>
                    <a:pt x="-36605" y="326309"/>
                    <a:pt x="255777" y="168413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9CE5288-5C99-3E15-1345-73AE75BD1D72}"/>
                </a:ext>
              </a:extLst>
            </p:cNvPr>
            <p:cNvSpPr/>
            <p:nvPr/>
          </p:nvSpPr>
          <p:spPr>
            <a:xfrm>
              <a:off x="5865562" y="2483619"/>
              <a:ext cx="352380" cy="422418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C1F06C1-438E-4993-9B68-BFFFA97C779F}"/>
                </a:ext>
              </a:extLst>
            </p:cNvPr>
            <p:cNvSpPr/>
            <p:nvPr/>
          </p:nvSpPr>
          <p:spPr>
            <a:xfrm>
              <a:off x="5933712" y="2582905"/>
              <a:ext cx="158704" cy="190247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9D7AE13-02FA-5C71-D433-31C04600BF32}"/>
                </a:ext>
              </a:extLst>
            </p:cNvPr>
            <p:cNvSpPr/>
            <p:nvPr/>
          </p:nvSpPr>
          <p:spPr>
            <a:xfrm>
              <a:off x="4600867" y="2506602"/>
              <a:ext cx="352380" cy="422418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4B448C0-17F9-86AC-B93B-948D172285B2}"/>
                </a:ext>
              </a:extLst>
            </p:cNvPr>
            <p:cNvSpPr/>
            <p:nvPr/>
          </p:nvSpPr>
          <p:spPr>
            <a:xfrm>
              <a:off x="4669017" y="2605888"/>
              <a:ext cx="158704" cy="190247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4A745BD-6B57-CA1F-132A-7FE2226D4806}"/>
                </a:ext>
              </a:extLst>
            </p:cNvPr>
            <p:cNvSpPr/>
            <p:nvPr/>
          </p:nvSpPr>
          <p:spPr>
            <a:xfrm>
              <a:off x="5241585" y="1135040"/>
              <a:ext cx="381472" cy="315145"/>
            </a:xfrm>
            <a:custGeom>
              <a:avLst/>
              <a:gdLst>
                <a:gd name="connsiteX0" fmla="*/ 0 w 381472"/>
                <a:gd name="connsiteY0" fmla="*/ 315145 h 315145"/>
                <a:gd name="connsiteX1" fmla="*/ 38100 w 381472"/>
                <a:gd name="connsiteY1" fmla="*/ 2725 h 315145"/>
                <a:gd name="connsiteX2" fmla="*/ 152400 w 381472"/>
                <a:gd name="connsiteY2" fmla="*/ 155125 h 315145"/>
                <a:gd name="connsiteX3" fmla="*/ 289560 w 381472"/>
                <a:gd name="connsiteY3" fmla="*/ 10345 h 315145"/>
                <a:gd name="connsiteX4" fmla="*/ 381000 w 381472"/>
                <a:gd name="connsiteY4" fmla="*/ 162745 h 315145"/>
                <a:gd name="connsiteX5" fmla="*/ 327660 w 381472"/>
                <a:gd name="connsiteY5" fmla="*/ 277045 h 315145"/>
                <a:gd name="connsiteX6" fmla="*/ 327660 w 381472"/>
                <a:gd name="connsiteY6" fmla="*/ 277045 h 315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472" h="315145">
                  <a:moveTo>
                    <a:pt x="0" y="315145"/>
                  </a:moveTo>
                  <a:cubicBezTo>
                    <a:pt x="6350" y="172270"/>
                    <a:pt x="12700" y="29395"/>
                    <a:pt x="38100" y="2725"/>
                  </a:cubicBezTo>
                  <a:cubicBezTo>
                    <a:pt x="63500" y="-23945"/>
                    <a:pt x="110490" y="153855"/>
                    <a:pt x="152400" y="155125"/>
                  </a:cubicBezTo>
                  <a:cubicBezTo>
                    <a:pt x="194310" y="156395"/>
                    <a:pt x="251460" y="9075"/>
                    <a:pt x="289560" y="10345"/>
                  </a:cubicBezTo>
                  <a:cubicBezTo>
                    <a:pt x="327660" y="11615"/>
                    <a:pt x="374650" y="118295"/>
                    <a:pt x="381000" y="162745"/>
                  </a:cubicBezTo>
                  <a:cubicBezTo>
                    <a:pt x="387350" y="207195"/>
                    <a:pt x="327660" y="277045"/>
                    <a:pt x="327660" y="277045"/>
                  </a:cubicBezTo>
                  <a:lnTo>
                    <a:pt x="327660" y="277045"/>
                  </a:lnTo>
                </a:path>
              </a:pathLst>
            </a:custGeom>
            <a:solidFill>
              <a:srgbClr val="DCD6D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EFE7F58-A9CA-D979-20C1-F94B561A3969}"/>
                </a:ext>
              </a:extLst>
            </p:cNvPr>
            <p:cNvSpPr/>
            <p:nvPr/>
          </p:nvSpPr>
          <p:spPr>
            <a:xfrm rot="17217618" flipV="1">
              <a:off x="6436917" y="1850364"/>
              <a:ext cx="230087" cy="354987"/>
            </a:xfrm>
            <a:custGeom>
              <a:avLst/>
              <a:gdLst>
                <a:gd name="connsiteX0" fmla="*/ 0 w 381472"/>
                <a:gd name="connsiteY0" fmla="*/ 315145 h 315145"/>
                <a:gd name="connsiteX1" fmla="*/ 38100 w 381472"/>
                <a:gd name="connsiteY1" fmla="*/ 2725 h 315145"/>
                <a:gd name="connsiteX2" fmla="*/ 152400 w 381472"/>
                <a:gd name="connsiteY2" fmla="*/ 155125 h 315145"/>
                <a:gd name="connsiteX3" fmla="*/ 289560 w 381472"/>
                <a:gd name="connsiteY3" fmla="*/ 10345 h 315145"/>
                <a:gd name="connsiteX4" fmla="*/ 381000 w 381472"/>
                <a:gd name="connsiteY4" fmla="*/ 162745 h 315145"/>
                <a:gd name="connsiteX5" fmla="*/ 327660 w 381472"/>
                <a:gd name="connsiteY5" fmla="*/ 277045 h 315145"/>
                <a:gd name="connsiteX6" fmla="*/ 327660 w 381472"/>
                <a:gd name="connsiteY6" fmla="*/ 277045 h 315145"/>
                <a:gd name="connsiteX0" fmla="*/ 0 w 327660"/>
                <a:gd name="connsiteY0" fmla="*/ 315145 h 315145"/>
                <a:gd name="connsiteX1" fmla="*/ 38100 w 327660"/>
                <a:gd name="connsiteY1" fmla="*/ 2725 h 315145"/>
                <a:gd name="connsiteX2" fmla="*/ 152400 w 327660"/>
                <a:gd name="connsiteY2" fmla="*/ 155125 h 315145"/>
                <a:gd name="connsiteX3" fmla="*/ 289560 w 327660"/>
                <a:gd name="connsiteY3" fmla="*/ 10345 h 315145"/>
                <a:gd name="connsiteX4" fmla="*/ 327660 w 327660"/>
                <a:gd name="connsiteY4" fmla="*/ 277045 h 315145"/>
                <a:gd name="connsiteX5" fmla="*/ 327660 w 327660"/>
                <a:gd name="connsiteY5" fmla="*/ 277045 h 315145"/>
                <a:gd name="connsiteX0" fmla="*/ 0 w 327660"/>
                <a:gd name="connsiteY0" fmla="*/ 355269 h 355269"/>
                <a:gd name="connsiteX1" fmla="*/ 114191 w 327660"/>
                <a:gd name="connsiteY1" fmla="*/ 2323 h 355269"/>
                <a:gd name="connsiteX2" fmla="*/ 152400 w 327660"/>
                <a:gd name="connsiteY2" fmla="*/ 195249 h 355269"/>
                <a:gd name="connsiteX3" fmla="*/ 289560 w 327660"/>
                <a:gd name="connsiteY3" fmla="*/ 50469 h 355269"/>
                <a:gd name="connsiteX4" fmla="*/ 327660 w 327660"/>
                <a:gd name="connsiteY4" fmla="*/ 317169 h 355269"/>
                <a:gd name="connsiteX5" fmla="*/ 327660 w 327660"/>
                <a:gd name="connsiteY5" fmla="*/ 317169 h 355269"/>
                <a:gd name="connsiteX0" fmla="*/ 0 w 224017"/>
                <a:gd name="connsiteY0" fmla="*/ 355006 h 355006"/>
                <a:gd name="connsiteX1" fmla="*/ 10548 w 224017"/>
                <a:gd name="connsiteY1" fmla="*/ 2317 h 355006"/>
                <a:gd name="connsiteX2" fmla="*/ 48757 w 224017"/>
                <a:gd name="connsiteY2" fmla="*/ 195243 h 355006"/>
                <a:gd name="connsiteX3" fmla="*/ 185917 w 224017"/>
                <a:gd name="connsiteY3" fmla="*/ 50463 h 355006"/>
                <a:gd name="connsiteX4" fmla="*/ 224017 w 224017"/>
                <a:gd name="connsiteY4" fmla="*/ 317163 h 355006"/>
                <a:gd name="connsiteX5" fmla="*/ 224017 w 224017"/>
                <a:gd name="connsiteY5" fmla="*/ 317163 h 355006"/>
                <a:gd name="connsiteX0" fmla="*/ 0 w 230629"/>
                <a:gd name="connsiteY0" fmla="*/ 355008 h 355008"/>
                <a:gd name="connsiteX1" fmla="*/ 10548 w 230629"/>
                <a:gd name="connsiteY1" fmla="*/ 2319 h 355008"/>
                <a:gd name="connsiteX2" fmla="*/ 48757 w 230629"/>
                <a:gd name="connsiteY2" fmla="*/ 195245 h 355008"/>
                <a:gd name="connsiteX3" fmla="*/ 217294 w 230629"/>
                <a:gd name="connsiteY3" fmla="*/ 52067 h 355008"/>
                <a:gd name="connsiteX4" fmla="*/ 224017 w 230629"/>
                <a:gd name="connsiteY4" fmla="*/ 317165 h 355008"/>
                <a:gd name="connsiteX5" fmla="*/ 224017 w 230629"/>
                <a:gd name="connsiteY5" fmla="*/ 317165 h 355008"/>
                <a:gd name="connsiteX0" fmla="*/ 0 w 224017"/>
                <a:gd name="connsiteY0" fmla="*/ 354987 h 354987"/>
                <a:gd name="connsiteX1" fmla="*/ 10548 w 224017"/>
                <a:gd name="connsiteY1" fmla="*/ 2298 h 354987"/>
                <a:gd name="connsiteX2" fmla="*/ 48757 w 224017"/>
                <a:gd name="connsiteY2" fmla="*/ 195224 h 354987"/>
                <a:gd name="connsiteX3" fmla="*/ 173562 w 224017"/>
                <a:gd name="connsiteY3" fmla="*/ 38709 h 354987"/>
                <a:gd name="connsiteX4" fmla="*/ 224017 w 224017"/>
                <a:gd name="connsiteY4" fmla="*/ 317144 h 354987"/>
                <a:gd name="connsiteX5" fmla="*/ 224017 w 224017"/>
                <a:gd name="connsiteY5" fmla="*/ 317144 h 354987"/>
                <a:gd name="connsiteX0" fmla="*/ 0 w 230087"/>
                <a:gd name="connsiteY0" fmla="*/ 354987 h 354987"/>
                <a:gd name="connsiteX1" fmla="*/ 10548 w 230087"/>
                <a:gd name="connsiteY1" fmla="*/ 2298 h 354987"/>
                <a:gd name="connsiteX2" fmla="*/ 48757 w 230087"/>
                <a:gd name="connsiteY2" fmla="*/ 195224 h 354987"/>
                <a:gd name="connsiteX3" fmla="*/ 173562 w 230087"/>
                <a:gd name="connsiteY3" fmla="*/ 38709 h 354987"/>
                <a:gd name="connsiteX4" fmla="*/ 224017 w 230087"/>
                <a:gd name="connsiteY4" fmla="*/ 317144 h 354987"/>
                <a:gd name="connsiteX5" fmla="*/ 224017 w 230087"/>
                <a:gd name="connsiteY5" fmla="*/ 317144 h 35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7" h="354987">
                  <a:moveTo>
                    <a:pt x="0" y="354987"/>
                  </a:moveTo>
                  <a:cubicBezTo>
                    <a:pt x="6350" y="212112"/>
                    <a:pt x="2422" y="28925"/>
                    <a:pt x="10548" y="2298"/>
                  </a:cubicBezTo>
                  <a:cubicBezTo>
                    <a:pt x="18674" y="-24329"/>
                    <a:pt x="21588" y="189156"/>
                    <a:pt x="48757" y="195224"/>
                  </a:cubicBezTo>
                  <a:cubicBezTo>
                    <a:pt x="75926" y="201292"/>
                    <a:pt x="83821" y="7895"/>
                    <a:pt x="173562" y="38709"/>
                  </a:cubicBezTo>
                  <a:cubicBezTo>
                    <a:pt x="263303" y="69523"/>
                    <a:pt x="217667" y="272694"/>
                    <a:pt x="224017" y="317144"/>
                  </a:cubicBezTo>
                  <a:lnTo>
                    <a:pt x="224017" y="317144"/>
                  </a:lnTo>
                </a:path>
              </a:pathLst>
            </a:custGeom>
            <a:solidFill>
              <a:srgbClr val="DCD6D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6161887-EE5A-0826-0286-75C0D5294C1B}"/>
                </a:ext>
              </a:extLst>
            </p:cNvPr>
            <p:cNvSpPr/>
            <p:nvPr/>
          </p:nvSpPr>
          <p:spPr>
            <a:xfrm rot="18478990">
              <a:off x="4022048" y="4354233"/>
              <a:ext cx="869934" cy="1170895"/>
            </a:xfrm>
            <a:prstGeom prst="ellipse">
              <a:avLst/>
            </a:prstGeom>
            <a:solidFill>
              <a:srgbClr val="DCD6D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362C7ED-FB00-2594-C985-4BBA1E65F44D}"/>
                </a:ext>
              </a:extLst>
            </p:cNvPr>
            <p:cNvSpPr/>
            <p:nvPr/>
          </p:nvSpPr>
          <p:spPr>
            <a:xfrm rot="2543203">
              <a:off x="5877181" y="4360431"/>
              <a:ext cx="869934" cy="1170895"/>
            </a:xfrm>
            <a:prstGeom prst="ellipse">
              <a:avLst/>
            </a:prstGeom>
            <a:solidFill>
              <a:srgbClr val="DCD6D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E536C99-7EAA-E7B0-7B8A-4EFFA63F396F}"/>
                </a:ext>
              </a:extLst>
            </p:cNvPr>
            <p:cNvSpPr/>
            <p:nvPr/>
          </p:nvSpPr>
          <p:spPr>
            <a:xfrm flipH="1">
              <a:off x="5145078" y="3020255"/>
              <a:ext cx="298158" cy="270196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  <a:gd name="connsiteX0" fmla="*/ 0 w 236166"/>
                <a:gd name="connsiteY0" fmla="*/ 0 h 220322"/>
                <a:gd name="connsiteX1" fmla="*/ 236166 w 236166"/>
                <a:gd name="connsiteY1" fmla="*/ 150233 h 220322"/>
                <a:gd name="connsiteX0" fmla="*/ 0 w 236166"/>
                <a:gd name="connsiteY0" fmla="*/ 0 h 243400"/>
                <a:gd name="connsiteX1" fmla="*/ 236166 w 236166"/>
                <a:gd name="connsiteY1" fmla="*/ 150233 h 243400"/>
                <a:gd name="connsiteX0" fmla="*/ 0 w 236166"/>
                <a:gd name="connsiteY0" fmla="*/ 0 h 241621"/>
                <a:gd name="connsiteX1" fmla="*/ 236166 w 236166"/>
                <a:gd name="connsiteY1" fmla="*/ 150233 h 241621"/>
                <a:gd name="connsiteX0" fmla="*/ 0 w 255777"/>
                <a:gd name="connsiteY0" fmla="*/ 0 h 256966"/>
                <a:gd name="connsiteX1" fmla="*/ 255777 w 255777"/>
                <a:gd name="connsiteY1" fmla="*/ 168413 h 256966"/>
                <a:gd name="connsiteX0" fmla="*/ 0 w 255777"/>
                <a:gd name="connsiteY0" fmla="*/ 0 h 214878"/>
                <a:gd name="connsiteX1" fmla="*/ 255777 w 255777"/>
                <a:gd name="connsiteY1" fmla="*/ 168413 h 21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77" h="214878">
                  <a:moveTo>
                    <a:pt x="0" y="0"/>
                  </a:moveTo>
                  <a:cubicBezTo>
                    <a:pt x="13353" y="33918"/>
                    <a:pt x="-36605" y="326309"/>
                    <a:pt x="255777" y="168413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66234AD-5877-6AA0-78FA-539E1F6FAC2D}"/>
                </a:ext>
              </a:extLst>
            </p:cNvPr>
            <p:cNvSpPr/>
            <p:nvPr/>
          </p:nvSpPr>
          <p:spPr>
            <a:xfrm>
              <a:off x="5162779" y="2593184"/>
              <a:ext cx="486611" cy="583328"/>
            </a:xfrm>
            <a:prstGeom prst="ellipse">
              <a:avLst/>
            </a:prstGeom>
            <a:solidFill>
              <a:srgbClr val="B3A6B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32AB1EB-836C-C13D-1A09-41961961B72A}"/>
                </a:ext>
              </a:extLst>
            </p:cNvPr>
            <p:cNvSpPr/>
            <p:nvPr/>
          </p:nvSpPr>
          <p:spPr>
            <a:xfrm rot="4382382" flipH="1" flipV="1">
              <a:off x="4130890" y="1880632"/>
              <a:ext cx="230087" cy="354987"/>
            </a:xfrm>
            <a:custGeom>
              <a:avLst/>
              <a:gdLst>
                <a:gd name="connsiteX0" fmla="*/ 0 w 381472"/>
                <a:gd name="connsiteY0" fmla="*/ 315145 h 315145"/>
                <a:gd name="connsiteX1" fmla="*/ 38100 w 381472"/>
                <a:gd name="connsiteY1" fmla="*/ 2725 h 315145"/>
                <a:gd name="connsiteX2" fmla="*/ 152400 w 381472"/>
                <a:gd name="connsiteY2" fmla="*/ 155125 h 315145"/>
                <a:gd name="connsiteX3" fmla="*/ 289560 w 381472"/>
                <a:gd name="connsiteY3" fmla="*/ 10345 h 315145"/>
                <a:gd name="connsiteX4" fmla="*/ 381000 w 381472"/>
                <a:gd name="connsiteY4" fmla="*/ 162745 h 315145"/>
                <a:gd name="connsiteX5" fmla="*/ 327660 w 381472"/>
                <a:gd name="connsiteY5" fmla="*/ 277045 h 315145"/>
                <a:gd name="connsiteX6" fmla="*/ 327660 w 381472"/>
                <a:gd name="connsiteY6" fmla="*/ 277045 h 315145"/>
                <a:gd name="connsiteX0" fmla="*/ 0 w 327660"/>
                <a:gd name="connsiteY0" fmla="*/ 315145 h 315145"/>
                <a:gd name="connsiteX1" fmla="*/ 38100 w 327660"/>
                <a:gd name="connsiteY1" fmla="*/ 2725 h 315145"/>
                <a:gd name="connsiteX2" fmla="*/ 152400 w 327660"/>
                <a:gd name="connsiteY2" fmla="*/ 155125 h 315145"/>
                <a:gd name="connsiteX3" fmla="*/ 289560 w 327660"/>
                <a:gd name="connsiteY3" fmla="*/ 10345 h 315145"/>
                <a:gd name="connsiteX4" fmla="*/ 327660 w 327660"/>
                <a:gd name="connsiteY4" fmla="*/ 277045 h 315145"/>
                <a:gd name="connsiteX5" fmla="*/ 327660 w 327660"/>
                <a:gd name="connsiteY5" fmla="*/ 277045 h 315145"/>
                <a:gd name="connsiteX0" fmla="*/ 0 w 327660"/>
                <a:gd name="connsiteY0" fmla="*/ 355269 h 355269"/>
                <a:gd name="connsiteX1" fmla="*/ 114191 w 327660"/>
                <a:gd name="connsiteY1" fmla="*/ 2323 h 355269"/>
                <a:gd name="connsiteX2" fmla="*/ 152400 w 327660"/>
                <a:gd name="connsiteY2" fmla="*/ 195249 h 355269"/>
                <a:gd name="connsiteX3" fmla="*/ 289560 w 327660"/>
                <a:gd name="connsiteY3" fmla="*/ 50469 h 355269"/>
                <a:gd name="connsiteX4" fmla="*/ 327660 w 327660"/>
                <a:gd name="connsiteY4" fmla="*/ 317169 h 355269"/>
                <a:gd name="connsiteX5" fmla="*/ 327660 w 327660"/>
                <a:gd name="connsiteY5" fmla="*/ 317169 h 355269"/>
                <a:gd name="connsiteX0" fmla="*/ 0 w 224017"/>
                <a:gd name="connsiteY0" fmla="*/ 355006 h 355006"/>
                <a:gd name="connsiteX1" fmla="*/ 10548 w 224017"/>
                <a:gd name="connsiteY1" fmla="*/ 2317 h 355006"/>
                <a:gd name="connsiteX2" fmla="*/ 48757 w 224017"/>
                <a:gd name="connsiteY2" fmla="*/ 195243 h 355006"/>
                <a:gd name="connsiteX3" fmla="*/ 185917 w 224017"/>
                <a:gd name="connsiteY3" fmla="*/ 50463 h 355006"/>
                <a:gd name="connsiteX4" fmla="*/ 224017 w 224017"/>
                <a:gd name="connsiteY4" fmla="*/ 317163 h 355006"/>
                <a:gd name="connsiteX5" fmla="*/ 224017 w 224017"/>
                <a:gd name="connsiteY5" fmla="*/ 317163 h 355006"/>
                <a:gd name="connsiteX0" fmla="*/ 0 w 230629"/>
                <a:gd name="connsiteY0" fmla="*/ 355008 h 355008"/>
                <a:gd name="connsiteX1" fmla="*/ 10548 w 230629"/>
                <a:gd name="connsiteY1" fmla="*/ 2319 h 355008"/>
                <a:gd name="connsiteX2" fmla="*/ 48757 w 230629"/>
                <a:gd name="connsiteY2" fmla="*/ 195245 h 355008"/>
                <a:gd name="connsiteX3" fmla="*/ 217294 w 230629"/>
                <a:gd name="connsiteY3" fmla="*/ 52067 h 355008"/>
                <a:gd name="connsiteX4" fmla="*/ 224017 w 230629"/>
                <a:gd name="connsiteY4" fmla="*/ 317165 h 355008"/>
                <a:gd name="connsiteX5" fmla="*/ 224017 w 230629"/>
                <a:gd name="connsiteY5" fmla="*/ 317165 h 355008"/>
                <a:gd name="connsiteX0" fmla="*/ 0 w 224017"/>
                <a:gd name="connsiteY0" fmla="*/ 354987 h 354987"/>
                <a:gd name="connsiteX1" fmla="*/ 10548 w 224017"/>
                <a:gd name="connsiteY1" fmla="*/ 2298 h 354987"/>
                <a:gd name="connsiteX2" fmla="*/ 48757 w 224017"/>
                <a:gd name="connsiteY2" fmla="*/ 195224 h 354987"/>
                <a:gd name="connsiteX3" fmla="*/ 173562 w 224017"/>
                <a:gd name="connsiteY3" fmla="*/ 38709 h 354987"/>
                <a:gd name="connsiteX4" fmla="*/ 224017 w 224017"/>
                <a:gd name="connsiteY4" fmla="*/ 317144 h 354987"/>
                <a:gd name="connsiteX5" fmla="*/ 224017 w 224017"/>
                <a:gd name="connsiteY5" fmla="*/ 317144 h 354987"/>
                <a:gd name="connsiteX0" fmla="*/ 0 w 230087"/>
                <a:gd name="connsiteY0" fmla="*/ 354987 h 354987"/>
                <a:gd name="connsiteX1" fmla="*/ 10548 w 230087"/>
                <a:gd name="connsiteY1" fmla="*/ 2298 h 354987"/>
                <a:gd name="connsiteX2" fmla="*/ 48757 w 230087"/>
                <a:gd name="connsiteY2" fmla="*/ 195224 h 354987"/>
                <a:gd name="connsiteX3" fmla="*/ 173562 w 230087"/>
                <a:gd name="connsiteY3" fmla="*/ 38709 h 354987"/>
                <a:gd name="connsiteX4" fmla="*/ 224017 w 230087"/>
                <a:gd name="connsiteY4" fmla="*/ 317144 h 354987"/>
                <a:gd name="connsiteX5" fmla="*/ 224017 w 230087"/>
                <a:gd name="connsiteY5" fmla="*/ 317144 h 35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087" h="354987">
                  <a:moveTo>
                    <a:pt x="0" y="354987"/>
                  </a:moveTo>
                  <a:cubicBezTo>
                    <a:pt x="6350" y="212112"/>
                    <a:pt x="2422" y="28925"/>
                    <a:pt x="10548" y="2298"/>
                  </a:cubicBezTo>
                  <a:cubicBezTo>
                    <a:pt x="18674" y="-24329"/>
                    <a:pt x="21588" y="189156"/>
                    <a:pt x="48757" y="195224"/>
                  </a:cubicBezTo>
                  <a:cubicBezTo>
                    <a:pt x="75926" y="201292"/>
                    <a:pt x="83821" y="7895"/>
                    <a:pt x="173562" y="38709"/>
                  </a:cubicBezTo>
                  <a:cubicBezTo>
                    <a:pt x="263303" y="69523"/>
                    <a:pt x="217667" y="272694"/>
                    <a:pt x="224017" y="317144"/>
                  </a:cubicBezTo>
                  <a:lnTo>
                    <a:pt x="224017" y="317144"/>
                  </a:lnTo>
                </a:path>
              </a:pathLst>
            </a:custGeom>
            <a:solidFill>
              <a:srgbClr val="DCD6D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1461005-9182-239F-917E-8A33C968B636}"/>
                </a:ext>
              </a:extLst>
            </p:cNvPr>
            <p:cNvSpPr/>
            <p:nvPr/>
          </p:nvSpPr>
          <p:spPr>
            <a:xfrm rot="2244559" flipH="1" flipV="1">
              <a:off x="4372491" y="1469094"/>
              <a:ext cx="239888" cy="485550"/>
            </a:xfrm>
            <a:prstGeom prst="ellipse">
              <a:avLst/>
            </a:prstGeom>
            <a:solidFill>
              <a:srgbClr val="DCD6D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46E90DA-298D-7439-C0E2-5B1272B13B40}"/>
                </a:ext>
              </a:extLst>
            </p:cNvPr>
            <p:cNvSpPr/>
            <p:nvPr/>
          </p:nvSpPr>
          <p:spPr>
            <a:xfrm rot="18677024" flipV="1">
              <a:off x="6174206" y="1460786"/>
              <a:ext cx="239888" cy="521077"/>
            </a:xfrm>
            <a:prstGeom prst="ellipse">
              <a:avLst/>
            </a:prstGeom>
            <a:solidFill>
              <a:srgbClr val="DCD6D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628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78BF9C4-37A3-8463-F725-EC929399E33E}"/>
              </a:ext>
            </a:extLst>
          </p:cNvPr>
          <p:cNvGrpSpPr/>
          <p:nvPr/>
        </p:nvGrpSpPr>
        <p:grpSpPr>
          <a:xfrm>
            <a:off x="306662" y="78446"/>
            <a:ext cx="5112955" cy="3068101"/>
            <a:chOff x="1251390" y="-28175"/>
            <a:chExt cx="10512200" cy="630799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C80A1B5-D007-B474-BD68-B1A117208865}"/>
                </a:ext>
              </a:extLst>
            </p:cNvPr>
            <p:cNvSpPr txBox="1"/>
            <p:nvPr/>
          </p:nvSpPr>
          <p:spPr>
            <a:xfrm>
              <a:off x="6143181" y="122924"/>
              <a:ext cx="5620409" cy="24147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K</a:t>
              </a: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ite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8D17CCC-7D9C-E7CE-670E-7D2F9B24F96C}"/>
                </a:ext>
              </a:extLst>
            </p:cNvPr>
            <p:cNvGrpSpPr/>
            <p:nvPr/>
          </p:nvGrpSpPr>
          <p:grpSpPr>
            <a:xfrm>
              <a:off x="1251390" y="-28175"/>
              <a:ext cx="4564907" cy="6307995"/>
              <a:chOff x="1251390" y="-28175"/>
              <a:chExt cx="4564907" cy="6307995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4F84919E-EA23-669D-6337-78CA0ABC5D2A}"/>
                  </a:ext>
                </a:extLst>
              </p:cNvPr>
              <p:cNvGrpSpPr/>
              <p:nvPr/>
            </p:nvGrpSpPr>
            <p:grpSpPr>
              <a:xfrm rot="1527974">
                <a:off x="3310993" y="-28175"/>
                <a:ext cx="2505304" cy="2974134"/>
                <a:chOff x="4880440" y="2089286"/>
                <a:chExt cx="2505304" cy="2974134"/>
              </a:xfrm>
            </p:grpSpPr>
            <p:sp>
              <p:nvSpPr>
                <p:cNvPr id="17" name="Isosceles Triangle 2">
                  <a:extLst>
                    <a:ext uri="{FF2B5EF4-FFF2-40B4-BE49-F238E27FC236}">
                      <a16:creationId xmlns:a16="http://schemas.microsoft.com/office/drawing/2014/main" id="{28408602-3DC6-B6B4-A46B-1AD7E3A5C376}"/>
                    </a:ext>
                  </a:extLst>
                </p:cNvPr>
                <p:cNvSpPr/>
                <p:nvPr/>
              </p:nvSpPr>
              <p:spPr>
                <a:xfrm rot="14747942">
                  <a:off x="5623723" y="2554197"/>
                  <a:ext cx="1939382" cy="1009560"/>
                </a:xfrm>
                <a:custGeom>
                  <a:avLst/>
                  <a:gdLst>
                    <a:gd name="connsiteX0" fmla="*/ 0 w 1471430"/>
                    <a:gd name="connsiteY0" fmla="*/ 701490 h 701490"/>
                    <a:gd name="connsiteX1" fmla="*/ 735715 w 1471430"/>
                    <a:gd name="connsiteY1" fmla="*/ 0 h 701490"/>
                    <a:gd name="connsiteX2" fmla="*/ 1471430 w 1471430"/>
                    <a:gd name="connsiteY2" fmla="*/ 701490 h 701490"/>
                    <a:gd name="connsiteX3" fmla="*/ 0 w 1471430"/>
                    <a:gd name="connsiteY3" fmla="*/ 701490 h 701490"/>
                    <a:gd name="connsiteX0" fmla="*/ 0 w 1645545"/>
                    <a:gd name="connsiteY0" fmla="*/ 701490 h 854538"/>
                    <a:gd name="connsiteX1" fmla="*/ 735715 w 1645545"/>
                    <a:gd name="connsiteY1" fmla="*/ 0 h 854538"/>
                    <a:gd name="connsiteX2" fmla="*/ 1645545 w 1645545"/>
                    <a:gd name="connsiteY2" fmla="*/ 854538 h 854538"/>
                    <a:gd name="connsiteX3" fmla="*/ 0 w 1645545"/>
                    <a:gd name="connsiteY3" fmla="*/ 701490 h 854538"/>
                    <a:gd name="connsiteX0" fmla="*/ 0 w 1729654"/>
                    <a:gd name="connsiteY0" fmla="*/ 764948 h 854538"/>
                    <a:gd name="connsiteX1" fmla="*/ 819824 w 1729654"/>
                    <a:gd name="connsiteY1" fmla="*/ 0 h 854538"/>
                    <a:gd name="connsiteX2" fmla="*/ 1729654 w 1729654"/>
                    <a:gd name="connsiteY2" fmla="*/ 854538 h 854538"/>
                    <a:gd name="connsiteX3" fmla="*/ 0 w 1729654"/>
                    <a:gd name="connsiteY3" fmla="*/ 764948 h 854538"/>
                    <a:gd name="connsiteX0" fmla="*/ 0 w 1776685"/>
                    <a:gd name="connsiteY0" fmla="*/ 806909 h 854538"/>
                    <a:gd name="connsiteX1" fmla="*/ 866855 w 1776685"/>
                    <a:gd name="connsiteY1" fmla="*/ 0 h 854538"/>
                    <a:gd name="connsiteX2" fmla="*/ 1776685 w 1776685"/>
                    <a:gd name="connsiteY2" fmla="*/ 854538 h 854538"/>
                    <a:gd name="connsiteX3" fmla="*/ 0 w 1776685"/>
                    <a:gd name="connsiteY3" fmla="*/ 806909 h 854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76685" h="854538">
                      <a:moveTo>
                        <a:pt x="0" y="806909"/>
                      </a:moveTo>
                      <a:lnTo>
                        <a:pt x="866855" y="0"/>
                      </a:lnTo>
                      <a:lnTo>
                        <a:pt x="1776685" y="854538"/>
                      </a:lnTo>
                      <a:lnTo>
                        <a:pt x="0" y="806909"/>
                      </a:ln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Isosceles Triangle 2">
                  <a:extLst>
                    <a:ext uri="{FF2B5EF4-FFF2-40B4-BE49-F238E27FC236}">
                      <a16:creationId xmlns:a16="http://schemas.microsoft.com/office/drawing/2014/main" id="{480EB526-634E-66DC-9EA9-85096B54B2DA}"/>
                    </a:ext>
                  </a:extLst>
                </p:cNvPr>
                <p:cNvSpPr/>
                <p:nvPr/>
              </p:nvSpPr>
              <p:spPr>
                <a:xfrm rot="9761679" flipH="1">
                  <a:off x="4958180" y="2226386"/>
                  <a:ext cx="1906297" cy="1092228"/>
                </a:xfrm>
                <a:custGeom>
                  <a:avLst/>
                  <a:gdLst>
                    <a:gd name="connsiteX0" fmla="*/ 0 w 1471430"/>
                    <a:gd name="connsiteY0" fmla="*/ 701490 h 701490"/>
                    <a:gd name="connsiteX1" fmla="*/ 735715 w 1471430"/>
                    <a:gd name="connsiteY1" fmla="*/ 0 h 701490"/>
                    <a:gd name="connsiteX2" fmla="*/ 1471430 w 1471430"/>
                    <a:gd name="connsiteY2" fmla="*/ 701490 h 701490"/>
                    <a:gd name="connsiteX3" fmla="*/ 0 w 1471430"/>
                    <a:gd name="connsiteY3" fmla="*/ 701490 h 701490"/>
                    <a:gd name="connsiteX0" fmla="*/ 0 w 1645545"/>
                    <a:gd name="connsiteY0" fmla="*/ 701490 h 854538"/>
                    <a:gd name="connsiteX1" fmla="*/ 735715 w 1645545"/>
                    <a:gd name="connsiteY1" fmla="*/ 0 h 854538"/>
                    <a:gd name="connsiteX2" fmla="*/ 1645545 w 1645545"/>
                    <a:gd name="connsiteY2" fmla="*/ 854538 h 854538"/>
                    <a:gd name="connsiteX3" fmla="*/ 0 w 1645545"/>
                    <a:gd name="connsiteY3" fmla="*/ 701490 h 854538"/>
                    <a:gd name="connsiteX0" fmla="*/ 0 w 1645545"/>
                    <a:gd name="connsiteY0" fmla="*/ 720570 h 873618"/>
                    <a:gd name="connsiteX1" fmla="*/ 748236 w 1645545"/>
                    <a:gd name="connsiteY1" fmla="*/ 0 h 873618"/>
                    <a:gd name="connsiteX2" fmla="*/ 1645545 w 1645545"/>
                    <a:gd name="connsiteY2" fmla="*/ 873618 h 873618"/>
                    <a:gd name="connsiteX3" fmla="*/ 0 w 1645545"/>
                    <a:gd name="connsiteY3" fmla="*/ 720570 h 873618"/>
                    <a:gd name="connsiteX0" fmla="*/ 0 w 1906297"/>
                    <a:gd name="connsiteY0" fmla="*/ 665855 h 873618"/>
                    <a:gd name="connsiteX1" fmla="*/ 1008988 w 1906297"/>
                    <a:gd name="connsiteY1" fmla="*/ 0 h 873618"/>
                    <a:gd name="connsiteX2" fmla="*/ 1906297 w 1906297"/>
                    <a:gd name="connsiteY2" fmla="*/ 873618 h 873618"/>
                    <a:gd name="connsiteX3" fmla="*/ 0 w 1906297"/>
                    <a:gd name="connsiteY3" fmla="*/ 665855 h 873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6297" h="873618">
                      <a:moveTo>
                        <a:pt x="0" y="665855"/>
                      </a:moveTo>
                      <a:lnTo>
                        <a:pt x="1008988" y="0"/>
                      </a:lnTo>
                      <a:lnTo>
                        <a:pt x="1906297" y="873618"/>
                      </a:lnTo>
                      <a:lnTo>
                        <a:pt x="0" y="665855"/>
                      </a:lnTo>
                      <a:close/>
                    </a:path>
                  </a:pathLst>
                </a:custGeom>
                <a:solidFill>
                  <a:srgbClr val="4472C4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Isosceles Triangle 2">
                  <a:extLst>
                    <a:ext uri="{FF2B5EF4-FFF2-40B4-BE49-F238E27FC236}">
                      <a16:creationId xmlns:a16="http://schemas.microsoft.com/office/drawing/2014/main" id="{84E72264-7B7C-BF13-0596-8D555C2559B4}"/>
                    </a:ext>
                  </a:extLst>
                </p:cNvPr>
                <p:cNvSpPr/>
                <p:nvPr/>
              </p:nvSpPr>
              <p:spPr>
                <a:xfrm rot="9219302" flipV="1">
                  <a:off x="4922926" y="3350712"/>
                  <a:ext cx="2462818" cy="1405008"/>
                </a:xfrm>
                <a:custGeom>
                  <a:avLst/>
                  <a:gdLst>
                    <a:gd name="connsiteX0" fmla="*/ 0 w 1471430"/>
                    <a:gd name="connsiteY0" fmla="*/ 701490 h 701490"/>
                    <a:gd name="connsiteX1" fmla="*/ 735715 w 1471430"/>
                    <a:gd name="connsiteY1" fmla="*/ 0 h 701490"/>
                    <a:gd name="connsiteX2" fmla="*/ 1471430 w 1471430"/>
                    <a:gd name="connsiteY2" fmla="*/ 701490 h 701490"/>
                    <a:gd name="connsiteX3" fmla="*/ 0 w 1471430"/>
                    <a:gd name="connsiteY3" fmla="*/ 701490 h 701490"/>
                    <a:gd name="connsiteX0" fmla="*/ 0 w 1645545"/>
                    <a:gd name="connsiteY0" fmla="*/ 701490 h 854538"/>
                    <a:gd name="connsiteX1" fmla="*/ 735715 w 1645545"/>
                    <a:gd name="connsiteY1" fmla="*/ 0 h 854538"/>
                    <a:gd name="connsiteX2" fmla="*/ 1645545 w 1645545"/>
                    <a:gd name="connsiteY2" fmla="*/ 854538 h 854538"/>
                    <a:gd name="connsiteX3" fmla="*/ 0 w 1645545"/>
                    <a:gd name="connsiteY3" fmla="*/ 701490 h 854538"/>
                    <a:gd name="connsiteX0" fmla="*/ 0 w 1729654"/>
                    <a:gd name="connsiteY0" fmla="*/ 764948 h 854538"/>
                    <a:gd name="connsiteX1" fmla="*/ 819824 w 1729654"/>
                    <a:gd name="connsiteY1" fmla="*/ 0 h 854538"/>
                    <a:gd name="connsiteX2" fmla="*/ 1729654 w 1729654"/>
                    <a:gd name="connsiteY2" fmla="*/ 854538 h 854538"/>
                    <a:gd name="connsiteX3" fmla="*/ 0 w 1729654"/>
                    <a:gd name="connsiteY3" fmla="*/ 764948 h 854538"/>
                    <a:gd name="connsiteX0" fmla="*/ 0 w 1776685"/>
                    <a:gd name="connsiteY0" fmla="*/ 806909 h 854538"/>
                    <a:gd name="connsiteX1" fmla="*/ 866855 w 1776685"/>
                    <a:gd name="connsiteY1" fmla="*/ 0 h 854538"/>
                    <a:gd name="connsiteX2" fmla="*/ 1776685 w 1776685"/>
                    <a:gd name="connsiteY2" fmla="*/ 854538 h 854538"/>
                    <a:gd name="connsiteX3" fmla="*/ 0 w 1776685"/>
                    <a:gd name="connsiteY3" fmla="*/ 806909 h 854538"/>
                    <a:gd name="connsiteX0" fmla="*/ 0 w 1776685"/>
                    <a:gd name="connsiteY0" fmla="*/ 823393 h 871022"/>
                    <a:gd name="connsiteX1" fmla="*/ 676072 w 1776685"/>
                    <a:gd name="connsiteY1" fmla="*/ 0 h 871022"/>
                    <a:gd name="connsiteX2" fmla="*/ 1776685 w 1776685"/>
                    <a:gd name="connsiteY2" fmla="*/ 871022 h 871022"/>
                    <a:gd name="connsiteX3" fmla="*/ 0 w 1776685"/>
                    <a:gd name="connsiteY3" fmla="*/ 823393 h 871022"/>
                    <a:gd name="connsiteX0" fmla="*/ 0 w 1751511"/>
                    <a:gd name="connsiteY0" fmla="*/ 610454 h 871022"/>
                    <a:gd name="connsiteX1" fmla="*/ 650898 w 1751511"/>
                    <a:gd name="connsiteY1" fmla="*/ 0 h 871022"/>
                    <a:gd name="connsiteX2" fmla="*/ 1751511 w 1751511"/>
                    <a:gd name="connsiteY2" fmla="*/ 871022 h 871022"/>
                    <a:gd name="connsiteX3" fmla="*/ 0 w 1751511"/>
                    <a:gd name="connsiteY3" fmla="*/ 610454 h 8710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51511" h="871022">
                      <a:moveTo>
                        <a:pt x="0" y="610454"/>
                      </a:moveTo>
                      <a:lnTo>
                        <a:pt x="650898" y="0"/>
                      </a:lnTo>
                      <a:lnTo>
                        <a:pt x="1751511" y="871022"/>
                      </a:lnTo>
                      <a:lnTo>
                        <a:pt x="0" y="610454"/>
                      </a:lnTo>
                      <a:close/>
                    </a:path>
                  </a:pathLst>
                </a:custGeom>
                <a:solidFill>
                  <a:srgbClr val="FFC000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Isosceles Triangle 2">
                  <a:extLst>
                    <a:ext uri="{FF2B5EF4-FFF2-40B4-BE49-F238E27FC236}">
                      <a16:creationId xmlns:a16="http://schemas.microsoft.com/office/drawing/2014/main" id="{7208BD64-126B-6620-E41D-CFC4BD18B694}"/>
                    </a:ext>
                  </a:extLst>
                </p:cNvPr>
                <p:cNvSpPr/>
                <p:nvPr/>
              </p:nvSpPr>
              <p:spPr>
                <a:xfrm rot="15002908" flipH="1" flipV="1">
                  <a:off x="4351535" y="3129507"/>
                  <a:ext cx="2462818" cy="1405008"/>
                </a:xfrm>
                <a:custGeom>
                  <a:avLst/>
                  <a:gdLst>
                    <a:gd name="connsiteX0" fmla="*/ 0 w 1471430"/>
                    <a:gd name="connsiteY0" fmla="*/ 701490 h 701490"/>
                    <a:gd name="connsiteX1" fmla="*/ 735715 w 1471430"/>
                    <a:gd name="connsiteY1" fmla="*/ 0 h 701490"/>
                    <a:gd name="connsiteX2" fmla="*/ 1471430 w 1471430"/>
                    <a:gd name="connsiteY2" fmla="*/ 701490 h 701490"/>
                    <a:gd name="connsiteX3" fmla="*/ 0 w 1471430"/>
                    <a:gd name="connsiteY3" fmla="*/ 701490 h 701490"/>
                    <a:gd name="connsiteX0" fmla="*/ 0 w 1645545"/>
                    <a:gd name="connsiteY0" fmla="*/ 701490 h 854538"/>
                    <a:gd name="connsiteX1" fmla="*/ 735715 w 1645545"/>
                    <a:gd name="connsiteY1" fmla="*/ 0 h 854538"/>
                    <a:gd name="connsiteX2" fmla="*/ 1645545 w 1645545"/>
                    <a:gd name="connsiteY2" fmla="*/ 854538 h 854538"/>
                    <a:gd name="connsiteX3" fmla="*/ 0 w 1645545"/>
                    <a:gd name="connsiteY3" fmla="*/ 701490 h 854538"/>
                    <a:gd name="connsiteX0" fmla="*/ 0 w 1729654"/>
                    <a:gd name="connsiteY0" fmla="*/ 764948 h 854538"/>
                    <a:gd name="connsiteX1" fmla="*/ 819824 w 1729654"/>
                    <a:gd name="connsiteY1" fmla="*/ 0 h 854538"/>
                    <a:gd name="connsiteX2" fmla="*/ 1729654 w 1729654"/>
                    <a:gd name="connsiteY2" fmla="*/ 854538 h 854538"/>
                    <a:gd name="connsiteX3" fmla="*/ 0 w 1729654"/>
                    <a:gd name="connsiteY3" fmla="*/ 764948 h 854538"/>
                    <a:gd name="connsiteX0" fmla="*/ 0 w 1776685"/>
                    <a:gd name="connsiteY0" fmla="*/ 806909 h 854538"/>
                    <a:gd name="connsiteX1" fmla="*/ 866855 w 1776685"/>
                    <a:gd name="connsiteY1" fmla="*/ 0 h 854538"/>
                    <a:gd name="connsiteX2" fmla="*/ 1776685 w 1776685"/>
                    <a:gd name="connsiteY2" fmla="*/ 854538 h 854538"/>
                    <a:gd name="connsiteX3" fmla="*/ 0 w 1776685"/>
                    <a:gd name="connsiteY3" fmla="*/ 806909 h 854538"/>
                    <a:gd name="connsiteX0" fmla="*/ 0 w 1776685"/>
                    <a:gd name="connsiteY0" fmla="*/ 823393 h 871022"/>
                    <a:gd name="connsiteX1" fmla="*/ 676072 w 1776685"/>
                    <a:gd name="connsiteY1" fmla="*/ 0 h 871022"/>
                    <a:gd name="connsiteX2" fmla="*/ 1776685 w 1776685"/>
                    <a:gd name="connsiteY2" fmla="*/ 871022 h 871022"/>
                    <a:gd name="connsiteX3" fmla="*/ 0 w 1776685"/>
                    <a:gd name="connsiteY3" fmla="*/ 823393 h 871022"/>
                    <a:gd name="connsiteX0" fmla="*/ 0 w 1751511"/>
                    <a:gd name="connsiteY0" fmla="*/ 610454 h 871022"/>
                    <a:gd name="connsiteX1" fmla="*/ 650898 w 1751511"/>
                    <a:gd name="connsiteY1" fmla="*/ 0 h 871022"/>
                    <a:gd name="connsiteX2" fmla="*/ 1751511 w 1751511"/>
                    <a:gd name="connsiteY2" fmla="*/ 871022 h 871022"/>
                    <a:gd name="connsiteX3" fmla="*/ 0 w 1751511"/>
                    <a:gd name="connsiteY3" fmla="*/ 610454 h 8710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51511" h="871022">
                      <a:moveTo>
                        <a:pt x="0" y="610454"/>
                      </a:moveTo>
                      <a:lnTo>
                        <a:pt x="650898" y="0"/>
                      </a:lnTo>
                      <a:lnTo>
                        <a:pt x="1751511" y="871022"/>
                      </a:lnTo>
                      <a:lnTo>
                        <a:pt x="0" y="610454"/>
                      </a:lnTo>
                      <a:close/>
                    </a:path>
                  </a:pathLst>
                </a:custGeom>
                <a:solidFill>
                  <a:srgbClr val="70AD47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C3F2592-C6CB-2CEA-824A-16BAF0726575}"/>
                  </a:ext>
                </a:extLst>
              </p:cNvPr>
              <p:cNvGrpSpPr/>
              <p:nvPr/>
            </p:nvGrpSpPr>
            <p:grpSpPr>
              <a:xfrm rot="479522">
                <a:off x="1251390" y="2191754"/>
                <a:ext cx="1983806" cy="4088066"/>
                <a:chOff x="6817285" y="2786743"/>
                <a:chExt cx="1983806" cy="4088066"/>
              </a:xfrm>
            </p:grpSpPr>
            <p:sp>
              <p:nvSpPr>
                <p:cNvPr id="7" name="Rectangle: Rounded Corners 7">
                  <a:extLst>
                    <a:ext uri="{FF2B5EF4-FFF2-40B4-BE49-F238E27FC236}">
                      <a16:creationId xmlns:a16="http://schemas.microsoft.com/office/drawing/2014/main" id="{E249D519-50CE-5E76-01E1-42A129ECE998}"/>
                    </a:ext>
                  </a:extLst>
                </p:cNvPr>
                <p:cNvSpPr/>
                <p:nvPr/>
              </p:nvSpPr>
              <p:spPr>
                <a:xfrm rot="20671874">
                  <a:off x="7845281" y="4652701"/>
                  <a:ext cx="526697" cy="303333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20E2AD22-9F67-B277-7E50-20BE615C59E6}"/>
                    </a:ext>
                  </a:extLst>
                </p:cNvPr>
                <p:cNvSpPr/>
                <p:nvPr/>
              </p:nvSpPr>
              <p:spPr>
                <a:xfrm rot="20671874">
                  <a:off x="8121421" y="5342356"/>
                  <a:ext cx="445032" cy="221972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" name="Rectangle: Rounded Corners 7">
                  <a:extLst>
                    <a:ext uri="{FF2B5EF4-FFF2-40B4-BE49-F238E27FC236}">
                      <a16:creationId xmlns:a16="http://schemas.microsoft.com/office/drawing/2014/main" id="{43F1CE4B-B2B7-2D0C-6EB2-6C4F18B87515}"/>
                    </a:ext>
                  </a:extLst>
                </p:cNvPr>
                <p:cNvSpPr/>
                <p:nvPr/>
              </p:nvSpPr>
              <p:spPr>
                <a:xfrm rot="977810">
                  <a:off x="8356059" y="6020648"/>
                  <a:ext cx="445032" cy="221972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" name="Rectangle: Rounded Corners 7">
                  <a:extLst>
                    <a:ext uri="{FF2B5EF4-FFF2-40B4-BE49-F238E27FC236}">
                      <a16:creationId xmlns:a16="http://schemas.microsoft.com/office/drawing/2014/main" id="{D7035D94-311A-5076-DA41-0D1A99312D2B}"/>
                    </a:ext>
                  </a:extLst>
                </p:cNvPr>
                <p:cNvSpPr/>
                <p:nvPr/>
              </p:nvSpPr>
              <p:spPr>
                <a:xfrm rot="555254">
                  <a:off x="7769682" y="3953470"/>
                  <a:ext cx="492324" cy="245560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Rectangle: Rounded Corners 7">
                  <a:extLst>
                    <a:ext uri="{FF2B5EF4-FFF2-40B4-BE49-F238E27FC236}">
                      <a16:creationId xmlns:a16="http://schemas.microsoft.com/office/drawing/2014/main" id="{5C73A8A5-C8C7-69D8-E5A7-7E82C26FD10D}"/>
                    </a:ext>
                  </a:extLst>
                </p:cNvPr>
                <p:cNvSpPr/>
                <p:nvPr/>
              </p:nvSpPr>
              <p:spPr>
                <a:xfrm rot="15905296">
                  <a:off x="7353744" y="5475755"/>
                  <a:ext cx="492324" cy="164099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rgbClr val="ED7D31">
                    <a:lumMod val="75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Rectangle: Rounded Corners 7">
                  <a:extLst>
                    <a:ext uri="{FF2B5EF4-FFF2-40B4-BE49-F238E27FC236}">
                      <a16:creationId xmlns:a16="http://schemas.microsoft.com/office/drawing/2014/main" id="{00895C74-2C96-96B6-EF9B-0C570899E8F7}"/>
                    </a:ext>
                  </a:extLst>
                </p:cNvPr>
                <p:cNvSpPr/>
                <p:nvPr/>
              </p:nvSpPr>
              <p:spPr>
                <a:xfrm rot="12194765">
                  <a:off x="6817285" y="5811219"/>
                  <a:ext cx="492324" cy="226933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rgbClr val="7030A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Rectangle: Rounded Corners 7">
                  <a:extLst>
                    <a:ext uri="{FF2B5EF4-FFF2-40B4-BE49-F238E27FC236}">
                      <a16:creationId xmlns:a16="http://schemas.microsoft.com/office/drawing/2014/main" id="{D2E6A55B-DDC1-3309-0D6B-3390362AFF71}"/>
                    </a:ext>
                  </a:extLst>
                </p:cNvPr>
                <p:cNvSpPr/>
                <p:nvPr/>
              </p:nvSpPr>
              <p:spPr>
                <a:xfrm rot="7295754">
                  <a:off x="7196711" y="6515180"/>
                  <a:ext cx="492324" cy="226933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Rectangle: Rounded Corners 7">
                  <a:extLst>
                    <a:ext uri="{FF2B5EF4-FFF2-40B4-BE49-F238E27FC236}">
                      <a16:creationId xmlns:a16="http://schemas.microsoft.com/office/drawing/2014/main" id="{DFBB7724-ED0A-2AB7-C85B-84DEC3B01147}"/>
                    </a:ext>
                  </a:extLst>
                </p:cNvPr>
                <p:cNvSpPr/>
                <p:nvPr/>
              </p:nvSpPr>
              <p:spPr>
                <a:xfrm rot="2679090">
                  <a:off x="8031450" y="6590461"/>
                  <a:ext cx="492324" cy="226933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Rectangle: Rounded Corners 7">
                  <a:extLst>
                    <a:ext uri="{FF2B5EF4-FFF2-40B4-BE49-F238E27FC236}">
                      <a16:creationId xmlns:a16="http://schemas.microsoft.com/office/drawing/2014/main" id="{08C06F6C-03E8-3FD7-879E-EAE76C895810}"/>
                    </a:ext>
                  </a:extLst>
                </p:cNvPr>
                <p:cNvSpPr/>
                <p:nvPr/>
              </p:nvSpPr>
              <p:spPr>
                <a:xfrm rot="922151">
                  <a:off x="8030418" y="3257515"/>
                  <a:ext cx="492324" cy="226933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rgbClr val="ED7D3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60D167A4-AA59-20FE-31DF-11569D15088A}"/>
                    </a:ext>
                  </a:extLst>
                </p:cNvPr>
                <p:cNvSpPr/>
                <p:nvPr/>
              </p:nvSpPr>
              <p:spPr>
                <a:xfrm>
                  <a:off x="7051637" y="2786743"/>
                  <a:ext cx="1671449" cy="3994256"/>
                </a:xfrm>
                <a:custGeom>
                  <a:avLst/>
                  <a:gdLst>
                    <a:gd name="connsiteX0" fmla="*/ 1673965 w 1673965"/>
                    <a:gd name="connsiteY0" fmla="*/ 0 h 4088202"/>
                    <a:gd name="connsiteX1" fmla="*/ 977279 w 1673965"/>
                    <a:gd name="connsiteY1" fmla="*/ 1161143 h 4088202"/>
                    <a:gd name="connsiteX2" fmla="*/ 1107908 w 1673965"/>
                    <a:gd name="connsiteY2" fmla="*/ 2264228 h 4088202"/>
                    <a:gd name="connsiteX3" fmla="*/ 1470765 w 1673965"/>
                    <a:gd name="connsiteY3" fmla="*/ 3106057 h 4088202"/>
                    <a:gd name="connsiteX4" fmla="*/ 1485279 w 1673965"/>
                    <a:gd name="connsiteY4" fmla="*/ 3759200 h 4088202"/>
                    <a:gd name="connsiteX5" fmla="*/ 686993 w 1673965"/>
                    <a:gd name="connsiteY5" fmla="*/ 3991428 h 4088202"/>
                    <a:gd name="connsiteX6" fmla="*/ 309622 w 1673965"/>
                    <a:gd name="connsiteY6" fmla="*/ 4020457 h 4088202"/>
                    <a:gd name="connsiteX7" fmla="*/ 4822 w 1673965"/>
                    <a:gd name="connsiteY7" fmla="*/ 3106057 h 4088202"/>
                    <a:gd name="connsiteX8" fmla="*/ 556365 w 1673965"/>
                    <a:gd name="connsiteY8" fmla="*/ 2772228 h 4088202"/>
                    <a:gd name="connsiteX9" fmla="*/ 686993 w 1673965"/>
                    <a:gd name="connsiteY9" fmla="*/ 2801257 h 4088202"/>
                    <a:gd name="connsiteX10" fmla="*/ 686993 w 1673965"/>
                    <a:gd name="connsiteY10" fmla="*/ 2801257 h 4088202"/>
                    <a:gd name="connsiteX0" fmla="*/ 1669892 w 1669892"/>
                    <a:gd name="connsiteY0" fmla="*/ 0 h 4023254"/>
                    <a:gd name="connsiteX1" fmla="*/ 973206 w 1669892"/>
                    <a:gd name="connsiteY1" fmla="*/ 1161143 h 4023254"/>
                    <a:gd name="connsiteX2" fmla="*/ 1103835 w 1669892"/>
                    <a:gd name="connsiteY2" fmla="*/ 2264228 h 4023254"/>
                    <a:gd name="connsiteX3" fmla="*/ 1466692 w 1669892"/>
                    <a:gd name="connsiteY3" fmla="*/ 3106057 h 4023254"/>
                    <a:gd name="connsiteX4" fmla="*/ 1481206 w 1669892"/>
                    <a:gd name="connsiteY4" fmla="*/ 3759200 h 4023254"/>
                    <a:gd name="connsiteX5" fmla="*/ 682920 w 1669892"/>
                    <a:gd name="connsiteY5" fmla="*/ 3991428 h 4023254"/>
                    <a:gd name="connsiteX6" fmla="*/ 749 w 1669892"/>
                    <a:gd name="connsiteY6" fmla="*/ 3106057 h 4023254"/>
                    <a:gd name="connsiteX7" fmla="*/ 552292 w 1669892"/>
                    <a:gd name="connsiteY7" fmla="*/ 2772228 h 4023254"/>
                    <a:gd name="connsiteX8" fmla="*/ 682920 w 1669892"/>
                    <a:gd name="connsiteY8" fmla="*/ 2801257 h 4023254"/>
                    <a:gd name="connsiteX9" fmla="*/ 682920 w 1669892"/>
                    <a:gd name="connsiteY9" fmla="*/ 2801257 h 4023254"/>
                    <a:gd name="connsiteX0" fmla="*/ 1669892 w 1669892"/>
                    <a:gd name="connsiteY0" fmla="*/ 0 h 3994256"/>
                    <a:gd name="connsiteX1" fmla="*/ 973206 w 1669892"/>
                    <a:gd name="connsiteY1" fmla="*/ 1161143 h 3994256"/>
                    <a:gd name="connsiteX2" fmla="*/ 1103835 w 1669892"/>
                    <a:gd name="connsiteY2" fmla="*/ 2264228 h 3994256"/>
                    <a:gd name="connsiteX3" fmla="*/ 1466692 w 1669892"/>
                    <a:gd name="connsiteY3" fmla="*/ 3106057 h 3994256"/>
                    <a:gd name="connsiteX4" fmla="*/ 1481206 w 1669892"/>
                    <a:gd name="connsiteY4" fmla="*/ 3759200 h 3994256"/>
                    <a:gd name="connsiteX5" fmla="*/ 682920 w 1669892"/>
                    <a:gd name="connsiteY5" fmla="*/ 3991428 h 3994256"/>
                    <a:gd name="connsiteX6" fmla="*/ 749 w 1669892"/>
                    <a:gd name="connsiteY6" fmla="*/ 3106057 h 3994256"/>
                    <a:gd name="connsiteX7" fmla="*/ 552292 w 1669892"/>
                    <a:gd name="connsiteY7" fmla="*/ 2772228 h 3994256"/>
                    <a:gd name="connsiteX8" fmla="*/ 682920 w 1669892"/>
                    <a:gd name="connsiteY8" fmla="*/ 2801257 h 3994256"/>
                    <a:gd name="connsiteX9" fmla="*/ 682920 w 1669892"/>
                    <a:gd name="connsiteY9" fmla="*/ 2801257 h 3994256"/>
                    <a:gd name="connsiteX0" fmla="*/ 1671449 w 1671449"/>
                    <a:gd name="connsiteY0" fmla="*/ 0 h 3994256"/>
                    <a:gd name="connsiteX1" fmla="*/ 974763 w 1671449"/>
                    <a:gd name="connsiteY1" fmla="*/ 1161143 h 3994256"/>
                    <a:gd name="connsiteX2" fmla="*/ 1105392 w 1671449"/>
                    <a:gd name="connsiteY2" fmla="*/ 2264228 h 3994256"/>
                    <a:gd name="connsiteX3" fmla="*/ 1468249 w 1671449"/>
                    <a:gd name="connsiteY3" fmla="*/ 3106057 h 3994256"/>
                    <a:gd name="connsiteX4" fmla="*/ 1482763 w 1671449"/>
                    <a:gd name="connsiteY4" fmla="*/ 3759200 h 3994256"/>
                    <a:gd name="connsiteX5" fmla="*/ 684477 w 1671449"/>
                    <a:gd name="connsiteY5" fmla="*/ 3991428 h 3994256"/>
                    <a:gd name="connsiteX6" fmla="*/ 2306 w 1671449"/>
                    <a:gd name="connsiteY6" fmla="*/ 3106057 h 3994256"/>
                    <a:gd name="connsiteX7" fmla="*/ 553849 w 1671449"/>
                    <a:gd name="connsiteY7" fmla="*/ 2772228 h 3994256"/>
                    <a:gd name="connsiteX8" fmla="*/ 684477 w 1671449"/>
                    <a:gd name="connsiteY8" fmla="*/ 2801257 h 3994256"/>
                    <a:gd name="connsiteX9" fmla="*/ 684477 w 1671449"/>
                    <a:gd name="connsiteY9" fmla="*/ 2801257 h 3994256"/>
                    <a:gd name="connsiteX0" fmla="*/ 1671449 w 1671449"/>
                    <a:gd name="connsiteY0" fmla="*/ 0 h 3994256"/>
                    <a:gd name="connsiteX1" fmla="*/ 974763 w 1671449"/>
                    <a:gd name="connsiteY1" fmla="*/ 1161143 h 3994256"/>
                    <a:gd name="connsiteX2" fmla="*/ 1105392 w 1671449"/>
                    <a:gd name="connsiteY2" fmla="*/ 2264228 h 3994256"/>
                    <a:gd name="connsiteX3" fmla="*/ 1468249 w 1671449"/>
                    <a:gd name="connsiteY3" fmla="*/ 3106057 h 3994256"/>
                    <a:gd name="connsiteX4" fmla="*/ 1482763 w 1671449"/>
                    <a:gd name="connsiteY4" fmla="*/ 3759200 h 3994256"/>
                    <a:gd name="connsiteX5" fmla="*/ 684477 w 1671449"/>
                    <a:gd name="connsiteY5" fmla="*/ 3991428 h 3994256"/>
                    <a:gd name="connsiteX6" fmla="*/ 2306 w 1671449"/>
                    <a:gd name="connsiteY6" fmla="*/ 3106057 h 3994256"/>
                    <a:gd name="connsiteX7" fmla="*/ 553849 w 1671449"/>
                    <a:gd name="connsiteY7" fmla="*/ 2772228 h 3994256"/>
                    <a:gd name="connsiteX8" fmla="*/ 684477 w 1671449"/>
                    <a:gd name="connsiteY8" fmla="*/ 2801257 h 3994256"/>
                    <a:gd name="connsiteX0" fmla="*/ 1671449 w 1671449"/>
                    <a:gd name="connsiteY0" fmla="*/ 0 h 3994256"/>
                    <a:gd name="connsiteX1" fmla="*/ 974763 w 1671449"/>
                    <a:gd name="connsiteY1" fmla="*/ 1161143 h 3994256"/>
                    <a:gd name="connsiteX2" fmla="*/ 1105392 w 1671449"/>
                    <a:gd name="connsiteY2" fmla="*/ 2264228 h 3994256"/>
                    <a:gd name="connsiteX3" fmla="*/ 1468249 w 1671449"/>
                    <a:gd name="connsiteY3" fmla="*/ 3106057 h 3994256"/>
                    <a:gd name="connsiteX4" fmla="*/ 1482763 w 1671449"/>
                    <a:gd name="connsiteY4" fmla="*/ 3759200 h 3994256"/>
                    <a:gd name="connsiteX5" fmla="*/ 684477 w 1671449"/>
                    <a:gd name="connsiteY5" fmla="*/ 3991428 h 3994256"/>
                    <a:gd name="connsiteX6" fmla="*/ 2306 w 1671449"/>
                    <a:gd name="connsiteY6" fmla="*/ 3106057 h 3994256"/>
                    <a:gd name="connsiteX7" fmla="*/ 553849 w 1671449"/>
                    <a:gd name="connsiteY7" fmla="*/ 2772228 h 3994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71449" h="3994256">
                      <a:moveTo>
                        <a:pt x="1671449" y="0"/>
                      </a:moveTo>
                      <a:cubicBezTo>
                        <a:pt x="1370277" y="391886"/>
                        <a:pt x="1069106" y="783772"/>
                        <a:pt x="974763" y="1161143"/>
                      </a:cubicBezTo>
                      <a:cubicBezTo>
                        <a:pt x="880420" y="1538514"/>
                        <a:pt x="1023144" y="1940076"/>
                        <a:pt x="1105392" y="2264228"/>
                      </a:cubicBezTo>
                      <a:cubicBezTo>
                        <a:pt x="1187640" y="2588380"/>
                        <a:pt x="1405354" y="2856895"/>
                        <a:pt x="1468249" y="3106057"/>
                      </a:cubicBezTo>
                      <a:cubicBezTo>
                        <a:pt x="1531144" y="3355219"/>
                        <a:pt x="1613392" y="3611638"/>
                        <a:pt x="1482763" y="3759200"/>
                      </a:cubicBezTo>
                      <a:cubicBezTo>
                        <a:pt x="1352134" y="3906762"/>
                        <a:pt x="1003792" y="4013199"/>
                        <a:pt x="684477" y="3991428"/>
                      </a:cubicBezTo>
                      <a:cubicBezTo>
                        <a:pt x="365162" y="3969657"/>
                        <a:pt x="-33981" y="3497942"/>
                        <a:pt x="2306" y="3106057"/>
                      </a:cubicBezTo>
                      <a:cubicBezTo>
                        <a:pt x="38593" y="2714172"/>
                        <a:pt x="440154" y="2823028"/>
                        <a:pt x="553849" y="2772228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ACBE527-3239-AA09-C24E-F5616B58AB1C}"/>
              </a:ext>
            </a:extLst>
          </p:cNvPr>
          <p:cNvGrpSpPr/>
          <p:nvPr/>
        </p:nvGrpSpPr>
        <p:grpSpPr>
          <a:xfrm>
            <a:off x="1030676" y="1841872"/>
            <a:ext cx="6856982" cy="2207773"/>
            <a:chOff x="751771" y="470916"/>
            <a:chExt cx="17813880" cy="573561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78D310-4E45-5F42-B4F2-879FC86A6204}"/>
                </a:ext>
              </a:extLst>
            </p:cNvPr>
            <p:cNvSpPr txBox="1"/>
            <p:nvPr/>
          </p:nvSpPr>
          <p:spPr>
            <a:xfrm>
              <a:off x="3573877" y="1759979"/>
              <a:ext cx="14991774" cy="28784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ED7D3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K</a:t>
              </a:r>
              <a:r>
                <a:rPr kumimoji="0" lang="en-US" sz="6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angaroo</a:t>
              </a:r>
              <a:endPara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15A2D24-2047-CA6C-08A7-FC9B6F677B8E}"/>
                </a:ext>
              </a:extLst>
            </p:cNvPr>
            <p:cNvGrpSpPr/>
            <p:nvPr/>
          </p:nvGrpSpPr>
          <p:grpSpPr>
            <a:xfrm>
              <a:off x="751771" y="470916"/>
              <a:ext cx="3244439" cy="5735613"/>
              <a:chOff x="751771" y="470916"/>
              <a:chExt cx="3244439" cy="5735613"/>
            </a:xfrm>
          </p:grpSpPr>
          <p:sp>
            <p:nvSpPr>
              <p:cNvPr id="24" name="Oval 5">
                <a:extLst>
                  <a:ext uri="{FF2B5EF4-FFF2-40B4-BE49-F238E27FC236}">
                    <a16:creationId xmlns:a16="http://schemas.microsoft.com/office/drawing/2014/main" id="{509ECD8E-9A6C-6944-5E0E-D547B7A4170D}"/>
                  </a:ext>
                </a:extLst>
              </p:cNvPr>
              <p:cNvSpPr/>
              <p:nvPr/>
            </p:nvSpPr>
            <p:spPr>
              <a:xfrm rot="19559930">
                <a:off x="1452012" y="481935"/>
                <a:ext cx="733926" cy="1021815"/>
              </a:xfrm>
              <a:custGeom>
                <a:avLst/>
                <a:gdLst>
                  <a:gd name="connsiteX0" fmla="*/ 0 w 641445"/>
                  <a:gd name="connsiteY0" fmla="*/ 539087 h 1078173"/>
                  <a:gd name="connsiteX1" fmla="*/ 320723 w 641445"/>
                  <a:gd name="connsiteY1" fmla="*/ 0 h 1078173"/>
                  <a:gd name="connsiteX2" fmla="*/ 641446 w 641445"/>
                  <a:gd name="connsiteY2" fmla="*/ 539087 h 1078173"/>
                  <a:gd name="connsiteX3" fmla="*/ 320723 w 641445"/>
                  <a:gd name="connsiteY3" fmla="*/ 1078174 h 1078173"/>
                  <a:gd name="connsiteX4" fmla="*/ 0 w 641445"/>
                  <a:gd name="connsiteY4" fmla="*/ 539087 h 1078173"/>
                  <a:gd name="connsiteX0" fmla="*/ 0 w 641446"/>
                  <a:gd name="connsiteY0" fmla="*/ 539112 h 1078199"/>
                  <a:gd name="connsiteX1" fmla="*/ 320723 w 641446"/>
                  <a:gd name="connsiteY1" fmla="*/ 25 h 1078199"/>
                  <a:gd name="connsiteX2" fmla="*/ 641446 w 641446"/>
                  <a:gd name="connsiteY2" fmla="*/ 539112 h 1078199"/>
                  <a:gd name="connsiteX3" fmla="*/ 320723 w 641446"/>
                  <a:gd name="connsiteY3" fmla="*/ 1078199 h 1078199"/>
                  <a:gd name="connsiteX4" fmla="*/ 0 w 641446"/>
                  <a:gd name="connsiteY4" fmla="*/ 539112 h 1078199"/>
                  <a:gd name="connsiteX0" fmla="*/ 0 w 611186"/>
                  <a:gd name="connsiteY0" fmla="*/ 543038 h 1078177"/>
                  <a:gd name="connsiteX1" fmla="*/ 290463 w 611186"/>
                  <a:gd name="connsiteY1" fmla="*/ 2 h 1078177"/>
                  <a:gd name="connsiteX2" fmla="*/ 611186 w 611186"/>
                  <a:gd name="connsiteY2" fmla="*/ 539089 h 1078177"/>
                  <a:gd name="connsiteX3" fmla="*/ 290463 w 611186"/>
                  <a:gd name="connsiteY3" fmla="*/ 1078176 h 1078177"/>
                  <a:gd name="connsiteX4" fmla="*/ 0 w 611186"/>
                  <a:gd name="connsiteY4" fmla="*/ 543038 h 1078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1186" h="1078177">
                    <a:moveTo>
                      <a:pt x="0" y="543038"/>
                    </a:moveTo>
                    <a:cubicBezTo>
                      <a:pt x="0" y="245308"/>
                      <a:pt x="188599" y="660"/>
                      <a:pt x="290463" y="2"/>
                    </a:cubicBezTo>
                    <a:cubicBezTo>
                      <a:pt x="392327" y="-656"/>
                      <a:pt x="611186" y="241359"/>
                      <a:pt x="611186" y="539089"/>
                    </a:cubicBezTo>
                    <a:cubicBezTo>
                      <a:pt x="611186" y="836819"/>
                      <a:pt x="392327" y="1077518"/>
                      <a:pt x="290463" y="1078176"/>
                    </a:cubicBezTo>
                    <a:cubicBezTo>
                      <a:pt x="188599" y="1078834"/>
                      <a:pt x="0" y="840768"/>
                      <a:pt x="0" y="543038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Oval 5">
                <a:extLst>
                  <a:ext uri="{FF2B5EF4-FFF2-40B4-BE49-F238E27FC236}">
                    <a16:creationId xmlns:a16="http://schemas.microsoft.com/office/drawing/2014/main" id="{B6A63BAB-7DFA-4F88-AEA5-48E9D4F51641}"/>
                  </a:ext>
                </a:extLst>
              </p:cNvPr>
              <p:cNvSpPr/>
              <p:nvPr/>
            </p:nvSpPr>
            <p:spPr>
              <a:xfrm rot="2040070" flipH="1">
                <a:off x="2470678" y="470916"/>
                <a:ext cx="733926" cy="1021815"/>
              </a:xfrm>
              <a:custGeom>
                <a:avLst/>
                <a:gdLst>
                  <a:gd name="connsiteX0" fmla="*/ 0 w 641445"/>
                  <a:gd name="connsiteY0" fmla="*/ 539087 h 1078173"/>
                  <a:gd name="connsiteX1" fmla="*/ 320723 w 641445"/>
                  <a:gd name="connsiteY1" fmla="*/ 0 h 1078173"/>
                  <a:gd name="connsiteX2" fmla="*/ 641446 w 641445"/>
                  <a:gd name="connsiteY2" fmla="*/ 539087 h 1078173"/>
                  <a:gd name="connsiteX3" fmla="*/ 320723 w 641445"/>
                  <a:gd name="connsiteY3" fmla="*/ 1078174 h 1078173"/>
                  <a:gd name="connsiteX4" fmla="*/ 0 w 641445"/>
                  <a:gd name="connsiteY4" fmla="*/ 539087 h 1078173"/>
                  <a:gd name="connsiteX0" fmla="*/ 0 w 641446"/>
                  <a:gd name="connsiteY0" fmla="*/ 539112 h 1078199"/>
                  <a:gd name="connsiteX1" fmla="*/ 320723 w 641446"/>
                  <a:gd name="connsiteY1" fmla="*/ 25 h 1078199"/>
                  <a:gd name="connsiteX2" fmla="*/ 641446 w 641446"/>
                  <a:gd name="connsiteY2" fmla="*/ 539112 h 1078199"/>
                  <a:gd name="connsiteX3" fmla="*/ 320723 w 641446"/>
                  <a:gd name="connsiteY3" fmla="*/ 1078199 h 1078199"/>
                  <a:gd name="connsiteX4" fmla="*/ 0 w 641446"/>
                  <a:gd name="connsiteY4" fmla="*/ 539112 h 1078199"/>
                  <a:gd name="connsiteX0" fmla="*/ 0 w 611186"/>
                  <a:gd name="connsiteY0" fmla="*/ 543038 h 1078177"/>
                  <a:gd name="connsiteX1" fmla="*/ 290463 w 611186"/>
                  <a:gd name="connsiteY1" fmla="*/ 2 h 1078177"/>
                  <a:gd name="connsiteX2" fmla="*/ 611186 w 611186"/>
                  <a:gd name="connsiteY2" fmla="*/ 539089 h 1078177"/>
                  <a:gd name="connsiteX3" fmla="*/ 290463 w 611186"/>
                  <a:gd name="connsiteY3" fmla="*/ 1078176 h 1078177"/>
                  <a:gd name="connsiteX4" fmla="*/ 0 w 611186"/>
                  <a:gd name="connsiteY4" fmla="*/ 543038 h 1078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1186" h="1078177">
                    <a:moveTo>
                      <a:pt x="0" y="543038"/>
                    </a:moveTo>
                    <a:cubicBezTo>
                      <a:pt x="0" y="245308"/>
                      <a:pt x="188599" y="660"/>
                      <a:pt x="290463" y="2"/>
                    </a:cubicBezTo>
                    <a:cubicBezTo>
                      <a:pt x="392327" y="-656"/>
                      <a:pt x="611186" y="241359"/>
                      <a:pt x="611186" y="539089"/>
                    </a:cubicBezTo>
                    <a:cubicBezTo>
                      <a:pt x="611186" y="836819"/>
                      <a:pt x="392327" y="1077518"/>
                      <a:pt x="290463" y="1078176"/>
                    </a:cubicBezTo>
                    <a:cubicBezTo>
                      <a:pt x="188599" y="1078834"/>
                      <a:pt x="0" y="840768"/>
                      <a:pt x="0" y="543038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Oval 5">
                <a:extLst>
                  <a:ext uri="{FF2B5EF4-FFF2-40B4-BE49-F238E27FC236}">
                    <a16:creationId xmlns:a16="http://schemas.microsoft.com/office/drawing/2014/main" id="{BB6925AB-815F-5C6C-6ED1-F174E1740C29}"/>
                  </a:ext>
                </a:extLst>
              </p:cNvPr>
              <p:cNvSpPr/>
              <p:nvPr/>
            </p:nvSpPr>
            <p:spPr>
              <a:xfrm rot="2040070" flipH="1">
                <a:off x="2555343" y="629105"/>
                <a:ext cx="551403" cy="767696"/>
              </a:xfrm>
              <a:custGeom>
                <a:avLst/>
                <a:gdLst>
                  <a:gd name="connsiteX0" fmla="*/ 0 w 641445"/>
                  <a:gd name="connsiteY0" fmla="*/ 539087 h 1078173"/>
                  <a:gd name="connsiteX1" fmla="*/ 320723 w 641445"/>
                  <a:gd name="connsiteY1" fmla="*/ 0 h 1078173"/>
                  <a:gd name="connsiteX2" fmla="*/ 641446 w 641445"/>
                  <a:gd name="connsiteY2" fmla="*/ 539087 h 1078173"/>
                  <a:gd name="connsiteX3" fmla="*/ 320723 w 641445"/>
                  <a:gd name="connsiteY3" fmla="*/ 1078174 h 1078173"/>
                  <a:gd name="connsiteX4" fmla="*/ 0 w 641445"/>
                  <a:gd name="connsiteY4" fmla="*/ 539087 h 1078173"/>
                  <a:gd name="connsiteX0" fmla="*/ 0 w 641446"/>
                  <a:gd name="connsiteY0" fmla="*/ 539112 h 1078199"/>
                  <a:gd name="connsiteX1" fmla="*/ 320723 w 641446"/>
                  <a:gd name="connsiteY1" fmla="*/ 25 h 1078199"/>
                  <a:gd name="connsiteX2" fmla="*/ 641446 w 641446"/>
                  <a:gd name="connsiteY2" fmla="*/ 539112 h 1078199"/>
                  <a:gd name="connsiteX3" fmla="*/ 320723 w 641446"/>
                  <a:gd name="connsiteY3" fmla="*/ 1078199 h 1078199"/>
                  <a:gd name="connsiteX4" fmla="*/ 0 w 641446"/>
                  <a:gd name="connsiteY4" fmla="*/ 539112 h 1078199"/>
                  <a:gd name="connsiteX0" fmla="*/ 0 w 611186"/>
                  <a:gd name="connsiteY0" fmla="*/ 543038 h 1078177"/>
                  <a:gd name="connsiteX1" fmla="*/ 290463 w 611186"/>
                  <a:gd name="connsiteY1" fmla="*/ 2 h 1078177"/>
                  <a:gd name="connsiteX2" fmla="*/ 611186 w 611186"/>
                  <a:gd name="connsiteY2" fmla="*/ 539089 h 1078177"/>
                  <a:gd name="connsiteX3" fmla="*/ 290463 w 611186"/>
                  <a:gd name="connsiteY3" fmla="*/ 1078176 h 1078177"/>
                  <a:gd name="connsiteX4" fmla="*/ 0 w 611186"/>
                  <a:gd name="connsiteY4" fmla="*/ 543038 h 1078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1186" h="1078177">
                    <a:moveTo>
                      <a:pt x="0" y="543038"/>
                    </a:moveTo>
                    <a:cubicBezTo>
                      <a:pt x="0" y="245308"/>
                      <a:pt x="188599" y="660"/>
                      <a:pt x="290463" y="2"/>
                    </a:cubicBezTo>
                    <a:cubicBezTo>
                      <a:pt x="392327" y="-656"/>
                      <a:pt x="611186" y="241359"/>
                      <a:pt x="611186" y="539089"/>
                    </a:cubicBezTo>
                    <a:cubicBezTo>
                      <a:pt x="611186" y="836819"/>
                      <a:pt x="392327" y="1077518"/>
                      <a:pt x="290463" y="1078176"/>
                    </a:cubicBezTo>
                    <a:cubicBezTo>
                      <a:pt x="188599" y="1078834"/>
                      <a:pt x="0" y="840768"/>
                      <a:pt x="0" y="543038"/>
                    </a:cubicBezTo>
                    <a:close/>
                  </a:path>
                </a:pathLst>
              </a:cu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Oval 5">
                <a:extLst>
                  <a:ext uri="{FF2B5EF4-FFF2-40B4-BE49-F238E27FC236}">
                    <a16:creationId xmlns:a16="http://schemas.microsoft.com/office/drawing/2014/main" id="{A6B6BB8B-3021-1F02-5CCC-E44C192A6C8A}"/>
                  </a:ext>
                </a:extLst>
              </p:cNvPr>
              <p:cNvSpPr/>
              <p:nvPr/>
            </p:nvSpPr>
            <p:spPr>
              <a:xfrm rot="19559930">
                <a:off x="1586562" y="649695"/>
                <a:ext cx="541695" cy="754181"/>
              </a:xfrm>
              <a:custGeom>
                <a:avLst/>
                <a:gdLst>
                  <a:gd name="connsiteX0" fmla="*/ 0 w 641445"/>
                  <a:gd name="connsiteY0" fmla="*/ 539087 h 1078173"/>
                  <a:gd name="connsiteX1" fmla="*/ 320723 w 641445"/>
                  <a:gd name="connsiteY1" fmla="*/ 0 h 1078173"/>
                  <a:gd name="connsiteX2" fmla="*/ 641446 w 641445"/>
                  <a:gd name="connsiteY2" fmla="*/ 539087 h 1078173"/>
                  <a:gd name="connsiteX3" fmla="*/ 320723 w 641445"/>
                  <a:gd name="connsiteY3" fmla="*/ 1078174 h 1078173"/>
                  <a:gd name="connsiteX4" fmla="*/ 0 w 641445"/>
                  <a:gd name="connsiteY4" fmla="*/ 539087 h 1078173"/>
                  <a:gd name="connsiteX0" fmla="*/ 0 w 641446"/>
                  <a:gd name="connsiteY0" fmla="*/ 539112 h 1078199"/>
                  <a:gd name="connsiteX1" fmla="*/ 320723 w 641446"/>
                  <a:gd name="connsiteY1" fmla="*/ 25 h 1078199"/>
                  <a:gd name="connsiteX2" fmla="*/ 641446 w 641446"/>
                  <a:gd name="connsiteY2" fmla="*/ 539112 h 1078199"/>
                  <a:gd name="connsiteX3" fmla="*/ 320723 w 641446"/>
                  <a:gd name="connsiteY3" fmla="*/ 1078199 h 1078199"/>
                  <a:gd name="connsiteX4" fmla="*/ 0 w 641446"/>
                  <a:gd name="connsiteY4" fmla="*/ 539112 h 1078199"/>
                  <a:gd name="connsiteX0" fmla="*/ 0 w 611186"/>
                  <a:gd name="connsiteY0" fmla="*/ 543038 h 1078177"/>
                  <a:gd name="connsiteX1" fmla="*/ 290463 w 611186"/>
                  <a:gd name="connsiteY1" fmla="*/ 2 h 1078177"/>
                  <a:gd name="connsiteX2" fmla="*/ 611186 w 611186"/>
                  <a:gd name="connsiteY2" fmla="*/ 539089 h 1078177"/>
                  <a:gd name="connsiteX3" fmla="*/ 290463 w 611186"/>
                  <a:gd name="connsiteY3" fmla="*/ 1078176 h 1078177"/>
                  <a:gd name="connsiteX4" fmla="*/ 0 w 611186"/>
                  <a:gd name="connsiteY4" fmla="*/ 543038 h 1078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1186" h="1078177">
                    <a:moveTo>
                      <a:pt x="0" y="543038"/>
                    </a:moveTo>
                    <a:cubicBezTo>
                      <a:pt x="0" y="245308"/>
                      <a:pt x="188599" y="660"/>
                      <a:pt x="290463" y="2"/>
                    </a:cubicBezTo>
                    <a:cubicBezTo>
                      <a:pt x="392327" y="-656"/>
                      <a:pt x="611186" y="241359"/>
                      <a:pt x="611186" y="539089"/>
                    </a:cubicBezTo>
                    <a:cubicBezTo>
                      <a:pt x="611186" y="836819"/>
                      <a:pt x="392327" y="1077518"/>
                      <a:pt x="290463" y="1078176"/>
                    </a:cubicBezTo>
                    <a:cubicBezTo>
                      <a:pt x="188599" y="1078834"/>
                      <a:pt x="0" y="840768"/>
                      <a:pt x="0" y="543038"/>
                    </a:cubicBezTo>
                    <a:close/>
                  </a:path>
                </a:pathLst>
              </a:cu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B61B15FB-C6E6-6BCA-36B7-731C326DB2ED}"/>
                  </a:ext>
                </a:extLst>
              </p:cNvPr>
              <p:cNvSpPr/>
              <p:nvPr/>
            </p:nvSpPr>
            <p:spPr>
              <a:xfrm rot="20563463">
                <a:off x="1564626" y="717684"/>
                <a:ext cx="429548" cy="1020775"/>
              </a:xfrm>
              <a:prstGeom prst="arc">
                <a:avLst>
                  <a:gd name="adj1" fmla="val 16200000"/>
                  <a:gd name="adj2" fmla="val 2998321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ADD9E3B3-D4E2-72F7-FF13-84BE22EA8B8F}"/>
                  </a:ext>
                </a:extLst>
              </p:cNvPr>
              <p:cNvSpPr/>
              <p:nvPr/>
            </p:nvSpPr>
            <p:spPr>
              <a:xfrm rot="1036537" flipH="1">
                <a:off x="2656822" y="683026"/>
                <a:ext cx="429548" cy="1020775"/>
              </a:xfrm>
              <a:prstGeom prst="arc">
                <a:avLst>
                  <a:gd name="adj1" fmla="val 16200000"/>
                  <a:gd name="adj2" fmla="val 2998321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Oval 7">
                <a:extLst>
                  <a:ext uri="{FF2B5EF4-FFF2-40B4-BE49-F238E27FC236}">
                    <a16:creationId xmlns:a16="http://schemas.microsoft.com/office/drawing/2014/main" id="{DE494789-01D4-98DB-E3E1-95BF6C21D737}"/>
                  </a:ext>
                </a:extLst>
              </p:cNvPr>
              <p:cNvSpPr/>
              <p:nvPr/>
            </p:nvSpPr>
            <p:spPr>
              <a:xfrm>
                <a:off x="1292087" y="2480597"/>
                <a:ext cx="2203910" cy="3357077"/>
              </a:xfrm>
              <a:custGeom>
                <a:avLst/>
                <a:gdLst>
                  <a:gd name="connsiteX0" fmla="*/ 0 w 2368765"/>
                  <a:gd name="connsiteY0" fmla="*/ 1317009 h 2634018"/>
                  <a:gd name="connsiteX1" fmla="*/ 1184383 w 2368765"/>
                  <a:gd name="connsiteY1" fmla="*/ 0 h 2634018"/>
                  <a:gd name="connsiteX2" fmla="*/ 2368766 w 2368765"/>
                  <a:gd name="connsiteY2" fmla="*/ 1317009 h 2634018"/>
                  <a:gd name="connsiteX3" fmla="*/ 1184383 w 2368765"/>
                  <a:gd name="connsiteY3" fmla="*/ 2634018 h 2634018"/>
                  <a:gd name="connsiteX4" fmla="*/ 0 w 2368765"/>
                  <a:gd name="connsiteY4" fmla="*/ 1317009 h 2634018"/>
                  <a:gd name="connsiteX0" fmla="*/ 0 w 2232288"/>
                  <a:gd name="connsiteY0" fmla="*/ 1467872 h 2635718"/>
                  <a:gd name="connsiteX1" fmla="*/ 1047905 w 2232288"/>
                  <a:gd name="connsiteY1" fmla="*/ 738 h 2635718"/>
                  <a:gd name="connsiteX2" fmla="*/ 2232288 w 2232288"/>
                  <a:gd name="connsiteY2" fmla="*/ 1317747 h 2635718"/>
                  <a:gd name="connsiteX3" fmla="*/ 1047905 w 2232288"/>
                  <a:gd name="connsiteY3" fmla="*/ 2634756 h 2635718"/>
                  <a:gd name="connsiteX4" fmla="*/ 0 w 2232288"/>
                  <a:gd name="connsiteY4" fmla="*/ 1467872 h 2635718"/>
                  <a:gd name="connsiteX0" fmla="*/ 0 w 2232288"/>
                  <a:gd name="connsiteY0" fmla="*/ 1713326 h 2880851"/>
                  <a:gd name="connsiteX1" fmla="*/ 1047905 w 2232288"/>
                  <a:gd name="connsiteY1" fmla="*/ 533 h 2880851"/>
                  <a:gd name="connsiteX2" fmla="*/ 2232288 w 2232288"/>
                  <a:gd name="connsiteY2" fmla="*/ 1563201 h 2880851"/>
                  <a:gd name="connsiteX3" fmla="*/ 1047905 w 2232288"/>
                  <a:gd name="connsiteY3" fmla="*/ 2880210 h 2880851"/>
                  <a:gd name="connsiteX4" fmla="*/ 0 w 2232288"/>
                  <a:gd name="connsiteY4" fmla="*/ 1713326 h 2880851"/>
                  <a:gd name="connsiteX0" fmla="*/ 0 w 2232288"/>
                  <a:gd name="connsiteY0" fmla="*/ 1712907 h 2880432"/>
                  <a:gd name="connsiteX1" fmla="*/ 1047905 w 2232288"/>
                  <a:gd name="connsiteY1" fmla="*/ 114 h 2880432"/>
                  <a:gd name="connsiteX2" fmla="*/ 2232288 w 2232288"/>
                  <a:gd name="connsiteY2" fmla="*/ 1562782 h 2880432"/>
                  <a:gd name="connsiteX3" fmla="*/ 1047905 w 2232288"/>
                  <a:gd name="connsiteY3" fmla="*/ 2879791 h 2880432"/>
                  <a:gd name="connsiteX4" fmla="*/ 0 w 2232288"/>
                  <a:gd name="connsiteY4" fmla="*/ 1712907 h 2880432"/>
                  <a:gd name="connsiteX0" fmla="*/ 7497 w 2239785"/>
                  <a:gd name="connsiteY0" fmla="*/ 1752003 h 2919459"/>
                  <a:gd name="connsiteX1" fmla="*/ 608513 w 2239785"/>
                  <a:gd name="connsiteY1" fmla="*/ 578296 h 2919459"/>
                  <a:gd name="connsiteX2" fmla="*/ 1055402 w 2239785"/>
                  <a:gd name="connsiteY2" fmla="*/ 39210 h 2919459"/>
                  <a:gd name="connsiteX3" fmla="*/ 2239785 w 2239785"/>
                  <a:gd name="connsiteY3" fmla="*/ 1601878 h 2919459"/>
                  <a:gd name="connsiteX4" fmla="*/ 1055402 w 2239785"/>
                  <a:gd name="connsiteY4" fmla="*/ 2918887 h 2919459"/>
                  <a:gd name="connsiteX5" fmla="*/ 7497 w 2239785"/>
                  <a:gd name="connsiteY5" fmla="*/ 1752003 h 2919459"/>
                  <a:gd name="connsiteX0" fmla="*/ 446889 w 1631272"/>
                  <a:gd name="connsiteY0" fmla="*/ 2918887 h 2943136"/>
                  <a:gd name="connsiteX1" fmla="*/ 0 w 1631272"/>
                  <a:gd name="connsiteY1" fmla="*/ 578296 h 2943136"/>
                  <a:gd name="connsiteX2" fmla="*/ 446889 w 1631272"/>
                  <a:gd name="connsiteY2" fmla="*/ 39210 h 2943136"/>
                  <a:gd name="connsiteX3" fmla="*/ 1631272 w 1631272"/>
                  <a:gd name="connsiteY3" fmla="*/ 1601878 h 2943136"/>
                  <a:gd name="connsiteX4" fmla="*/ 446889 w 1631272"/>
                  <a:gd name="connsiteY4" fmla="*/ 2918887 h 2943136"/>
                  <a:gd name="connsiteX0" fmla="*/ 858688 w 2097067"/>
                  <a:gd name="connsiteY0" fmla="*/ 2918887 h 2926202"/>
                  <a:gd name="connsiteX1" fmla="*/ 411799 w 2097067"/>
                  <a:gd name="connsiteY1" fmla="*/ 578296 h 2926202"/>
                  <a:gd name="connsiteX2" fmla="*/ 858688 w 2097067"/>
                  <a:gd name="connsiteY2" fmla="*/ 39210 h 2926202"/>
                  <a:gd name="connsiteX3" fmla="*/ 2043071 w 2097067"/>
                  <a:gd name="connsiteY3" fmla="*/ 1601878 h 2926202"/>
                  <a:gd name="connsiteX4" fmla="*/ 858688 w 2097067"/>
                  <a:gd name="connsiteY4" fmla="*/ 2918887 h 2926202"/>
                  <a:gd name="connsiteX0" fmla="*/ 1013958 w 2252337"/>
                  <a:gd name="connsiteY0" fmla="*/ 2918887 h 2925680"/>
                  <a:gd name="connsiteX1" fmla="*/ 567069 w 2252337"/>
                  <a:gd name="connsiteY1" fmla="*/ 578296 h 2925680"/>
                  <a:gd name="connsiteX2" fmla="*/ 1013958 w 2252337"/>
                  <a:gd name="connsiteY2" fmla="*/ 39210 h 2925680"/>
                  <a:gd name="connsiteX3" fmla="*/ 2198341 w 2252337"/>
                  <a:gd name="connsiteY3" fmla="*/ 1601878 h 2925680"/>
                  <a:gd name="connsiteX4" fmla="*/ 1013958 w 2252337"/>
                  <a:gd name="connsiteY4" fmla="*/ 2918887 h 2925680"/>
                  <a:gd name="connsiteX0" fmla="*/ 950155 w 2155116"/>
                  <a:gd name="connsiteY0" fmla="*/ 2918887 h 2918904"/>
                  <a:gd name="connsiteX1" fmla="*/ 503266 w 2155116"/>
                  <a:gd name="connsiteY1" fmla="*/ 578296 h 2918904"/>
                  <a:gd name="connsiteX2" fmla="*/ 950155 w 2155116"/>
                  <a:gd name="connsiteY2" fmla="*/ 39210 h 2918904"/>
                  <a:gd name="connsiteX3" fmla="*/ 2134538 w 2155116"/>
                  <a:gd name="connsiteY3" fmla="*/ 1601878 h 2918904"/>
                  <a:gd name="connsiteX4" fmla="*/ 950155 w 2155116"/>
                  <a:gd name="connsiteY4" fmla="*/ 2918887 h 2918904"/>
                  <a:gd name="connsiteX0" fmla="*/ 950155 w 2155116"/>
                  <a:gd name="connsiteY0" fmla="*/ 2881535 h 2881552"/>
                  <a:gd name="connsiteX1" fmla="*/ 503266 w 2155116"/>
                  <a:gd name="connsiteY1" fmla="*/ 540944 h 2881552"/>
                  <a:gd name="connsiteX2" fmla="*/ 950155 w 2155116"/>
                  <a:gd name="connsiteY2" fmla="*/ 1858 h 2881552"/>
                  <a:gd name="connsiteX3" fmla="*/ 2134538 w 2155116"/>
                  <a:gd name="connsiteY3" fmla="*/ 1564526 h 2881552"/>
                  <a:gd name="connsiteX4" fmla="*/ 950155 w 2155116"/>
                  <a:gd name="connsiteY4" fmla="*/ 2881535 h 2881552"/>
                  <a:gd name="connsiteX0" fmla="*/ 950155 w 2155116"/>
                  <a:gd name="connsiteY0" fmla="*/ 2879693 h 2879710"/>
                  <a:gd name="connsiteX1" fmla="*/ 503266 w 2155116"/>
                  <a:gd name="connsiteY1" fmla="*/ 539102 h 2879710"/>
                  <a:gd name="connsiteX2" fmla="*/ 950155 w 2155116"/>
                  <a:gd name="connsiteY2" fmla="*/ 16 h 2879710"/>
                  <a:gd name="connsiteX3" fmla="*/ 1499553 w 2155116"/>
                  <a:gd name="connsiteY3" fmla="*/ 552750 h 2879710"/>
                  <a:gd name="connsiteX4" fmla="*/ 2134538 w 2155116"/>
                  <a:gd name="connsiteY4" fmla="*/ 1562684 h 2879710"/>
                  <a:gd name="connsiteX5" fmla="*/ 950155 w 2155116"/>
                  <a:gd name="connsiteY5" fmla="*/ 2879693 h 2879710"/>
                  <a:gd name="connsiteX0" fmla="*/ 950155 w 1499553"/>
                  <a:gd name="connsiteY0" fmla="*/ 2879693 h 2879710"/>
                  <a:gd name="connsiteX1" fmla="*/ 503266 w 1499553"/>
                  <a:gd name="connsiteY1" fmla="*/ 539102 h 2879710"/>
                  <a:gd name="connsiteX2" fmla="*/ 950155 w 1499553"/>
                  <a:gd name="connsiteY2" fmla="*/ 16 h 2879710"/>
                  <a:gd name="connsiteX3" fmla="*/ 1499553 w 1499553"/>
                  <a:gd name="connsiteY3" fmla="*/ 552750 h 2879710"/>
                  <a:gd name="connsiteX4" fmla="*/ 950155 w 1499553"/>
                  <a:gd name="connsiteY4" fmla="*/ 2879693 h 2879710"/>
                  <a:gd name="connsiteX0" fmla="*/ 1080842 w 2048951"/>
                  <a:gd name="connsiteY0" fmla="*/ 2879693 h 2883255"/>
                  <a:gd name="connsiteX1" fmla="*/ 633953 w 2048951"/>
                  <a:gd name="connsiteY1" fmla="*/ 539102 h 2883255"/>
                  <a:gd name="connsiteX2" fmla="*/ 1080842 w 2048951"/>
                  <a:gd name="connsiteY2" fmla="*/ 16 h 2883255"/>
                  <a:gd name="connsiteX3" fmla="*/ 1630240 w 2048951"/>
                  <a:gd name="connsiteY3" fmla="*/ 552750 h 2883255"/>
                  <a:gd name="connsiteX4" fmla="*/ 1080842 w 2048951"/>
                  <a:gd name="connsiteY4" fmla="*/ 2879693 h 2883255"/>
                  <a:gd name="connsiteX0" fmla="*/ 1080842 w 2178894"/>
                  <a:gd name="connsiteY0" fmla="*/ 2879693 h 2883010"/>
                  <a:gd name="connsiteX1" fmla="*/ 633953 w 2178894"/>
                  <a:gd name="connsiteY1" fmla="*/ 539102 h 2883010"/>
                  <a:gd name="connsiteX2" fmla="*/ 1080842 w 2178894"/>
                  <a:gd name="connsiteY2" fmla="*/ 16 h 2883010"/>
                  <a:gd name="connsiteX3" fmla="*/ 1630240 w 2178894"/>
                  <a:gd name="connsiteY3" fmla="*/ 552750 h 2883010"/>
                  <a:gd name="connsiteX4" fmla="*/ 1080842 w 2178894"/>
                  <a:gd name="connsiteY4" fmla="*/ 2879693 h 2883010"/>
                  <a:gd name="connsiteX0" fmla="*/ 1130092 w 2180651"/>
                  <a:gd name="connsiteY0" fmla="*/ 2879693 h 2883010"/>
                  <a:gd name="connsiteX1" fmla="*/ 574021 w 2180651"/>
                  <a:gd name="connsiteY1" fmla="*/ 539102 h 2883010"/>
                  <a:gd name="connsiteX2" fmla="*/ 1020910 w 2180651"/>
                  <a:gd name="connsiteY2" fmla="*/ 16 h 2883010"/>
                  <a:gd name="connsiteX3" fmla="*/ 1570308 w 2180651"/>
                  <a:gd name="connsiteY3" fmla="*/ 552750 h 2883010"/>
                  <a:gd name="connsiteX4" fmla="*/ 1130092 w 2180651"/>
                  <a:gd name="connsiteY4" fmla="*/ 2879693 h 2883010"/>
                  <a:gd name="connsiteX0" fmla="*/ 1026353 w 1966593"/>
                  <a:gd name="connsiteY0" fmla="*/ 2879693 h 2885692"/>
                  <a:gd name="connsiteX1" fmla="*/ 470282 w 1966593"/>
                  <a:gd name="connsiteY1" fmla="*/ 539102 h 2885692"/>
                  <a:gd name="connsiteX2" fmla="*/ 917171 w 1966593"/>
                  <a:gd name="connsiteY2" fmla="*/ 16 h 2885692"/>
                  <a:gd name="connsiteX3" fmla="*/ 1466569 w 1966593"/>
                  <a:gd name="connsiteY3" fmla="*/ 552750 h 2885692"/>
                  <a:gd name="connsiteX4" fmla="*/ 1026353 w 1966593"/>
                  <a:gd name="connsiteY4" fmla="*/ 2879693 h 2885692"/>
                  <a:gd name="connsiteX0" fmla="*/ 1111626 w 2051866"/>
                  <a:gd name="connsiteY0" fmla="*/ 2879693 h 2885954"/>
                  <a:gd name="connsiteX1" fmla="*/ 555555 w 2051866"/>
                  <a:gd name="connsiteY1" fmla="*/ 539102 h 2885954"/>
                  <a:gd name="connsiteX2" fmla="*/ 1002444 w 2051866"/>
                  <a:gd name="connsiteY2" fmla="*/ 16 h 2885954"/>
                  <a:gd name="connsiteX3" fmla="*/ 1551842 w 2051866"/>
                  <a:gd name="connsiteY3" fmla="*/ 552750 h 2885954"/>
                  <a:gd name="connsiteX4" fmla="*/ 1111626 w 2051866"/>
                  <a:gd name="connsiteY4" fmla="*/ 2879693 h 2885954"/>
                  <a:gd name="connsiteX0" fmla="*/ 135964 w 1076204"/>
                  <a:gd name="connsiteY0" fmla="*/ 2879677 h 2879677"/>
                  <a:gd name="connsiteX1" fmla="*/ 26782 w 1076204"/>
                  <a:gd name="connsiteY1" fmla="*/ 0 h 2879677"/>
                  <a:gd name="connsiteX2" fmla="*/ 576180 w 1076204"/>
                  <a:gd name="connsiteY2" fmla="*/ 552734 h 2879677"/>
                  <a:gd name="connsiteX3" fmla="*/ 135964 w 1076204"/>
                  <a:gd name="connsiteY3" fmla="*/ 2879677 h 2879677"/>
                  <a:gd name="connsiteX0" fmla="*/ 393332 w 1333572"/>
                  <a:gd name="connsiteY0" fmla="*/ 2879707 h 2879707"/>
                  <a:gd name="connsiteX1" fmla="*/ 284150 w 1333572"/>
                  <a:gd name="connsiteY1" fmla="*/ 30 h 2879707"/>
                  <a:gd name="connsiteX2" fmla="*/ 833548 w 1333572"/>
                  <a:gd name="connsiteY2" fmla="*/ 552764 h 2879707"/>
                  <a:gd name="connsiteX3" fmla="*/ 393332 w 1333572"/>
                  <a:gd name="connsiteY3" fmla="*/ 2879707 h 2879707"/>
                  <a:gd name="connsiteX0" fmla="*/ 855822 w 1766979"/>
                  <a:gd name="connsiteY0" fmla="*/ 2879707 h 2880122"/>
                  <a:gd name="connsiteX1" fmla="*/ 746640 w 1766979"/>
                  <a:gd name="connsiteY1" fmla="*/ 30 h 2880122"/>
                  <a:gd name="connsiteX2" fmla="*/ 1296038 w 1766979"/>
                  <a:gd name="connsiteY2" fmla="*/ 552764 h 2880122"/>
                  <a:gd name="connsiteX3" fmla="*/ 855822 w 1766979"/>
                  <a:gd name="connsiteY3" fmla="*/ 2879707 h 2880122"/>
                  <a:gd name="connsiteX0" fmla="*/ 855822 w 855822"/>
                  <a:gd name="connsiteY0" fmla="*/ 2879677 h 2880092"/>
                  <a:gd name="connsiteX1" fmla="*/ 746640 w 855822"/>
                  <a:gd name="connsiteY1" fmla="*/ 0 h 2880092"/>
                  <a:gd name="connsiteX2" fmla="*/ 855822 w 855822"/>
                  <a:gd name="connsiteY2" fmla="*/ 2879677 h 2880092"/>
                  <a:gd name="connsiteX0" fmla="*/ 841211 w 1447490"/>
                  <a:gd name="connsiteY0" fmla="*/ 2879677 h 2880547"/>
                  <a:gd name="connsiteX1" fmla="*/ 732029 w 1447490"/>
                  <a:gd name="connsiteY1" fmla="*/ 0 h 2880547"/>
                  <a:gd name="connsiteX2" fmla="*/ 841211 w 1447490"/>
                  <a:gd name="connsiteY2" fmla="*/ 2879677 h 2880547"/>
                  <a:gd name="connsiteX0" fmla="*/ 760317 w 1449076"/>
                  <a:gd name="connsiteY0" fmla="*/ 2879790 h 2880665"/>
                  <a:gd name="connsiteX1" fmla="*/ 651135 w 1449076"/>
                  <a:gd name="connsiteY1" fmla="*/ 113 h 2880665"/>
                  <a:gd name="connsiteX2" fmla="*/ 760317 w 1449076"/>
                  <a:gd name="connsiteY2" fmla="*/ 2879790 h 2880665"/>
                  <a:gd name="connsiteX0" fmla="*/ 1083466 w 2100805"/>
                  <a:gd name="connsiteY0" fmla="*/ 2879785 h 2881650"/>
                  <a:gd name="connsiteX1" fmla="*/ 974284 w 2100805"/>
                  <a:gd name="connsiteY1" fmla="*/ 108 h 2881650"/>
                  <a:gd name="connsiteX2" fmla="*/ 1083466 w 2100805"/>
                  <a:gd name="connsiteY2" fmla="*/ 2879785 h 2881650"/>
                  <a:gd name="connsiteX0" fmla="*/ 1048607 w 2030698"/>
                  <a:gd name="connsiteY0" fmla="*/ 2879791 h 2882197"/>
                  <a:gd name="connsiteX1" fmla="*/ 939425 w 2030698"/>
                  <a:gd name="connsiteY1" fmla="*/ 114 h 2882197"/>
                  <a:gd name="connsiteX2" fmla="*/ 1048607 w 2030698"/>
                  <a:gd name="connsiteY2" fmla="*/ 2879791 h 2882197"/>
                  <a:gd name="connsiteX0" fmla="*/ 979012 w 1890631"/>
                  <a:gd name="connsiteY0" fmla="*/ 2879789 h 2879882"/>
                  <a:gd name="connsiteX1" fmla="*/ 869830 w 1890631"/>
                  <a:gd name="connsiteY1" fmla="*/ 112 h 2879882"/>
                  <a:gd name="connsiteX2" fmla="*/ 979012 w 1890631"/>
                  <a:gd name="connsiteY2" fmla="*/ 2879789 h 2879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0631" h="2879882">
                    <a:moveTo>
                      <a:pt x="979012" y="2879789"/>
                    </a:moveTo>
                    <a:cubicBezTo>
                      <a:pt x="-932663" y="2898777"/>
                      <a:pt x="475628" y="20881"/>
                      <a:pt x="869830" y="112"/>
                    </a:cubicBezTo>
                    <a:cubicBezTo>
                      <a:pt x="1264032" y="-20657"/>
                      <a:pt x="2890687" y="2860801"/>
                      <a:pt x="979012" y="2879789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Oval 4">
                <a:extLst>
                  <a:ext uri="{FF2B5EF4-FFF2-40B4-BE49-F238E27FC236}">
                    <a16:creationId xmlns:a16="http://schemas.microsoft.com/office/drawing/2014/main" id="{62415917-B4D5-07CE-74D2-C4764DB188FA}"/>
                  </a:ext>
                </a:extLst>
              </p:cNvPr>
              <p:cNvSpPr/>
              <p:nvPr/>
            </p:nvSpPr>
            <p:spPr>
              <a:xfrm>
                <a:off x="1500954" y="1174248"/>
                <a:ext cx="1640212" cy="1606828"/>
              </a:xfrm>
              <a:custGeom>
                <a:avLst/>
                <a:gdLst>
                  <a:gd name="connsiteX0" fmla="*/ 0 w 1378424"/>
                  <a:gd name="connsiteY0" fmla="*/ 689212 h 1378424"/>
                  <a:gd name="connsiteX1" fmla="*/ 689212 w 1378424"/>
                  <a:gd name="connsiteY1" fmla="*/ 0 h 1378424"/>
                  <a:gd name="connsiteX2" fmla="*/ 1378424 w 1378424"/>
                  <a:gd name="connsiteY2" fmla="*/ 689212 h 1378424"/>
                  <a:gd name="connsiteX3" fmla="*/ 689212 w 1378424"/>
                  <a:gd name="connsiteY3" fmla="*/ 1378424 h 1378424"/>
                  <a:gd name="connsiteX4" fmla="*/ 0 w 1378424"/>
                  <a:gd name="connsiteY4" fmla="*/ 689212 h 1378424"/>
                  <a:gd name="connsiteX0" fmla="*/ 0 w 1396077"/>
                  <a:gd name="connsiteY0" fmla="*/ 689212 h 1378424"/>
                  <a:gd name="connsiteX1" fmla="*/ 689212 w 1396077"/>
                  <a:gd name="connsiteY1" fmla="*/ 0 h 1378424"/>
                  <a:gd name="connsiteX2" fmla="*/ 1378424 w 1396077"/>
                  <a:gd name="connsiteY2" fmla="*/ 689212 h 1378424"/>
                  <a:gd name="connsiteX3" fmla="*/ 689212 w 1396077"/>
                  <a:gd name="connsiteY3" fmla="*/ 1378424 h 1378424"/>
                  <a:gd name="connsiteX4" fmla="*/ 0 w 1396077"/>
                  <a:gd name="connsiteY4" fmla="*/ 689212 h 1378424"/>
                  <a:gd name="connsiteX0" fmla="*/ 10984 w 1407061"/>
                  <a:gd name="connsiteY0" fmla="*/ 689212 h 1378424"/>
                  <a:gd name="connsiteX1" fmla="*/ 700196 w 1407061"/>
                  <a:gd name="connsiteY1" fmla="*/ 0 h 1378424"/>
                  <a:gd name="connsiteX2" fmla="*/ 1389408 w 1407061"/>
                  <a:gd name="connsiteY2" fmla="*/ 689212 h 1378424"/>
                  <a:gd name="connsiteX3" fmla="*/ 700196 w 1407061"/>
                  <a:gd name="connsiteY3" fmla="*/ 1378424 h 1378424"/>
                  <a:gd name="connsiteX4" fmla="*/ 10984 w 1407061"/>
                  <a:gd name="connsiteY4" fmla="*/ 689212 h 1378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7061" h="1378424">
                    <a:moveTo>
                      <a:pt x="10984" y="689212"/>
                    </a:moveTo>
                    <a:cubicBezTo>
                      <a:pt x="92871" y="281275"/>
                      <a:pt x="319555" y="0"/>
                      <a:pt x="700196" y="0"/>
                    </a:cubicBezTo>
                    <a:cubicBezTo>
                      <a:pt x="1080837" y="0"/>
                      <a:pt x="1389408" y="308571"/>
                      <a:pt x="1389408" y="689212"/>
                    </a:cubicBezTo>
                    <a:cubicBezTo>
                      <a:pt x="1498590" y="1219978"/>
                      <a:pt x="1080837" y="1378424"/>
                      <a:pt x="700196" y="1378424"/>
                    </a:cubicBezTo>
                    <a:cubicBezTo>
                      <a:pt x="319555" y="1378424"/>
                      <a:pt x="-70903" y="1097149"/>
                      <a:pt x="10984" y="689212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Oval 8">
                <a:extLst>
                  <a:ext uri="{FF2B5EF4-FFF2-40B4-BE49-F238E27FC236}">
                    <a16:creationId xmlns:a16="http://schemas.microsoft.com/office/drawing/2014/main" id="{5C39DEA5-8333-1295-393A-FBCD540A7EC9}"/>
                  </a:ext>
                </a:extLst>
              </p:cNvPr>
              <p:cNvSpPr/>
              <p:nvPr/>
            </p:nvSpPr>
            <p:spPr>
              <a:xfrm rot="20300134">
                <a:off x="1389433" y="4359641"/>
                <a:ext cx="754213" cy="1725169"/>
              </a:xfrm>
              <a:custGeom>
                <a:avLst/>
                <a:gdLst>
                  <a:gd name="connsiteX0" fmla="*/ 0 w 501187"/>
                  <a:gd name="connsiteY0" fmla="*/ 657626 h 1315251"/>
                  <a:gd name="connsiteX1" fmla="*/ 250594 w 501187"/>
                  <a:gd name="connsiteY1" fmla="*/ 0 h 1315251"/>
                  <a:gd name="connsiteX2" fmla="*/ 501188 w 501187"/>
                  <a:gd name="connsiteY2" fmla="*/ 657626 h 1315251"/>
                  <a:gd name="connsiteX3" fmla="*/ 250594 w 501187"/>
                  <a:gd name="connsiteY3" fmla="*/ 1315252 h 1315251"/>
                  <a:gd name="connsiteX4" fmla="*/ 0 w 501187"/>
                  <a:gd name="connsiteY4" fmla="*/ 657626 h 1315251"/>
                  <a:gd name="connsiteX0" fmla="*/ 0 w 501188"/>
                  <a:gd name="connsiteY0" fmla="*/ 664494 h 1322120"/>
                  <a:gd name="connsiteX1" fmla="*/ 250594 w 501188"/>
                  <a:gd name="connsiteY1" fmla="*/ 6868 h 1322120"/>
                  <a:gd name="connsiteX2" fmla="*/ 501188 w 501188"/>
                  <a:gd name="connsiteY2" fmla="*/ 664494 h 1322120"/>
                  <a:gd name="connsiteX3" fmla="*/ 250594 w 501188"/>
                  <a:gd name="connsiteY3" fmla="*/ 1322120 h 1322120"/>
                  <a:gd name="connsiteX4" fmla="*/ 0 w 501188"/>
                  <a:gd name="connsiteY4" fmla="*/ 664494 h 1322120"/>
                  <a:gd name="connsiteX0" fmla="*/ 0 w 603203"/>
                  <a:gd name="connsiteY0" fmla="*/ 662704 h 1320330"/>
                  <a:gd name="connsiteX1" fmla="*/ 250594 w 603203"/>
                  <a:gd name="connsiteY1" fmla="*/ 5078 h 1320330"/>
                  <a:gd name="connsiteX2" fmla="*/ 501188 w 603203"/>
                  <a:gd name="connsiteY2" fmla="*/ 662704 h 1320330"/>
                  <a:gd name="connsiteX3" fmla="*/ 250594 w 603203"/>
                  <a:gd name="connsiteY3" fmla="*/ 1320330 h 1320330"/>
                  <a:gd name="connsiteX4" fmla="*/ 0 w 603203"/>
                  <a:gd name="connsiteY4" fmla="*/ 662704 h 1320330"/>
                  <a:gd name="connsiteX0" fmla="*/ 0 w 621982"/>
                  <a:gd name="connsiteY0" fmla="*/ 657766 h 1315555"/>
                  <a:gd name="connsiteX1" fmla="*/ 250594 w 621982"/>
                  <a:gd name="connsiteY1" fmla="*/ 140 h 1315555"/>
                  <a:gd name="connsiteX2" fmla="*/ 541846 w 621982"/>
                  <a:gd name="connsiteY2" fmla="*/ 703287 h 1315555"/>
                  <a:gd name="connsiteX3" fmla="*/ 250594 w 621982"/>
                  <a:gd name="connsiteY3" fmla="*/ 1315392 h 1315555"/>
                  <a:gd name="connsiteX4" fmla="*/ 0 w 621982"/>
                  <a:gd name="connsiteY4" fmla="*/ 657766 h 1315555"/>
                  <a:gd name="connsiteX0" fmla="*/ 0 w 281918"/>
                  <a:gd name="connsiteY0" fmla="*/ 675906 h 1351812"/>
                  <a:gd name="connsiteX1" fmla="*/ 250594 w 281918"/>
                  <a:gd name="connsiteY1" fmla="*/ 18280 h 1351812"/>
                  <a:gd name="connsiteX2" fmla="*/ 250594 w 281918"/>
                  <a:gd name="connsiteY2" fmla="*/ 1333532 h 1351812"/>
                  <a:gd name="connsiteX3" fmla="*/ 0 w 281918"/>
                  <a:gd name="connsiteY3" fmla="*/ 675906 h 1351812"/>
                  <a:gd name="connsiteX0" fmla="*/ 2266 w 418320"/>
                  <a:gd name="connsiteY0" fmla="*/ 677244 h 1468499"/>
                  <a:gd name="connsiteX1" fmla="*/ 252860 w 418320"/>
                  <a:gd name="connsiteY1" fmla="*/ 19618 h 1468499"/>
                  <a:gd name="connsiteX2" fmla="*/ 410278 w 418320"/>
                  <a:gd name="connsiteY2" fmla="*/ 1456142 h 1468499"/>
                  <a:gd name="connsiteX3" fmla="*/ 2266 w 418320"/>
                  <a:gd name="connsiteY3" fmla="*/ 677244 h 1468499"/>
                  <a:gd name="connsiteX0" fmla="*/ 2266 w 447973"/>
                  <a:gd name="connsiteY0" fmla="*/ 677244 h 1457759"/>
                  <a:gd name="connsiteX1" fmla="*/ 252860 w 447973"/>
                  <a:gd name="connsiteY1" fmla="*/ 19618 h 1457759"/>
                  <a:gd name="connsiteX2" fmla="*/ 410278 w 447973"/>
                  <a:gd name="connsiteY2" fmla="*/ 1456142 h 1457759"/>
                  <a:gd name="connsiteX3" fmla="*/ 2266 w 447973"/>
                  <a:gd name="connsiteY3" fmla="*/ 677244 h 1457759"/>
                  <a:gd name="connsiteX0" fmla="*/ 2718 w 648570"/>
                  <a:gd name="connsiteY0" fmla="*/ 663793 h 1445051"/>
                  <a:gd name="connsiteX1" fmla="*/ 253312 w 648570"/>
                  <a:gd name="connsiteY1" fmla="*/ 6167 h 1445051"/>
                  <a:gd name="connsiteX2" fmla="*/ 645612 w 648570"/>
                  <a:gd name="connsiteY2" fmla="*/ 399608 h 1445051"/>
                  <a:gd name="connsiteX3" fmla="*/ 410730 w 648570"/>
                  <a:gd name="connsiteY3" fmla="*/ 1442691 h 1445051"/>
                  <a:gd name="connsiteX4" fmla="*/ 2718 w 648570"/>
                  <a:gd name="connsiteY4" fmla="*/ 663793 h 1445051"/>
                  <a:gd name="connsiteX0" fmla="*/ 2718 w 647433"/>
                  <a:gd name="connsiteY0" fmla="*/ 663793 h 1478256"/>
                  <a:gd name="connsiteX1" fmla="*/ 253312 w 647433"/>
                  <a:gd name="connsiteY1" fmla="*/ 6167 h 1478256"/>
                  <a:gd name="connsiteX2" fmla="*/ 645612 w 647433"/>
                  <a:gd name="connsiteY2" fmla="*/ 399608 h 1478256"/>
                  <a:gd name="connsiteX3" fmla="*/ 410730 w 647433"/>
                  <a:gd name="connsiteY3" fmla="*/ 1442691 h 1478256"/>
                  <a:gd name="connsiteX4" fmla="*/ 2718 w 647433"/>
                  <a:gd name="connsiteY4" fmla="*/ 663793 h 1478256"/>
                  <a:gd name="connsiteX0" fmla="*/ 1189 w 645904"/>
                  <a:gd name="connsiteY0" fmla="*/ 663793 h 1479136"/>
                  <a:gd name="connsiteX1" fmla="*/ 251783 w 645904"/>
                  <a:gd name="connsiteY1" fmla="*/ 6167 h 1479136"/>
                  <a:gd name="connsiteX2" fmla="*/ 644083 w 645904"/>
                  <a:gd name="connsiteY2" fmla="*/ 399608 h 1479136"/>
                  <a:gd name="connsiteX3" fmla="*/ 409201 w 645904"/>
                  <a:gd name="connsiteY3" fmla="*/ 1442691 h 1479136"/>
                  <a:gd name="connsiteX4" fmla="*/ 1189 w 645904"/>
                  <a:gd name="connsiteY4" fmla="*/ 663793 h 1479136"/>
                  <a:gd name="connsiteX0" fmla="*/ 2289 w 647004"/>
                  <a:gd name="connsiteY0" fmla="*/ 663793 h 1479943"/>
                  <a:gd name="connsiteX1" fmla="*/ 252883 w 647004"/>
                  <a:gd name="connsiteY1" fmla="*/ 6167 h 1479943"/>
                  <a:gd name="connsiteX2" fmla="*/ 645183 w 647004"/>
                  <a:gd name="connsiteY2" fmla="*/ 399608 h 1479943"/>
                  <a:gd name="connsiteX3" fmla="*/ 410301 w 647004"/>
                  <a:gd name="connsiteY3" fmla="*/ 1442691 h 1479943"/>
                  <a:gd name="connsiteX4" fmla="*/ 2289 w 647004"/>
                  <a:gd name="connsiteY4" fmla="*/ 663793 h 1479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004" h="1479943">
                    <a:moveTo>
                      <a:pt x="2289" y="663793"/>
                    </a:moveTo>
                    <a:cubicBezTo>
                      <a:pt x="-21515" y="381282"/>
                      <a:pt x="145734" y="50198"/>
                      <a:pt x="252883" y="6167"/>
                    </a:cubicBezTo>
                    <a:cubicBezTo>
                      <a:pt x="360032" y="-37864"/>
                      <a:pt x="618947" y="160187"/>
                      <a:pt x="645183" y="399608"/>
                    </a:cubicBezTo>
                    <a:cubicBezTo>
                      <a:pt x="671419" y="639029"/>
                      <a:pt x="405553" y="1236730"/>
                      <a:pt x="410301" y="1442691"/>
                    </a:cubicBezTo>
                    <a:cubicBezTo>
                      <a:pt x="415049" y="1648652"/>
                      <a:pt x="26093" y="946304"/>
                      <a:pt x="2289" y="663793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Rectangle: Rounded Corners 11">
                <a:extLst>
                  <a:ext uri="{FF2B5EF4-FFF2-40B4-BE49-F238E27FC236}">
                    <a16:creationId xmlns:a16="http://schemas.microsoft.com/office/drawing/2014/main" id="{F18D826A-4AF0-AB2E-268D-EE00C5A1FC87}"/>
                  </a:ext>
                </a:extLst>
              </p:cNvPr>
              <p:cNvSpPr/>
              <p:nvPr/>
            </p:nvSpPr>
            <p:spPr>
              <a:xfrm rot="19944920">
                <a:off x="1616311" y="3436800"/>
                <a:ext cx="646762" cy="995095"/>
              </a:xfrm>
              <a:custGeom>
                <a:avLst/>
                <a:gdLst>
                  <a:gd name="connsiteX0" fmla="*/ 0 w 240605"/>
                  <a:gd name="connsiteY0" fmla="*/ 120303 h 853440"/>
                  <a:gd name="connsiteX1" fmla="*/ 120303 w 240605"/>
                  <a:gd name="connsiteY1" fmla="*/ 0 h 853440"/>
                  <a:gd name="connsiteX2" fmla="*/ 120303 w 240605"/>
                  <a:gd name="connsiteY2" fmla="*/ 0 h 853440"/>
                  <a:gd name="connsiteX3" fmla="*/ 240606 w 240605"/>
                  <a:gd name="connsiteY3" fmla="*/ 120303 h 853440"/>
                  <a:gd name="connsiteX4" fmla="*/ 240605 w 240605"/>
                  <a:gd name="connsiteY4" fmla="*/ 733138 h 853440"/>
                  <a:gd name="connsiteX5" fmla="*/ 120302 w 240605"/>
                  <a:gd name="connsiteY5" fmla="*/ 853441 h 853440"/>
                  <a:gd name="connsiteX6" fmla="*/ 120303 w 240605"/>
                  <a:gd name="connsiteY6" fmla="*/ 853440 h 853440"/>
                  <a:gd name="connsiteX7" fmla="*/ 0 w 240605"/>
                  <a:gd name="connsiteY7" fmla="*/ 733137 h 853440"/>
                  <a:gd name="connsiteX8" fmla="*/ 0 w 240605"/>
                  <a:gd name="connsiteY8" fmla="*/ 120303 h 853440"/>
                  <a:gd name="connsiteX0" fmla="*/ 0 w 240606"/>
                  <a:gd name="connsiteY0" fmla="*/ 733137 h 853441"/>
                  <a:gd name="connsiteX1" fmla="*/ 120303 w 240606"/>
                  <a:gd name="connsiteY1" fmla="*/ 0 h 853441"/>
                  <a:gd name="connsiteX2" fmla="*/ 120303 w 240606"/>
                  <a:gd name="connsiteY2" fmla="*/ 0 h 853441"/>
                  <a:gd name="connsiteX3" fmla="*/ 240606 w 240606"/>
                  <a:gd name="connsiteY3" fmla="*/ 120303 h 853441"/>
                  <a:gd name="connsiteX4" fmla="*/ 240605 w 240606"/>
                  <a:gd name="connsiteY4" fmla="*/ 733138 h 853441"/>
                  <a:gd name="connsiteX5" fmla="*/ 120302 w 240606"/>
                  <a:gd name="connsiteY5" fmla="*/ 853441 h 853441"/>
                  <a:gd name="connsiteX6" fmla="*/ 120303 w 240606"/>
                  <a:gd name="connsiteY6" fmla="*/ 853440 h 853441"/>
                  <a:gd name="connsiteX7" fmla="*/ 0 w 240606"/>
                  <a:gd name="connsiteY7" fmla="*/ 733137 h 853441"/>
                  <a:gd name="connsiteX0" fmla="*/ 43096 w 283702"/>
                  <a:gd name="connsiteY0" fmla="*/ 733137 h 853441"/>
                  <a:gd name="connsiteX1" fmla="*/ 163399 w 283702"/>
                  <a:gd name="connsiteY1" fmla="*/ 0 h 853441"/>
                  <a:gd name="connsiteX2" fmla="*/ 163399 w 283702"/>
                  <a:gd name="connsiteY2" fmla="*/ 0 h 853441"/>
                  <a:gd name="connsiteX3" fmla="*/ 283702 w 283702"/>
                  <a:gd name="connsiteY3" fmla="*/ 120303 h 853441"/>
                  <a:gd name="connsiteX4" fmla="*/ 283701 w 283702"/>
                  <a:gd name="connsiteY4" fmla="*/ 733138 h 853441"/>
                  <a:gd name="connsiteX5" fmla="*/ 163398 w 283702"/>
                  <a:gd name="connsiteY5" fmla="*/ 853441 h 853441"/>
                  <a:gd name="connsiteX6" fmla="*/ 163399 w 283702"/>
                  <a:gd name="connsiteY6" fmla="*/ 853440 h 853441"/>
                  <a:gd name="connsiteX7" fmla="*/ 43096 w 283702"/>
                  <a:gd name="connsiteY7" fmla="*/ 733137 h 853441"/>
                  <a:gd name="connsiteX0" fmla="*/ 72811 w 313417"/>
                  <a:gd name="connsiteY0" fmla="*/ 733137 h 853441"/>
                  <a:gd name="connsiteX1" fmla="*/ 193114 w 313417"/>
                  <a:gd name="connsiteY1" fmla="*/ 0 h 853441"/>
                  <a:gd name="connsiteX2" fmla="*/ 193114 w 313417"/>
                  <a:gd name="connsiteY2" fmla="*/ 0 h 853441"/>
                  <a:gd name="connsiteX3" fmla="*/ 313417 w 313417"/>
                  <a:gd name="connsiteY3" fmla="*/ 120303 h 853441"/>
                  <a:gd name="connsiteX4" fmla="*/ 313416 w 313417"/>
                  <a:gd name="connsiteY4" fmla="*/ 733138 h 853441"/>
                  <a:gd name="connsiteX5" fmla="*/ 193113 w 313417"/>
                  <a:gd name="connsiteY5" fmla="*/ 853441 h 853441"/>
                  <a:gd name="connsiteX6" fmla="*/ 193114 w 313417"/>
                  <a:gd name="connsiteY6" fmla="*/ 853440 h 853441"/>
                  <a:gd name="connsiteX7" fmla="*/ 72811 w 313417"/>
                  <a:gd name="connsiteY7" fmla="*/ 733137 h 853441"/>
                  <a:gd name="connsiteX0" fmla="*/ 72811 w 569970"/>
                  <a:gd name="connsiteY0" fmla="*/ 733137 h 853646"/>
                  <a:gd name="connsiteX1" fmla="*/ 193114 w 569970"/>
                  <a:gd name="connsiteY1" fmla="*/ 0 h 853646"/>
                  <a:gd name="connsiteX2" fmla="*/ 193114 w 569970"/>
                  <a:gd name="connsiteY2" fmla="*/ 0 h 853646"/>
                  <a:gd name="connsiteX3" fmla="*/ 569970 w 569970"/>
                  <a:gd name="connsiteY3" fmla="*/ 68064 h 853646"/>
                  <a:gd name="connsiteX4" fmla="*/ 313416 w 569970"/>
                  <a:gd name="connsiteY4" fmla="*/ 733138 h 853646"/>
                  <a:gd name="connsiteX5" fmla="*/ 193113 w 569970"/>
                  <a:gd name="connsiteY5" fmla="*/ 853441 h 853646"/>
                  <a:gd name="connsiteX6" fmla="*/ 193114 w 569970"/>
                  <a:gd name="connsiteY6" fmla="*/ 853440 h 853646"/>
                  <a:gd name="connsiteX7" fmla="*/ 72811 w 569970"/>
                  <a:gd name="connsiteY7" fmla="*/ 733137 h 853646"/>
                  <a:gd name="connsiteX0" fmla="*/ 72811 w 572369"/>
                  <a:gd name="connsiteY0" fmla="*/ 733137 h 853646"/>
                  <a:gd name="connsiteX1" fmla="*/ 193114 w 572369"/>
                  <a:gd name="connsiteY1" fmla="*/ 0 h 853646"/>
                  <a:gd name="connsiteX2" fmla="*/ 193114 w 572369"/>
                  <a:gd name="connsiteY2" fmla="*/ 0 h 853646"/>
                  <a:gd name="connsiteX3" fmla="*/ 569970 w 572369"/>
                  <a:gd name="connsiteY3" fmla="*/ 68064 h 853646"/>
                  <a:gd name="connsiteX4" fmla="*/ 313416 w 572369"/>
                  <a:gd name="connsiteY4" fmla="*/ 733138 h 853646"/>
                  <a:gd name="connsiteX5" fmla="*/ 193113 w 572369"/>
                  <a:gd name="connsiteY5" fmla="*/ 853441 h 853646"/>
                  <a:gd name="connsiteX6" fmla="*/ 193114 w 572369"/>
                  <a:gd name="connsiteY6" fmla="*/ 853440 h 853646"/>
                  <a:gd name="connsiteX7" fmla="*/ 72811 w 572369"/>
                  <a:gd name="connsiteY7" fmla="*/ 733137 h 853646"/>
                  <a:gd name="connsiteX0" fmla="*/ 1 w 379256"/>
                  <a:gd name="connsiteY0" fmla="*/ 853440 h 853646"/>
                  <a:gd name="connsiteX1" fmla="*/ 1 w 379256"/>
                  <a:gd name="connsiteY1" fmla="*/ 0 h 853646"/>
                  <a:gd name="connsiteX2" fmla="*/ 1 w 379256"/>
                  <a:gd name="connsiteY2" fmla="*/ 0 h 853646"/>
                  <a:gd name="connsiteX3" fmla="*/ 376857 w 379256"/>
                  <a:gd name="connsiteY3" fmla="*/ 68064 h 853646"/>
                  <a:gd name="connsiteX4" fmla="*/ 120303 w 379256"/>
                  <a:gd name="connsiteY4" fmla="*/ 733138 h 853646"/>
                  <a:gd name="connsiteX5" fmla="*/ 0 w 379256"/>
                  <a:gd name="connsiteY5" fmla="*/ 853441 h 853646"/>
                  <a:gd name="connsiteX6" fmla="*/ 1 w 379256"/>
                  <a:gd name="connsiteY6" fmla="*/ 853440 h 853646"/>
                  <a:gd name="connsiteX0" fmla="*/ 119067 w 498322"/>
                  <a:gd name="connsiteY0" fmla="*/ 853440 h 853646"/>
                  <a:gd name="connsiteX1" fmla="*/ 119067 w 498322"/>
                  <a:gd name="connsiteY1" fmla="*/ 0 h 853646"/>
                  <a:gd name="connsiteX2" fmla="*/ 119067 w 498322"/>
                  <a:gd name="connsiteY2" fmla="*/ 0 h 853646"/>
                  <a:gd name="connsiteX3" fmla="*/ 495923 w 498322"/>
                  <a:gd name="connsiteY3" fmla="*/ 68064 h 853646"/>
                  <a:gd name="connsiteX4" fmla="*/ 239369 w 498322"/>
                  <a:gd name="connsiteY4" fmla="*/ 733138 h 853646"/>
                  <a:gd name="connsiteX5" fmla="*/ 119066 w 498322"/>
                  <a:gd name="connsiteY5" fmla="*/ 853441 h 853646"/>
                  <a:gd name="connsiteX6" fmla="*/ 119067 w 498322"/>
                  <a:gd name="connsiteY6" fmla="*/ 853440 h 853646"/>
                  <a:gd name="connsiteX0" fmla="*/ 175572 w 554827"/>
                  <a:gd name="connsiteY0" fmla="*/ 853440 h 853646"/>
                  <a:gd name="connsiteX1" fmla="*/ 175572 w 554827"/>
                  <a:gd name="connsiteY1" fmla="*/ 0 h 853646"/>
                  <a:gd name="connsiteX2" fmla="*/ 175572 w 554827"/>
                  <a:gd name="connsiteY2" fmla="*/ 0 h 853646"/>
                  <a:gd name="connsiteX3" fmla="*/ 552428 w 554827"/>
                  <a:gd name="connsiteY3" fmla="*/ 68064 h 853646"/>
                  <a:gd name="connsiteX4" fmla="*/ 295874 w 554827"/>
                  <a:gd name="connsiteY4" fmla="*/ 733138 h 853646"/>
                  <a:gd name="connsiteX5" fmla="*/ 175571 w 554827"/>
                  <a:gd name="connsiteY5" fmla="*/ 853441 h 853646"/>
                  <a:gd name="connsiteX6" fmla="*/ 175572 w 554827"/>
                  <a:gd name="connsiteY6" fmla="*/ 853440 h 8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4827" h="853646">
                    <a:moveTo>
                      <a:pt x="175572" y="853440"/>
                    </a:moveTo>
                    <a:cubicBezTo>
                      <a:pt x="-22102" y="823906"/>
                      <a:pt x="-92329" y="495572"/>
                      <a:pt x="175572" y="0"/>
                    </a:cubicBezTo>
                    <a:lnTo>
                      <a:pt x="175572" y="0"/>
                    </a:lnTo>
                    <a:cubicBezTo>
                      <a:pt x="242014" y="0"/>
                      <a:pt x="586777" y="11190"/>
                      <a:pt x="552428" y="68064"/>
                    </a:cubicBezTo>
                    <a:cubicBezTo>
                      <a:pt x="228407" y="604565"/>
                      <a:pt x="358683" y="602242"/>
                      <a:pt x="295874" y="733138"/>
                    </a:cubicBezTo>
                    <a:cubicBezTo>
                      <a:pt x="233065" y="864034"/>
                      <a:pt x="242013" y="853441"/>
                      <a:pt x="175571" y="853441"/>
                    </a:cubicBezTo>
                    <a:lnTo>
                      <a:pt x="175572" y="85344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8B54F81-EEAB-5068-52A8-B2C9C4D8E54D}"/>
                  </a:ext>
                </a:extLst>
              </p:cNvPr>
              <p:cNvSpPr/>
              <p:nvPr/>
            </p:nvSpPr>
            <p:spPr>
              <a:xfrm>
                <a:off x="2491381" y="1683209"/>
                <a:ext cx="244273" cy="335927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3554E6F-6BA9-6352-86E4-B87F33E51ED4}"/>
                  </a:ext>
                </a:extLst>
              </p:cNvPr>
              <p:cNvSpPr/>
              <p:nvPr/>
            </p:nvSpPr>
            <p:spPr>
              <a:xfrm>
                <a:off x="1958282" y="1661488"/>
                <a:ext cx="244273" cy="335927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98AC4C3-33ED-AB3C-A3E0-4CEFC4CB7C87}"/>
                  </a:ext>
                </a:extLst>
              </p:cNvPr>
              <p:cNvSpPr/>
              <p:nvPr/>
            </p:nvSpPr>
            <p:spPr>
              <a:xfrm>
                <a:off x="2020164" y="1762469"/>
                <a:ext cx="120507" cy="165723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DA5C26E-3E5F-A80D-1081-26F5FDF0CEEF}"/>
                  </a:ext>
                </a:extLst>
              </p:cNvPr>
              <p:cNvSpPr/>
              <p:nvPr/>
            </p:nvSpPr>
            <p:spPr>
              <a:xfrm>
                <a:off x="2553264" y="1747372"/>
                <a:ext cx="120507" cy="165723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15BD590-166E-635B-41F1-264B61E7A8D5}"/>
                  </a:ext>
                </a:extLst>
              </p:cNvPr>
              <p:cNvSpPr/>
              <p:nvPr/>
            </p:nvSpPr>
            <p:spPr>
              <a:xfrm>
                <a:off x="2225833" y="2154028"/>
                <a:ext cx="244273" cy="14828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41175C9-549F-CA42-4825-126A0FB878C8}"/>
                  </a:ext>
                </a:extLst>
              </p:cNvPr>
              <p:cNvSpPr/>
              <p:nvPr/>
            </p:nvSpPr>
            <p:spPr>
              <a:xfrm>
                <a:off x="2349093" y="2247888"/>
                <a:ext cx="160998" cy="264157"/>
              </a:xfrm>
              <a:custGeom>
                <a:avLst/>
                <a:gdLst>
                  <a:gd name="connsiteX0" fmla="*/ 110978 w 298566"/>
                  <a:gd name="connsiteY0" fmla="*/ 0 h 382075"/>
                  <a:gd name="connsiteX1" fmla="*/ 6203 w 298566"/>
                  <a:gd name="connsiteY1" fmla="*/ 333375 h 382075"/>
                  <a:gd name="connsiteX2" fmla="*/ 272903 w 298566"/>
                  <a:gd name="connsiteY2" fmla="*/ 381000 h 382075"/>
                  <a:gd name="connsiteX3" fmla="*/ 272903 w 298566"/>
                  <a:gd name="connsiteY3" fmla="*/ 361950 h 382075"/>
                  <a:gd name="connsiteX0" fmla="*/ 76913 w 264501"/>
                  <a:gd name="connsiteY0" fmla="*/ 0 h 382075"/>
                  <a:gd name="connsiteX1" fmla="*/ 10238 w 264501"/>
                  <a:gd name="connsiteY1" fmla="*/ 219075 h 382075"/>
                  <a:gd name="connsiteX2" fmla="*/ 238838 w 264501"/>
                  <a:gd name="connsiteY2" fmla="*/ 381000 h 382075"/>
                  <a:gd name="connsiteX3" fmla="*/ 238838 w 264501"/>
                  <a:gd name="connsiteY3" fmla="*/ 361950 h 382075"/>
                  <a:gd name="connsiteX0" fmla="*/ 76913 w 254773"/>
                  <a:gd name="connsiteY0" fmla="*/ 0 h 381082"/>
                  <a:gd name="connsiteX1" fmla="*/ 10238 w 254773"/>
                  <a:gd name="connsiteY1" fmla="*/ 219075 h 381082"/>
                  <a:gd name="connsiteX2" fmla="*/ 238838 w 254773"/>
                  <a:gd name="connsiteY2" fmla="*/ 381000 h 381082"/>
                  <a:gd name="connsiteX3" fmla="*/ 200738 w 254773"/>
                  <a:gd name="connsiteY3" fmla="*/ 171450 h 381082"/>
                  <a:gd name="connsiteX0" fmla="*/ 74234 w 198059"/>
                  <a:gd name="connsiteY0" fmla="*/ 0 h 226172"/>
                  <a:gd name="connsiteX1" fmla="*/ 7559 w 198059"/>
                  <a:gd name="connsiteY1" fmla="*/ 219075 h 226172"/>
                  <a:gd name="connsiteX2" fmla="*/ 198059 w 198059"/>
                  <a:gd name="connsiteY2" fmla="*/ 171450 h 226172"/>
                  <a:gd name="connsiteX0" fmla="*/ 74234 w 198059"/>
                  <a:gd name="connsiteY0" fmla="*/ 0 h 237740"/>
                  <a:gd name="connsiteX1" fmla="*/ 7559 w 198059"/>
                  <a:gd name="connsiteY1" fmla="*/ 219075 h 237740"/>
                  <a:gd name="connsiteX2" fmla="*/ 198059 w 198059"/>
                  <a:gd name="connsiteY2" fmla="*/ 219075 h 237740"/>
                  <a:gd name="connsiteX0" fmla="*/ 72262 w 167512"/>
                  <a:gd name="connsiteY0" fmla="*/ 0 h 223925"/>
                  <a:gd name="connsiteX1" fmla="*/ 5587 w 167512"/>
                  <a:gd name="connsiteY1" fmla="*/ 219075 h 223925"/>
                  <a:gd name="connsiteX2" fmla="*/ 167512 w 167512"/>
                  <a:gd name="connsiteY2" fmla="*/ 152400 h 223925"/>
                  <a:gd name="connsiteX0" fmla="*/ 45006 w 140256"/>
                  <a:gd name="connsiteY0" fmla="*/ 0 h 214907"/>
                  <a:gd name="connsiteX1" fmla="*/ 16431 w 140256"/>
                  <a:gd name="connsiteY1" fmla="*/ 209550 h 214907"/>
                  <a:gd name="connsiteX2" fmla="*/ 140256 w 140256"/>
                  <a:gd name="connsiteY2" fmla="*/ 152400 h 214907"/>
                  <a:gd name="connsiteX0" fmla="*/ 75290 w 170540"/>
                  <a:gd name="connsiteY0" fmla="*/ 0 h 210951"/>
                  <a:gd name="connsiteX1" fmla="*/ 46715 w 170540"/>
                  <a:gd name="connsiteY1" fmla="*/ 209550 h 210951"/>
                  <a:gd name="connsiteX2" fmla="*/ 170540 w 170540"/>
                  <a:gd name="connsiteY2" fmla="*/ 152400 h 210951"/>
                  <a:gd name="connsiteX0" fmla="*/ 30711 w 168824"/>
                  <a:gd name="connsiteY0" fmla="*/ 0 h 229972"/>
                  <a:gd name="connsiteX1" fmla="*/ 44999 w 168824"/>
                  <a:gd name="connsiteY1" fmla="*/ 223838 h 229972"/>
                  <a:gd name="connsiteX2" fmla="*/ 168824 w 168824"/>
                  <a:gd name="connsiteY2" fmla="*/ 166688 h 229972"/>
                  <a:gd name="connsiteX0" fmla="*/ 30711 w 168824"/>
                  <a:gd name="connsiteY0" fmla="*/ 0 h 199868"/>
                  <a:gd name="connsiteX1" fmla="*/ 44999 w 168824"/>
                  <a:gd name="connsiteY1" fmla="*/ 195263 h 199868"/>
                  <a:gd name="connsiteX2" fmla="*/ 168824 w 168824"/>
                  <a:gd name="connsiteY2" fmla="*/ 138113 h 199868"/>
                  <a:gd name="connsiteX0" fmla="*/ 0 w 138113"/>
                  <a:gd name="connsiteY0" fmla="*/ 0 h 138113"/>
                  <a:gd name="connsiteX1" fmla="*/ 138113 w 138113"/>
                  <a:gd name="connsiteY1" fmla="*/ 138113 h 138113"/>
                  <a:gd name="connsiteX0" fmla="*/ 0 w 138113"/>
                  <a:gd name="connsiteY0" fmla="*/ 0 h 210075"/>
                  <a:gd name="connsiteX1" fmla="*/ 138113 w 138113"/>
                  <a:gd name="connsiteY1" fmla="*/ 138113 h 21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8113" h="210075">
                    <a:moveTo>
                      <a:pt x="0" y="0"/>
                    </a:moveTo>
                    <a:cubicBezTo>
                      <a:pt x="46038" y="46038"/>
                      <a:pt x="-88900" y="344488"/>
                      <a:pt x="138113" y="138113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E839382F-752F-4FE8-AAA6-DF0876980FBE}"/>
                  </a:ext>
                </a:extLst>
              </p:cNvPr>
              <p:cNvSpPr/>
              <p:nvPr/>
            </p:nvSpPr>
            <p:spPr>
              <a:xfrm flipH="1">
                <a:off x="2193767" y="2256958"/>
                <a:ext cx="160998" cy="264157"/>
              </a:xfrm>
              <a:custGeom>
                <a:avLst/>
                <a:gdLst>
                  <a:gd name="connsiteX0" fmla="*/ 110978 w 298566"/>
                  <a:gd name="connsiteY0" fmla="*/ 0 h 382075"/>
                  <a:gd name="connsiteX1" fmla="*/ 6203 w 298566"/>
                  <a:gd name="connsiteY1" fmla="*/ 333375 h 382075"/>
                  <a:gd name="connsiteX2" fmla="*/ 272903 w 298566"/>
                  <a:gd name="connsiteY2" fmla="*/ 381000 h 382075"/>
                  <a:gd name="connsiteX3" fmla="*/ 272903 w 298566"/>
                  <a:gd name="connsiteY3" fmla="*/ 361950 h 382075"/>
                  <a:gd name="connsiteX0" fmla="*/ 76913 w 264501"/>
                  <a:gd name="connsiteY0" fmla="*/ 0 h 382075"/>
                  <a:gd name="connsiteX1" fmla="*/ 10238 w 264501"/>
                  <a:gd name="connsiteY1" fmla="*/ 219075 h 382075"/>
                  <a:gd name="connsiteX2" fmla="*/ 238838 w 264501"/>
                  <a:gd name="connsiteY2" fmla="*/ 381000 h 382075"/>
                  <a:gd name="connsiteX3" fmla="*/ 238838 w 264501"/>
                  <a:gd name="connsiteY3" fmla="*/ 361950 h 382075"/>
                  <a:gd name="connsiteX0" fmla="*/ 76913 w 254773"/>
                  <a:gd name="connsiteY0" fmla="*/ 0 h 381082"/>
                  <a:gd name="connsiteX1" fmla="*/ 10238 w 254773"/>
                  <a:gd name="connsiteY1" fmla="*/ 219075 h 381082"/>
                  <a:gd name="connsiteX2" fmla="*/ 238838 w 254773"/>
                  <a:gd name="connsiteY2" fmla="*/ 381000 h 381082"/>
                  <a:gd name="connsiteX3" fmla="*/ 200738 w 254773"/>
                  <a:gd name="connsiteY3" fmla="*/ 171450 h 381082"/>
                  <a:gd name="connsiteX0" fmla="*/ 74234 w 198059"/>
                  <a:gd name="connsiteY0" fmla="*/ 0 h 226172"/>
                  <a:gd name="connsiteX1" fmla="*/ 7559 w 198059"/>
                  <a:gd name="connsiteY1" fmla="*/ 219075 h 226172"/>
                  <a:gd name="connsiteX2" fmla="*/ 198059 w 198059"/>
                  <a:gd name="connsiteY2" fmla="*/ 171450 h 226172"/>
                  <a:gd name="connsiteX0" fmla="*/ 74234 w 198059"/>
                  <a:gd name="connsiteY0" fmla="*/ 0 h 237740"/>
                  <a:gd name="connsiteX1" fmla="*/ 7559 w 198059"/>
                  <a:gd name="connsiteY1" fmla="*/ 219075 h 237740"/>
                  <a:gd name="connsiteX2" fmla="*/ 198059 w 198059"/>
                  <a:gd name="connsiteY2" fmla="*/ 219075 h 237740"/>
                  <a:gd name="connsiteX0" fmla="*/ 72262 w 167512"/>
                  <a:gd name="connsiteY0" fmla="*/ 0 h 223925"/>
                  <a:gd name="connsiteX1" fmla="*/ 5587 w 167512"/>
                  <a:gd name="connsiteY1" fmla="*/ 219075 h 223925"/>
                  <a:gd name="connsiteX2" fmla="*/ 167512 w 167512"/>
                  <a:gd name="connsiteY2" fmla="*/ 152400 h 223925"/>
                  <a:gd name="connsiteX0" fmla="*/ 45006 w 140256"/>
                  <a:gd name="connsiteY0" fmla="*/ 0 h 214907"/>
                  <a:gd name="connsiteX1" fmla="*/ 16431 w 140256"/>
                  <a:gd name="connsiteY1" fmla="*/ 209550 h 214907"/>
                  <a:gd name="connsiteX2" fmla="*/ 140256 w 140256"/>
                  <a:gd name="connsiteY2" fmla="*/ 152400 h 214907"/>
                  <a:gd name="connsiteX0" fmla="*/ 75290 w 170540"/>
                  <a:gd name="connsiteY0" fmla="*/ 0 h 210951"/>
                  <a:gd name="connsiteX1" fmla="*/ 46715 w 170540"/>
                  <a:gd name="connsiteY1" fmla="*/ 209550 h 210951"/>
                  <a:gd name="connsiteX2" fmla="*/ 170540 w 170540"/>
                  <a:gd name="connsiteY2" fmla="*/ 152400 h 210951"/>
                  <a:gd name="connsiteX0" fmla="*/ 30711 w 168824"/>
                  <a:gd name="connsiteY0" fmla="*/ 0 h 229972"/>
                  <a:gd name="connsiteX1" fmla="*/ 44999 w 168824"/>
                  <a:gd name="connsiteY1" fmla="*/ 223838 h 229972"/>
                  <a:gd name="connsiteX2" fmla="*/ 168824 w 168824"/>
                  <a:gd name="connsiteY2" fmla="*/ 166688 h 229972"/>
                  <a:gd name="connsiteX0" fmla="*/ 30711 w 168824"/>
                  <a:gd name="connsiteY0" fmla="*/ 0 h 199868"/>
                  <a:gd name="connsiteX1" fmla="*/ 44999 w 168824"/>
                  <a:gd name="connsiteY1" fmla="*/ 195263 h 199868"/>
                  <a:gd name="connsiteX2" fmla="*/ 168824 w 168824"/>
                  <a:gd name="connsiteY2" fmla="*/ 138113 h 199868"/>
                  <a:gd name="connsiteX0" fmla="*/ 0 w 138113"/>
                  <a:gd name="connsiteY0" fmla="*/ 0 h 138113"/>
                  <a:gd name="connsiteX1" fmla="*/ 138113 w 138113"/>
                  <a:gd name="connsiteY1" fmla="*/ 138113 h 138113"/>
                  <a:gd name="connsiteX0" fmla="*/ 0 w 138113"/>
                  <a:gd name="connsiteY0" fmla="*/ 0 h 210075"/>
                  <a:gd name="connsiteX1" fmla="*/ 138113 w 138113"/>
                  <a:gd name="connsiteY1" fmla="*/ 138113 h 21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8113" h="210075">
                    <a:moveTo>
                      <a:pt x="0" y="0"/>
                    </a:moveTo>
                    <a:cubicBezTo>
                      <a:pt x="46038" y="46038"/>
                      <a:pt x="-88900" y="344488"/>
                      <a:pt x="138113" y="138113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Oval 8">
                <a:extLst>
                  <a:ext uri="{FF2B5EF4-FFF2-40B4-BE49-F238E27FC236}">
                    <a16:creationId xmlns:a16="http://schemas.microsoft.com/office/drawing/2014/main" id="{3A5E8AE9-3D76-F377-D883-3616DFE63B2E}"/>
                  </a:ext>
                </a:extLst>
              </p:cNvPr>
              <p:cNvSpPr/>
              <p:nvPr/>
            </p:nvSpPr>
            <p:spPr>
              <a:xfrm rot="1299866" flipH="1">
                <a:off x="2649643" y="4367464"/>
                <a:ext cx="775962" cy="1692567"/>
              </a:xfrm>
              <a:custGeom>
                <a:avLst/>
                <a:gdLst>
                  <a:gd name="connsiteX0" fmla="*/ 0 w 501187"/>
                  <a:gd name="connsiteY0" fmla="*/ 657626 h 1315251"/>
                  <a:gd name="connsiteX1" fmla="*/ 250594 w 501187"/>
                  <a:gd name="connsiteY1" fmla="*/ 0 h 1315251"/>
                  <a:gd name="connsiteX2" fmla="*/ 501188 w 501187"/>
                  <a:gd name="connsiteY2" fmla="*/ 657626 h 1315251"/>
                  <a:gd name="connsiteX3" fmla="*/ 250594 w 501187"/>
                  <a:gd name="connsiteY3" fmla="*/ 1315252 h 1315251"/>
                  <a:gd name="connsiteX4" fmla="*/ 0 w 501187"/>
                  <a:gd name="connsiteY4" fmla="*/ 657626 h 1315251"/>
                  <a:gd name="connsiteX0" fmla="*/ 0 w 501188"/>
                  <a:gd name="connsiteY0" fmla="*/ 664494 h 1322120"/>
                  <a:gd name="connsiteX1" fmla="*/ 250594 w 501188"/>
                  <a:gd name="connsiteY1" fmla="*/ 6868 h 1322120"/>
                  <a:gd name="connsiteX2" fmla="*/ 501188 w 501188"/>
                  <a:gd name="connsiteY2" fmla="*/ 664494 h 1322120"/>
                  <a:gd name="connsiteX3" fmla="*/ 250594 w 501188"/>
                  <a:gd name="connsiteY3" fmla="*/ 1322120 h 1322120"/>
                  <a:gd name="connsiteX4" fmla="*/ 0 w 501188"/>
                  <a:gd name="connsiteY4" fmla="*/ 664494 h 1322120"/>
                  <a:gd name="connsiteX0" fmla="*/ 0 w 603203"/>
                  <a:gd name="connsiteY0" fmla="*/ 662704 h 1320330"/>
                  <a:gd name="connsiteX1" fmla="*/ 250594 w 603203"/>
                  <a:gd name="connsiteY1" fmla="*/ 5078 h 1320330"/>
                  <a:gd name="connsiteX2" fmla="*/ 501188 w 603203"/>
                  <a:gd name="connsiteY2" fmla="*/ 662704 h 1320330"/>
                  <a:gd name="connsiteX3" fmla="*/ 250594 w 603203"/>
                  <a:gd name="connsiteY3" fmla="*/ 1320330 h 1320330"/>
                  <a:gd name="connsiteX4" fmla="*/ 0 w 603203"/>
                  <a:gd name="connsiteY4" fmla="*/ 662704 h 1320330"/>
                  <a:gd name="connsiteX0" fmla="*/ 0 w 621982"/>
                  <a:gd name="connsiteY0" fmla="*/ 657766 h 1315555"/>
                  <a:gd name="connsiteX1" fmla="*/ 250594 w 621982"/>
                  <a:gd name="connsiteY1" fmla="*/ 140 h 1315555"/>
                  <a:gd name="connsiteX2" fmla="*/ 541846 w 621982"/>
                  <a:gd name="connsiteY2" fmla="*/ 703287 h 1315555"/>
                  <a:gd name="connsiteX3" fmla="*/ 250594 w 621982"/>
                  <a:gd name="connsiteY3" fmla="*/ 1315392 h 1315555"/>
                  <a:gd name="connsiteX4" fmla="*/ 0 w 621982"/>
                  <a:gd name="connsiteY4" fmla="*/ 657766 h 1315555"/>
                  <a:gd name="connsiteX0" fmla="*/ 0 w 281918"/>
                  <a:gd name="connsiteY0" fmla="*/ 675906 h 1351812"/>
                  <a:gd name="connsiteX1" fmla="*/ 250594 w 281918"/>
                  <a:gd name="connsiteY1" fmla="*/ 18280 h 1351812"/>
                  <a:gd name="connsiteX2" fmla="*/ 250594 w 281918"/>
                  <a:gd name="connsiteY2" fmla="*/ 1333532 h 1351812"/>
                  <a:gd name="connsiteX3" fmla="*/ 0 w 281918"/>
                  <a:gd name="connsiteY3" fmla="*/ 675906 h 1351812"/>
                  <a:gd name="connsiteX0" fmla="*/ 2266 w 418320"/>
                  <a:gd name="connsiteY0" fmla="*/ 677244 h 1468499"/>
                  <a:gd name="connsiteX1" fmla="*/ 252860 w 418320"/>
                  <a:gd name="connsiteY1" fmla="*/ 19618 h 1468499"/>
                  <a:gd name="connsiteX2" fmla="*/ 410278 w 418320"/>
                  <a:gd name="connsiteY2" fmla="*/ 1456142 h 1468499"/>
                  <a:gd name="connsiteX3" fmla="*/ 2266 w 418320"/>
                  <a:gd name="connsiteY3" fmla="*/ 677244 h 1468499"/>
                  <a:gd name="connsiteX0" fmla="*/ 2266 w 447973"/>
                  <a:gd name="connsiteY0" fmla="*/ 677244 h 1457759"/>
                  <a:gd name="connsiteX1" fmla="*/ 252860 w 447973"/>
                  <a:gd name="connsiteY1" fmla="*/ 19618 h 1457759"/>
                  <a:gd name="connsiteX2" fmla="*/ 410278 w 447973"/>
                  <a:gd name="connsiteY2" fmla="*/ 1456142 h 1457759"/>
                  <a:gd name="connsiteX3" fmla="*/ 2266 w 447973"/>
                  <a:gd name="connsiteY3" fmla="*/ 677244 h 1457759"/>
                  <a:gd name="connsiteX0" fmla="*/ 2718 w 648570"/>
                  <a:gd name="connsiteY0" fmla="*/ 663793 h 1445051"/>
                  <a:gd name="connsiteX1" fmla="*/ 253312 w 648570"/>
                  <a:gd name="connsiteY1" fmla="*/ 6167 h 1445051"/>
                  <a:gd name="connsiteX2" fmla="*/ 645612 w 648570"/>
                  <a:gd name="connsiteY2" fmla="*/ 399608 h 1445051"/>
                  <a:gd name="connsiteX3" fmla="*/ 410730 w 648570"/>
                  <a:gd name="connsiteY3" fmla="*/ 1442691 h 1445051"/>
                  <a:gd name="connsiteX4" fmla="*/ 2718 w 648570"/>
                  <a:gd name="connsiteY4" fmla="*/ 663793 h 1445051"/>
                  <a:gd name="connsiteX0" fmla="*/ 2718 w 647433"/>
                  <a:gd name="connsiteY0" fmla="*/ 663793 h 1478256"/>
                  <a:gd name="connsiteX1" fmla="*/ 253312 w 647433"/>
                  <a:gd name="connsiteY1" fmla="*/ 6167 h 1478256"/>
                  <a:gd name="connsiteX2" fmla="*/ 645612 w 647433"/>
                  <a:gd name="connsiteY2" fmla="*/ 399608 h 1478256"/>
                  <a:gd name="connsiteX3" fmla="*/ 410730 w 647433"/>
                  <a:gd name="connsiteY3" fmla="*/ 1442691 h 1478256"/>
                  <a:gd name="connsiteX4" fmla="*/ 2718 w 647433"/>
                  <a:gd name="connsiteY4" fmla="*/ 663793 h 1478256"/>
                  <a:gd name="connsiteX0" fmla="*/ 1189 w 645904"/>
                  <a:gd name="connsiteY0" fmla="*/ 663793 h 1479136"/>
                  <a:gd name="connsiteX1" fmla="*/ 251783 w 645904"/>
                  <a:gd name="connsiteY1" fmla="*/ 6167 h 1479136"/>
                  <a:gd name="connsiteX2" fmla="*/ 644083 w 645904"/>
                  <a:gd name="connsiteY2" fmla="*/ 399608 h 1479136"/>
                  <a:gd name="connsiteX3" fmla="*/ 409201 w 645904"/>
                  <a:gd name="connsiteY3" fmla="*/ 1442691 h 1479136"/>
                  <a:gd name="connsiteX4" fmla="*/ 1189 w 645904"/>
                  <a:gd name="connsiteY4" fmla="*/ 663793 h 1479136"/>
                  <a:gd name="connsiteX0" fmla="*/ 2289 w 647004"/>
                  <a:gd name="connsiteY0" fmla="*/ 663793 h 1479943"/>
                  <a:gd name="connsiteX1" fmla="*/ 252883 w 647004"/>
                  <a:gd name="connsiteY1" fmla="*/ 6167 h 1479943"/>
                  <a:gd name="connsiteX2" fmla="*/ 645183 w 647004"/>
                  <a:gd name="connsiteY2" fmla="*/ 399608 h 1479943"/>
                  <a:gd name="connsiteX3" fmla="*/ 410301 w 647004"/>
                  <a:gd name="connsiteY3" fmla="*/ 1442691 h 1479943"/>
                  <a:gd name="connsiteX4" fmla="*/ 2289 w 647004"/>
                  <a:gd name="connsiteY4" fmla="*/ 663793 h 1479943"/>
                  <a:gd name="connsiteX0" fmla="*/ 21536 w 667289"/>
                  <a:gd name="connsiteY0" fmla="*/ 663793 h 1454842"/>
                  <a:gd name="connsiteX1" fmla="*/ 272130 w 667289"/>
                  <a:gd name="connsiteY1" fmla="*/ 6167 h 1454842"/>
                  <a:gd name="connsiteX2" fmla="*/ 664430 w 667289"/>
                  <a:gd name="connsiteY2" fmla="*/ 399608 h 1454842"/>
                  <a:gd name="connsiteX3" fmla="*/ 429548 w 667289"/>
                  <a:gd name="connsiteY3" fmla="*/ 1442691 h 1454842"/>
                  <a:gd name="connsiteX4" fmla="*/ 59504 w 667289"/>
                  <a:gd name="connsiteY4" fmla="*/ 950412 h 1454842"/>
                  <a:gd name="connsiteX5" fmla="*/ 21536 w 667289"/>
                  <a:gd name="connsiteY5" fmla="*/ 663793 h 1454842"/>
                  <a:gd name="connsiteX0" fmla="*/ 17010 w 678287"/>
                  <a:gd name="connsiteY0" fmla="*/ 579600 h 1451975"/>
                  <a:gd name="connsiteX1" fmla="*/ 283128 w 678287"/>
                  <a:gd name="connsiteY1" fmla="*/ 3300 h 1451975"/>
                  <a:gd name="connsiteX2" fmla="*/ 675428 w 678287"/>
                  <a:gd name="connsiteY2" fmla="*/ 396741 h 1451975"/>
                  <a:gd name="connsiteX3" fmla="*/ 440546 w 678287"/>
                  <a:gd name="connsiteY3" fmla="*/ 1439824 h 1451975"/>
                  <a:gd name="connsiteX4" fmla="*/ 70502 w 678287"/>
                  <a:gd name="connsiteY4" fmla="*/ 947545 h 1451975"/>
                  <a:gd name="connsiteX5" fmla="*/ 17010 w 678287"/>
                  <a:gd name="connsiteY5" fmla="*/ 579600 h 1451975"/>
                  <a:gd name="connsiteX0" fmla="*/ 9940 w 671217"/>
                  <a:gd name="connsiteY0" fmla="*/ 579600 h 1451975"/>
                  <a:gd name="connsiteX1" fmla="*/ 276058 w 671217"/>
                  <a:gd name="connsiteY1" fmla="*/ 3300 h 1451975"/>
                  <a:gd name="connsiteX2" fmla="*/ 668358 w 671217"/>
                  <a:gd name="connsiteY2" fmla="*/ 396741 h 1451975"/>
                  <a:gd name="connsiteX3" fmla="*/ 433476 w 671217"/>
                  <a:gd name="connsiteY3" fmla="*/ 1439824 h 1451975"/>
                  <a:gd name="connsiteX4" fmla="*/ 63432 w 671217"/>
                  <a:gd name="connsiteY4" fmla="*/ 947545 h 1451975"/>
                  <a:gd name="connsiteX5" fmla="*/ 9940 w 671217"/>
                  <a:gd name="connsiteY5" fmla="*/ 579600 h 1451975"/>
                  <a:gd name="connsiteX0" fmla="*/ 6046 w 667323"/>
                  <a:gd name="connsiteY0" fmla="*/ 579600 h 1451975"/>
                  <a:gd name="connsiteX1" fmla="*/ 272164 w 667323"/>
                  <a:gd name="connsiteY1" fmla="*/ 3300 h 1451975"/>
                  <a:gd name="connsiteX2" fmla="*/ 664464 w 667323"/>
                  <a:gd name="connsiteY2" fmla="*/ 396741 h 1451975"/>
                  <a:gd name="connsiteX3" fmla="*/ 429582 w 667323"/>
                  <a:gd name="connsiteY3" fmla="*/ 1439824 h 1451975"/>
                  <a:gd name="connsiteX4" fmla="*/ 59538 w 667323"/>
                  <a:gd name="connsiteY4" fmla="*/ 947545 h 1451975"/>
                  <a:gd name="connsiteX5" fmla="*/ 6046 w 667323"/>
                  <a:gd name="connsiteY5" fmla="*/ 579600 h 1451975"/>
                  <a:gd name="connsiteX0" fmla="*/ 12591 w 673868"/>
                  <a:gd name="connsiteY0" fmla="*/ 579600 h 1451975"/>
                  <a:gd name="connsiteX1" fmla="*/ 278709 w 673868"/>
                  <a:gd name="connsiteY1" fmla="*/ 3300 h 1451975"/>
                  <a:gd name="connsiteX2" fmla="*/ 671009 w 673868"/>
                  <a:gd name="connsiteY2" fmla="*/ 396741 h 1451975"/>
                  <a:gd name="connsiteX3" fmla="*/ 436127 w 673868"/>
                  <a:gd name="connsiteY3" fmla="*/ 1439824 h 1451975"/>
                  <a:gd name="connsiteX4" fmla="*/ 66083 w 673868"/>
                  <a:gd name="connsiteY4" fmla="*/ 947545 h 1451975"/>
                  <a:gd name="connsiteX5" fmla="*/ 12591 w 673868"/>
                  <a:gd name="connsiteY5" fmla="*/ 579600 h 1451975"/>
                  <a:gd name="connsiteX0" fmla="*/ 3195 w 664472"/>
                  <a:gd name="connsiteY0" fmla="*/ 579600 h 1451975"/>
                  <a:gd name="connsiteX1" fmla="*/ 269313 w 664472"/>
                  <a:gd name="connsiteY1" fmla="*/ 3300 h 1451975"/>
                  <a:gd name="connsiteX2" fmla="*/ 661613 w 664472"/>
                  <a:gd name="connsiteY2" fmla="*/ 396741 h 1451975"/>
                  <a:gd name="connsiteX3" fmla="*/ 426731 w 664472"/>
                  <a:gd name="connsiteY3" fmla="*/ 1439824 h 1451975"/>
                  <a:gd name="connsiteX4" fmla="*/ 56687 w 664472"/>
                  <a:gd name="connsiteY4" fmla="*/ 947545 h 1451975"/>
                  <a:gd name="connsiteX5" fmla="*/ 3195 w 664472"/>
                  <a:gd name="connsiteY5" fmla="*/ 579600 h 1451975"/>
                  <a:gd name="connsiteX0" fmla="*/ 4384 w 665661"/>
                  <a:gd name="connsiteY0" fmla="*/ 579600 h 1451975"/>
                  <a:gd name="connsiteX1" fmla="*/ 270502 w 665661"/>
                  <a:gd name="connsiteY1" fmla="*/ 3300 h 1451975"/>
                  <a:gd name="connsiteX2" fmla="*/ 662802 w 665661"/>
                  <a:gd name="connsiteY2" fmla="*/ 396741 h 1451975"/>
                  <a:gd name="connsiteX3" fmla="*/ 427920 w 665661"/>
                  <a:gd name="connsiteY3" fmla="*/ 1439824 h 1451975"/>
                  <a:gd name="connsiteX4" fmla="*/ 57876 w 665661"/>
                  <a:gd name="connsiteY4" fmla="*/ 947545 h 1451975"/>
                  <a:gd name="connsiteX5" fmla="*/ 4384 w 665661"/>
                  <a:gd name="connsiteY5" fmla="*/ 579600 h 145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5661" h="1451975">
                    <a:moveTo>
                      <a:pt x="4384" y="579600"/>
                    </a:moveTo>
                    <a:cubicBezTo>
                      <a:pt x="16420" y="498338"/>
                      <a:pt x="160766" y="33776"/>
                      <a:pt x="270502" y="3300"/>
                    </a:cubicBezTo>
                    <a:cubicBezTo>
                      <a:pt x="380238" y="-27176"/>
                      <a:pt x="636566" y="157320"/>
                      <a:pt x="662802" y="396741"/>
                    </a:cubicBezTo>
                    <a:cubicBezTo>
                      <a:pt x="689038" y="636162"/>
                      <a:pt x="528741" y="1348023"/>
                      <a:pt x="427920" y="1439824"/>
                    </a:cubicBezTo>
                    <a:cubicBezTo>
                      <a:pt x="327099" y="1531625"/>
                      <a:pt x="125878" y="1077361"/>
                      <a:pt x="57876" y="947545"/>
                    </a:cubicBezTo>
                    <a:cubicBezTo>
                      <a:pt x="3496" y="843638"/>
                      <a:pt x="-7652" y="660862"/>
                      <a:pt x="4384" y="579600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Rectangle: Rounded Corners 10">
                <a:extLst>
                  <a:ext uri="{FF2B5EF4-FFF2-40B4-BE49-F238E27FC236}">
                    <a16:creationId xmlns:a16="http://schemas.microsoft.com/office/drawing/2014/main" id="{A81EA483-1771-0BFC-3482-EBB2216021F4}"/>
                  </a:ext>
                </a:extLst>
              </p:cNvPr>
              <p:cNvSpPr/>
              <p:nvPr/>
            </p:nvSpPr>
            <p:spPr>
              <a:xfrm rot="21329237" flipH="1">
                <a:off x="2477821" y="5503535"/>
                <a:ext cx="1518389" cy="702993"/>
              </a:xfrm>
              <a:custGeom>
                <a:avLst/>
                <a:gdLst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611915 w 611915"/>
                  <a:gd name="connsiteY4" fmla="*/ 159909 h 191892"/>
                  <a:gd name="connsiteX5" fmla="*/ 579932 w 611915"/>
                  <a:gd name="connsiteY5" fmla="*/ 191892 h 191892"/>
                  <a:gd name="connsiteX6" fmla="*/ 31983 w 611915"/>
                  <a:gd name="connsiteY6" fmla="*/ 191892 h 191892"/>
                  <a:gd name="connsiteX7" fmla="*/ 0 w 611915"/>
                  <a:gd name="connsiteY7" fmla="*/ 159909 h 191892"/>
                  <a:gd name="connsiteX8" fmla="*/ 0 w 611915"/>
                  <a:gd name="connsiteY8" fmla="*/ 31983 h 191892"/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579932 w 611915"/>
                  <a:gd name="connsiteY4" fmla="*/ 191892 h 191892"/>
                  <a:gd name="connsiteX5" fmla="*/ 31983 w 611915"/>
                  <a:gd name="connsiteY5" fmla="*/ 191892 h 191892"/>
                  <a:gd name="connsiteX6" fmla="*/ 0 w 611915"/>
                  <a:gd name="connsiteY6" fmla="*/ 159909 h 191892"/>
                  <a:gd name="connsiteX7" fmla="*/ 0 w 611915"/>
                  <a:gd name="connsiteY7" fmla="*/ 31983 h 191892"/>
                  <a:gd name="connsiteX0" fmla="*/ 0 w 732332"/>
                  <a:gd name="connsiteY0" fmla="*/ 31983 h 191892"/>
                  <a:gd name="connsiteX1" fmla="*/ 31983 w 732332"/>
                  <a:gd name="connsiteY1" fmla="*/ 0 h 191892"/>
                  <a:gd name="connsiteX2" fmla="*/ 579932 w 732332"/>
                  <a:gd name="connsiteY2" fmla="*/ 0 h 191892"/>
                  <a:gd name="connsiteX3" fmla="*/ 611915 w 732332"/>
                  <a:gd name="connsiteY3" fmla="*/ 31983 h 191892"/>
                  <a:gd name="connsiteX4" fmla="*/ 732332 w 732332"/>
                  <a:gd name="connsiteY4" fmla="*/ 169032 h 191892"/>
                  <a:gd name="connsiteX5" fmla="*/ 31983 w 732332"/>
                  <a:gd name="connsiteY5" fmla="*/ 191892 h 191892"/>
                  <a:gd name="connsiteX6" fmla="*/ 0 w 732332"/>
                  <a:gd name="connsiteY6" fmla="*/ 159909 h 191892"/>
                  <a:gd name="connsiteX7" fmla="*/ 0 w 732332"/>
                  <a:gd name="connsiteY7" fmla="*/ 31983 h 191892"/>
                  <a:gd name="connsiteX0" fmla="*/ 0 w 732332"/>
                  <a:gd name="connsiteY0" fmla="*/ 116392 h 276301"/>
                  <a:gd name="connsiteX1" fmla="*/ 31983 w 732332"/>
                  <a:gd name="connsiteY1" fmla="*/ 84409 h 276301"/>
                  <a:gd name="connsiteX2" fmla="*/ 579932 w 732332"/>
                  <a:gd name="connsiteY2" fmla="*/ 84409 h 276301"/>
                  <a:gd name="connsiteX3" fmla="*/ 634775 w 732332"/>
                  <a:gd name="connsiteY3" fmla="*/ 2092 h 276301"/>
                  <a:gd name="connsiteX4" fmla="*/ 732332 w 732332"/>
                  <a:gd name="connsiteY4" fmla="*/ 253441 h 276301"/>
                  <a:gd name="connsiteX5" fmla="*/ 31983 w 732332"/>
                  <a:gd name="connsiteY5" fmla="*/ 276301 h 276301"/>
                  <a:gd name="connsiteX6" fmla="*/ 0 w 732332"/>
                  <a:gd name="connsiteY6" fmla="*/ 244318 h 276301"/>
                  <a:gd name="connsiteX7" fmla="*/ 0 w 732332"/>
                  <a:gd name="connsiteY7" fmla="*/ 116392 h 276301"/>
                  <a:gd name="connsiteX0" fmla="*/ 0 w 732332"/>
                  <a:gd name="connsiteY0" fmla="*/ 184383 h 344292"/>
                  <a:gd name="connsiteX1" fmla="*/ 31983 w 732332"/>
                  <a:gd name="connsiteY1" fmla="*/ 15240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0 w 732332"/>
                  <a:gd name="connsiteY0" fmla="*/ 18438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38100 w 732332"/>
                  <a:gd name="connsiteY0" fmla="*/ 21486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38100 w 732332"/>
                  <a:gd name="connsiteY7" fmla="*/ 214863 h 344292"/>
                  <a:gd name="connsiteX0" fmla="*/ 60960 w 755192"/>
                  <a:gd name="connsiteY0" fmla="*/ 214863 h 344292"/>
                  <a:gd name="connsiteX1" fmla="*/ 123423 w 755192"/>
                  <a:gd name="connsiteY1" fmla="*/ 99060 h 344292"/>
                  <a:gd name="connsiteX2" fmla="*/ 557072 w 755192"/>
                  <a:gd name="connsiteY2" fmla="*/ 0 h 344292"/>
                  <a:gd name="connsiteX3" fmla="*/ 657635 w 755192"/>
                  <a:gd name="connsiteY3" fmla="*/ 70083 h 344292"/>
                  <a:gd name="connsiteX4" fmla="*/ 755192 w 755192"/>
                  <a:gd name="connsiteY4" fmla="*/ 321432 h 344292"/>
                  <a:gd name="connsiteX5" fmla="*/ 54843 w 755192"/>
                  <a:gd name="connsiteY5" fmla="*/ 344292 h 344292"/>
                  <a:gd name="connsiteX6" fmla="*/ 0 w 755192"/>
                  <a:gd name="connsiteY6" fmla="*/ 312309 h 344292"/>
                  <a:gd name="connsiteX7" fmla="*/ 60960 w 755192"/>
                  <a:gd name="connsiteY7" fmla="*/ 214863 h 344292"/>
                  <a:gd name="connsiteX0" fmla="*/ 86906 w 781138"/>
                  <a:gd name="connsiteY0" fmla="*/ 214863 h 359532"/>
                  <a:gd name="connsiteX1" fmla="*/ 149369 w 781138"/>
                  <a:gd name="connsiteY1" fmla="*/ 99060 h 359532"/>
                  <a:gd name="connsiteX2" fmla="*/ 583018 w 781138"/>
                  <a:gd name="connsiteY2" fmla="*/ 0 h 359532"/>
                  <a:gd name="connsiteX3" fmla="*/ 683581 w 781138"/>
                  <a:gd name="connsiteY3" fmla="*/ 70083 h 359532"/>
                  <a:gd name="connsiteX4" fmla="*/ 781138 w 781138"/>
                  <a:gd name="connsiteY4" fmla="*/ 321432 h 359532"/>
                  <a:gd name="connsiteX5" fmla="*/ 4589 w 781138"/>
                  <a:gd name="connsiteY5" fmla="*/ 359532 h 359532"/>
                  <a:gd name="connsiteX6" fmla="*/ 25946 w 781138"/>
                  <a:gd name="connsiteY6" fmla="*/ 312309 h 359532"/>
                  <a:gd name="connsiteX7" fmla="*/ 86906 w 781138"/>
                  <a:gd name="connsiteY7" fmla="*/ 214863 h 359532"/>
                  <a:gd name="connsiteX0" fmla="*/ 86906 w 781138"/>
                  <a:gd name="connsiteY0" fmla="*/ 214863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6" fmla="*/ 86906 w 781138"/>
                  <a:gd name="connsiteY6" fmla="*/ 214863 h 359532"/>
                  <a:gd name="connsiteX0" fmla="*/ 25946 w 781138"/>
                  <a:gd name="connsiteY0" fmla="*/ 312309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0" fmla="*/ 1568 w 778117"/>
                  <a:gd name="connsiteY0" fmla="*/ 359532 h 359532"/>
                  <a:gd name="connsiteX1" fmla="*/ 579997 w 778117"/>
                  <a:gd name="connsiteY1" fmla="*/ 0 h 359532"/>
                  <a:gd name="connsiteX2" fmla="*/ 680560 w 778117"/>
                  <a:gd name="connsiteY2" fmla="*/ 70083 h 359532"/>
                  <a:gd name="connsiteX3" fmla="*/ 778117 w 778117"/>
                  <a:gd name="connsiteY3" fmla="*/ 321432 h 359532"/>
                  <a:gd name="connsiteX4" fmla="*/ 1568 w 778117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1372 w 776549"/>
                  <a:gd name="connsiteY2" fmla="*/ 2436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6549" h="359532">
                    <a:moveTo>
                      <a:pt x="0" y="359532"/>
                    </a:moveTo>
                    <a:cubicBezTo>
                      <a:pt x="43180" y="16400"/>
                      <a:pt x="465264" y="48241"/>
                      <a:pt x="578429" y="0"/>
                    </a:cubicBezTo>
                    <a:cubicBezTo>
                      <a:pt x="596093" y="0"/>
                      <a:pt x="671372" y="6699"/>
                      <a:pt x="671372" y="24363"/>
                    </a:cubicBezTo>
                    <a:lnTo>
                      <a:pt x="776549" y="321432"/>
                    </a:lnTo>
                    <a:lnTo>
                      <a:pt x="0" y="359532"/>
                    </a:ln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Rectangle: Rounded Corners 11">
                <a:extLst>
                  <a:ext uri="{FF2B5EF4-FFF2-40B4-BE49-F238E27FC236}">
                    <a16:creationId xmlns:a16="http://schemas.microsoft.com/office/drawing/2014/main" id="{B7F253D9-9183-2490-1699-B843A76518F3}"/>
                  </a:ext>
                </a:extLst>
              </p:cNvPr>
              <p:cNvSpPr/>
              <p:nvPr/>
            </p:nvSpPr>
            <p:spPr>
              <a:xfrm rot="1655080" flipH="1">
                <a:off x="2434415" y="3416209"/>
                <a:ext cx="646762" cy="995095"/>
              </a:xfrm>
              <a:custGeom>
                <a:avLst/>
                <a:gdLst>
                  <a:gd name="connsiteX0" fmla="*/ 0 w 240605"/>
                  <a:gd name="connsiteY0" fmla="*/ 120303 h 853440"/>
                  <a:gd name="connsiteX1" fmla="*/ 120303 w 240605"/>
                  <a:gd name="connsiteY1" fmla="*/ 0 h 853440"/>
                  <a:gd name="connsiteX2" fmla="*/ 120303 w 240605"/>
                  <a:gd name="connsiteY2" fmla="*/ 0 h 853440"/>
                  <a:gd name="connsiteX3" fmla="*/ 240606 w 240605"/>
                  <a:gd name="connsiteY3" fmla="*/ 120303 h 853440"/>
                  <a:gd name="connsiteX4" fmla="*/ 240605 w 240605"/>
                  <a:gd name="connsiteY4" fmla="*/ 733138 h 853440"/>
                  <a:gd name="connsiteX5" fmla="*/ 120302 w 240605"/>
                  <a:gd name="connsiteY5" fmla="*/ 853441 h 853440"/>
                  <a:gd name="connsiteX6" fmla="*/ 120303 w 240605"/>
                  <a:gd name="connsiteY6" fmla="*/ 853440 h 853440"/>
                  <a:gd name="connsiteX7" fmla="*/ 0 w 240605"/>
                  <a:gd name="connsiteY7" fmla="*/ 733137 h 853440"/>
                  <a:gd name="connsiteX8" fmla="*/ 0 w 240605"/>
                  <a:gd name="connsiteY8" fmla="*/ 120303 h 853440"/>
                  <a:gd name="connsiteX0" fmla="*/ 0 w 240606"/>
                  <a:gd name="connsiteY0" fmla="*/ 733137 h 853441"/>
                  <a:gd name="connsiteX1" fmla="*/ 120303 w 240606"/>
                  <a:gd name="connsiteY1" fmla="*/ 0 h 853441"/>
                  <a:gd name="connsiteX2" fmla="*/ 120303 w 240606"/>
                  <a:gd name="connsiteY2" fmla="*/ 0 h 853441"/>
                  <a:gd name="connsiteX3" fmla="*/ 240606 w 240606"/>
                  <a:gd name="connsiteY3" fmla="*/ 120303 h 853441"/>
                  <a:gd name="connsiteX4" fmla="*/ 240605 w 240606"/>
                  <a:gd name="connsiteY4" fmla="*/ 733138 h 853441"/>
                  <a:gd name="connsiteX5" fmla="*/ 120302 w 240606"/>
                  <a:gd name="connsiteY5" fmla="*/ 853441 h 853441"/>
                  <a:gd name="connsiteX6" fmla="*/ 120303 w 240606"/>
                  <a:gd name="connsiteY6" fmla="*/ 853440 h 853441"/>
                  <a:gd name="connsiteX7" fmla="*/ 0 w 240606"/>
                  <a:gd name="connsiteY7" fmla="*/ 733137 h 853441"/>
                  <a:gd name="connsiteX0" fmla="*/ 43096 w 283702"/>
                  <a:gd name="connsiteY0" fmla="*/ 733137 h 853441"/>
                  <a:gd name="connsiteX1" fmla="*/ 163399 w 283702"/>
                  <a:gd name="connsiteY1" fmla="*/ 0 h 853441"/>
                  <a:gd name="connsiteX2" fmla="*/ 163399 w 283702"/>
                  <a:gd name="connsiteY2" fmla="*/ 0 h 853441"/>
                  <a:gd name="connsiteX3" fmla="*/ 283702 w 283702"/>
                  <a:gd name="connsiteY3" fmla="*/ 120303 h 853441"/>
                  <a:gd name="connsiteX4" fmla="*/ 283701 w 283702"/>
                  <a:gd name="connsiteY4" fmla="*/ 733138 h 853441"/>
                  <a:gd name="connsiteX5" fmla="*/ 163398 w 283702"/>
                  <a:gd name="connsiteY5" fmla="*/ 853441 h 853441"/>
                  <a:gd name="connsiteX6" fmla="*/ 163399 w 283702"/>
                  <a:gd name="connsiteY6" fmla="*/ 853440 h 853441"/>
                  <a:gd name="connsiteX7" fmla="*/ 43096 w 283702"/>
                  <a:gd name="connsiteY7" fmla="*/ 733137 h 853441"/>
                  <a:gd name="connsiteX0" fmla="*/ 72811 w 313417"/>
                  <a:gd name="connsiteY0" fmla="*/ 733137 h 853441"/>
                  <a:gd name="connsiteX1" fmla="*/ 193114 w 313417"/>
                  <a:gd name="connsiteY1" fmla="*/ 0 h 853441"/>
                  <a:gd name="connsiteX2" fmla="*/ 193114 w 313417"/>
                  <a:gd name="connsiteY2" fmla="*/ 0 h 853441"/>
                  <a:gd name="connsiteX3" fmla="*/ 313417 w 313417"/>
                  <a:gd name="connsiteY3" fmla="*/ 120303 h 853441"/>
                  <a:gd name="connsiteX4" fmla="*/ 313416 w 313417"/>
                  <a:gd name="connsiteY4" fmla="*/ 733138 h 853441"/>
                  <a:gd name="connsiteX5" fmla="*/ 193113 w 313417"/>
                  <a:gd name="connsiteY5" fmla="*/ 853441 h 853441"/>
                  <a:gd name="connsiteX6" fmla="*/ 193114 w 313417"/>
                  <a:gd name="connsiteY6" fmla="*/ 853440 h 853441"/>
                  <a:gd name="connsiteX7" fmla="*/ 72811 w 313417"/>
                  <a:gd name="connsiteY7" fmla="*/ 733137 h 853441"/>
                  <a:gd name="connsiteX0" fmla="*/ 72811 w 569970"/>
                  <a:gd name="connsiteY0" fmla="*/ 733137 h 853646"/>
                  <a:gd name="connsiteX1" fmla="*/ 193114 w 569970"/>
                  <a:gd name="connsiteY1" fmla="*/ 0 h 853646"/>
                  <a:gd name="connsiteX2" fmla="*/ 193114 w 569970"/>
                  <a:gd name="connsiteY2" fmla="*/ 0 h 853646"/>
                  <a:gd name="connsiteX3" fmla="*/ 569970 w 569970"/>
                  <a:gd name="connsiteY3" fmla="*/ 68064 h 853646"/>
                  <a:gd name="connsiteX4" fmla="*/ 313416 w 569970"/>
                  <a:gd name="connsiteY4" fmla="*/ 733138 h 853646"/>
                  <a:gd name="connsiteX5" fmla="*/ 193113 w 569970"/>
                  <a:gd name="connsiteY5" fmla="*/ 853441 h 853646"/>
                  <a:gd name="connsiteX6" fmla="*/ 193114 w 569970"/>
                  <a:gd name="connsiteY6" fmla="*/ 853440 h 853646"/>
                  <a:gd name="connsiteX7" fmla="*/ 72811 w 569970"/>
                  <a:gd name="connsiteY7" fmla="*/ 733137 h 853646"/>
                  <a:gd name="connsiteX0" fmla="*/ 72811 w 572369"/>
                  <a:gd name="connsiteY0" fmla="*/ 733137 h 853646"/>
                  <a:gd name="connsiteX1" fmla="*/ 193114 w 572369"/>
                  <a:gd name="connsiteY1" fmla="*/ 0 h 853646"/>
                  <a:gd name="connsiteX2" fmla="*/ 193114 w 572369"/>
                  <a:gd name="connsiteY2" fmla="*/ 0 h 853646"/>
                  <a:gd name="connsiteX3" fmla="*/ 569970 w 572369"/>
                  <a:gd name="connsiteY3" fmla="*/ 68064 h 853646"/>
                  <a:gd name="connsiteX4" fmla="*/ 313416 w 572369"/>
                  <a:gd name="connsiteY4" fmla="*/ 733138 h 853646"/>
                  <a:gd name="connsiteX5" fmla="*/ 193113 w 572369"/>
                  <a:gd name="connsiteY5" fmla="*/ 853441 h 853646"/>
                  <a:gd name="connsiteX6" fmla="*/ 193114 w 572369"/>
                  <a:gd name="connsiteY6" fmla="*/ 853440 h 853646"/>
                  <a:gd name="connsiteX7" fmla="*/ 72811 w 572369"/>
                  <a:gd name="connsiteY7" fmla="*/ 733137 h 853646"/>
                  <a:gd name="connsiteX0" fmla="*/ 1 w 379256"/>
                  <a:gd name="connsiteY0" fmla="*/ 853440 h 853646"/>
                  <a:gd name="connsiteX1" fmla="*/ 1 w 379256"/>
                  <a:gd name="connsiteY1" fmla="*/ 0 h 853646"/>
                  <a:gd name="connsiteX2" fmla="*/ 1 w 379256"/>
                  <a:gd name="connsiteY2" fmla="*/ 0 h 853646"/>
                  <a:gd name="connsiteX3" fmla="*/ 376857 w 379256"/>
                  <a:gd name="connsiteY3" fmla="*/ 68064 h 853646"/>
                  <a:gd name="connsiteX4" fmla="*/ 120303 w 379256"/>
                  <a:gd name="connsiteY4" fmla="*/ 733138 h 853646"/>
                  <a:gd name="connsiteX5" fmla="*/ 0 w 379256"/>
                  <a:gd name="connsiteY5" fmla="*/ 853441 h 853646"/>
                  <a:gd name="connsiteX6" fmla="*/ 1 w 379256"/>
                  <a:gd name="connsiteY6" fmla="*/ 853440 h 853646"/>
                  <a:gd name="connsiteX0" fmla="*/ 119067 w 498322"/>
                  <a:gd name="connsiteY0" fmla="*/ 853440 h 853646"/>
                  <a:gd name="connsiteX1" fmla="*/ 119067 w 498322"/>
                  <a:gd name="connsiteY1" fmla="*/ 0 h 853646"/>
                  <a:gd name="connsiteX2" fmla="*/ 119067 w 498322"/>
                  <a:gd name="connsiteY2" fmla="*/ 0 h 853646"/>
                  <a:gd name="connsiteX3" fmla="*/ 495923 w 498322"/>
                  <a:gd name="connsiteY3" fmla="*/ 68064 h 853646"/>
                  <a:gd name="connsiteX4" fmla="*/ 239369 w 498322"/>
                  <a:gd name="connsiteY4" fmla="*/ 733138 h 853646"/>
                  <a:gd name="connsiteX5" fmla="*/ 119066 w 498322"/>
                  <a:gd name="connsiteY5" fmla="*/ 853441 h 853646"/>
                  <a:gd name="connsiteX6" fmla="*/ 119067 w 498322"/>
                  <a:gd name="connsiteY6" fmla="*/ 853440 h 853646"/>
                  <a:gd name="connsiteX0" fmla="*/ 175572 w 554827"/>
                  <a:gd name="connsiteY0" fmla="*/ 853440 h 853646"/>
                  <a:gd name="connsiteX1" fmla="*/ 175572 w 554827"/>
                  <a:gd name="connsiteY1" fmla="*/ 0 h 853646"/>
                  <a:gd name="connsiteX2" fmla="*/ 175572 w 554827"/>
                  <a:gd name="connsiteY2" fmla="*/ 0 h 853646"/>
                  <a:gd name="connsiteX3" fmla="*/ 552428 w 554827"/>
                  <a:gd name="connsiteY3" fmla="*/ 68064 h 853646"/>
                  <a:gd name="connsiteX4" fmla="*/ 295874 w 554827"/>
                  <a:gd name="connsiteY4" fmla="*/ 733138 h 853646"/>
                  <a:gd name="connsiteX5" fmla="*/ 175571 w 554827"/>
                  <a:gd name="connsiteY5" fmla="*/ 853441 h 853646"/>
                  <a:gd name="connsiteX6" fmla="*/ 175572 w 554827"/>
                  <a:gd name="connsiteY6" fmla="*/ 853440 h 8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4827" h="853646">
                    <a:moveTo>
                      <a:pt x="175572" y="853440"/>
                    </a:moveTo>
                    <a:cubicBezTo>
                      <a:pt x="-22102" y="823906"/>
                      <a:pt x="-92329" y="495572"/>
                      <a:pt x="175572" y="0"/>
                    </a:cubicBezTo>
                    <a:lnTo>
                      <a:pt x="175572" y="0"/>
                    </a:lnTo>
                    <a:cubicBezTo>
                      <a:pt x="242014" y="0"/>
                      <a:pt x="586777" y="11190"/>
                      <a:pt x="552428" y="68064"/>
                    </a:cubicBezTo>
                    <a:cubicBezTo>
                      <a:pt x="228407" y="604565"/>
                      <a:pt x="358683" y="602242"/>
                      <a:pt x="295874" y="733138"/>
                    </a:cubicBezTo>
                    <a:cubicBezTo>
                      <a:pt x="233065" y="864034"/>
                      <a:pt x="242013" y="853441"/>
                      <a:pt x="175571" y="853441"/>
                    </a:cubicBezTo>
                    <a:lnTo>
                      <a:pt x="175572" y="85344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Rectangle: Rounded Corners 10">
                <a:extLst>
                  <a:ext uri="{FF2B5EF4-FFF2-40B4-BE49-F238E27FC236}">
                    <a16:creationId xmlns:a16="http://schemas.microsoft.com/office/drawing/2014/main" id="{1A1A4960-244B-934E-9606-635E6B84959F}"/>
                  </a:ext>
                </a:extLst>
              </p:cNvPr>
              <p:cNvSpPr/>
              <p:nvPr/>
            </p:nvSpPr>
            <p:spPr>
              <a:xfrm rot="1789499" flipH="1">
                <a:off x="2624518" y="3273305"/>
                <a:ext cx="565622" cy="299621"/>
              </a:xfrm>
              <a:custGeom>
                <a:avLst/>
                <a:gdLst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611915 w 611915"/>
                  <a:gd name="connsiteY4" fmla="*/ 159909 h 191892"/>
                  <a:gd name="connsiteX5" fmla="*/ 579932 w 611915"/>
                  <a:gd name="connsiteY5" fmla="*/ 191892 h 191892"/>
                  <a:gd name="connsiteX6" fmla="*/ 31983 w 611915"/>
                  <a:gd name="connsiteY6" fmla="*/ 191892 h 191892"/>
                  <a:gd name="connsiteX7" fmla="*/ 0 w 611915"/>
                  <a:gd name="connsiteY7" fmla="*/ 159909 h 191892"/>
                  <a:gd name="connsiteX8" fmla="*/ 0 w 611915"/>
                  <a:gd name="connsiteY8" fmla="*/ 31983 h 191892"/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579932 w 611915"/>
                  <a:gd name="connsiteY4" fmla="*/ 191892 h 191892"/>
                  <a:gd name="connsiteX5" fmla="*/ 31983 w 611915"/>
                  <a:gd name="connsiteY5" fmla="*/ 191892 h 191892"/>
                  <a:gd name="connsiteX6" fmla="*/ 0 w 611915"/>
                  <a:gd name="connsiteY6" fmla="*/ 159909 h 191892"/>
                  <a:gd name="connsiteX7" fmla="*/ 0 w 611915"/>
                  <a:gd name="connsiteY7" fmla="*/ 31983 h 191892"/>
                  <a:gd name="connsiteX0" fmla="*/ 0 w 732332"/>
                  <a:gd name="connsiteY0" fmla="*/ 31983 h 191892"/>
                  <a:gd name="connsiteX1" fmla="*/ 31983 w 732332"/>
                  <a:gd name="connsiteY1" fmla="*/ 0 h 191892"/>
                  <a:gd name="connsiteX2" fmla="*/ 579932 w 732332"/>
                  <a:gd name="connsiteY2" fmla="*/ 0 h 191892"/>
                  <a:gd name="connsiteX3" fmla="*/ 611915 w 732332"/>
                  <a:gd name="connsiteY3" fmla="*/ 31983 h 191892"/>
                  <a:gd name="connsiteX4" fmla="*/ 732332 w 732332"/>
                  <a:gd name="connsiteY4" fmla="*/ 169032 h 191892"/>
                  <a:gd name="connsiteX5" fmla="*/ 31983 w 732332"/>
                  <a:gd name="connsiteY5" fmla="*/ 191892 h 191892"/>
                  <a:gd name="connsiteX6" fmla="*/ 0 w 732332"/>
                  <a:gd name="connsiteY6" fmla="*/ 159909 h 191892"/>
                  <a:gd name="connsiteX7" fmla="*/ 0 w 732332"/>
                  <a:gd name="connsiteY7" fmla="*/ 31983 h 191892"/>
                  <a:gd name="connsiteX0" fmla="*/ 0 w 732332"/>
                  <a:gd name="connsiteY0" fmla="*/ 116392 h 276301"/>
                  <a:gd name="connsiteX1" fmla="*/ 31983 w 732332"/>
                  <a:gd name="connsiteY1" fmla="*/ 84409 h 276301"/>
                  <a:gd name="connsiteX2" fmla="*/ 579932 w 732332"/>
                  <a:gd name="connsiteY2" fmla="*/ 84409 h 276301"/>
                  <a:gd name="connsiteX3" fmla="*/ 634775 w 732332"/>
                  <a:gd name="connsiteY3" fmla="*/ 2092 h 276301"/>
                  <a:gd name="connsiteX4" fmla="*/ 732332 w 732332"/>
                  <a:gd name="connsiteY4" fmla="*/ 253441 h 276301"/>
                  <a:gd name="connsiteX5" fmla="*/ 31983 w 732332"/>
                  <a:gd name="connsiteY5" fmla="*/ 276301 h 276301"/>
                  <a:gd name="connsiteX6" fmla="*/ 0 w 732332"/>
                  <a:gd name="connsiteY6" fmla="*/ 244318 h 276301"/>
                  <a:gd name="connsiteX7" fmla="*/ 0 w 732332"/>
                  <a:gd name="connsiteY7" fmla="*/ 116392 h 276301"/>
                  <a:gd name="connsiteX0" fmla="*/ 0 w 732332"/>
                  <a:gd name="connsiteY0" fmla="*/ 184383 h 344292"/>
                  <a:gd name="connsiteX1" fmla="*/ 31983 w 732332"/>
                  <a:gd name="connsiteY1" fmla="*/ 15240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0 w 732332"/>
                  <a:gd name="connsiteY0" fmla="*/ 18438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38100 w 732332"/>
                  <a:gd name="connsiteY0" fmla="*/ 21486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38100 w 732332"/>
                  <a:gd name="connsiteY7" fmla="*/ 214863 h 344292"/>
                  <a:gd name="connsiteX0" fmla="*/ 60960 w 755192"/>
                  <a:gd name="connsiteY0" fmla="*/ 214863 h 344292"/>
                  <a:gd name="connsiteX1" fmla="*/ 123423 w 755192"/>
                  <a:gd name="connsiteY1" fmla="*/ 99060 h 344292"/>
                  <a:gd name="connsiteX2" fmla="*/ 557072 w 755192"/>
                  <a:gd name="connsiteY2" fmla="*/ 0 h 344292"/>
                  <a:gd name="connsiteX3" fmla="*/ 657635 w 755192"/>
                  <a:gd name="connsiteY3" fmla="*/ 70083 h 344292"/>
                  <a:gd name="connsiteX4" fmla="*/ 755192 w 755192"/>
                  <a:gd name="connsiteY4" fmla="*/ 321432 h 344292"/>
                  <a:gd name="connsiteX5" fmla="*/ 54843 w 755192"/>
                  <a:gd name="connsiteY5" fmla="*/ 344292 h 344292"/>
                  <a:gd name="connsiteX6" fmla="*/ 0 w 755192"/>
                  <a:gd name="connsiteY6" fmla="*/ 312309 h 344292"/>
                  <a:gd name="connsiteX7" fmla="*/ 60960 w 755192"/>
                  <a:gd name="connsiteY7" fmla="*/ 214863 h 344292"/>
                  <a:gd name="connsiteX0" fmla="*/ 86906 w 781138"/>
                  <a:gd name="connsiteY0" fmla="*/ 214863 h 359532"/>
                  <a:gd name="connsiteX1" fmla="*/ 149369 w 781138"/>
                  <a:gd name="connsiteY1" fmla="*/ 99060 h 359532"/>
                  <a:gd name="connsiteX2" fmla="*/ 583018 w 781138"/>
                  <a:gd name="connsiteY2" fmla="*/ 0 h 359532"/>
                  <a:gd name="connsiteX3" fmla="*/ 683581 w 781138"/>
                  <a:gd name="connsiteY3" fmla="*/ 70083 h 359532"/>
                  <a:gd name="connsiteX4" fmla="*/ 781138 w 781138"/>
                  <a:gd name="connsiteY4" fmla="*/ 321432 h 359532"/>
                  <a:gd name="connsiteX5" fmla="*/ 4589 w 781138"/>
                  <a:gd name="connsiteY5" fmla="*/ 359532 h 359532"/>
                  <a:gd name="connsiteX6" fmla="*/ 25946 w 781138"/>
                  <a:gd name="connsiteY6" fmla="*/ 312309 h 359532"/>
                  <a:gd name="connsiteX7" fmla="*/ 86906 w 781138"/>
                  <a:gd name="connsiteY7" fmla="*/ 214863 h 359532"/>
                  <a:gd name="connsiteX0" fmla="*/ 86906 w 781138"/>
                  <a:gd name="connsiteY0" fmla="*/ 214863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6" fmla="*/ 86906 w 781138"/>
                  <a:gd name="connsiteY6" fmla="*/ 214863 h 359532"/>
                  <a:gd name="connsiteX0" fmla="*/ 25946 w 781138"/>
                  <a:gd name="connsiteY0" fmla="*/ 312309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0" fmla="*/ 1568 w 778117"/>
                  <a:gd name="connsiteY0" fmla="*/ 359532 h 359532"/>
                  <a:gd name="connsiteX1" fmla="*/ 579997 w 778117"/>
                  <a:gd name="connsiteY1" fmla="*/ 0 h 359532"/>
                  <a:gd name="connsiteX2" fmla="*/ 680560 w 778117"/>
                  <a:gd name="connsiteY2" fmla="*/ 70083 h 359532"/>
                  <a:gd name="connsiteX3" fmla="*/ 778117 w 778117"/>
                  <a:gd name="connsiteY3" fmla="*/ 321432 h 359532"/>
                  <a:gd name="connsiteX4" fmla="*/ 1568 w 778117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1372 w 776549"/>
                  <a:gd name="connsiteY2" fmla="*/ 2436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6549" h="359532">
                    <a:moveTo>
                      <a:pt x="0" y="359532"/>
                    </a:moveTo>
                    <a:cubicBezTo>
                      <a:pt x="43180" y="16400"/>
                      <a:pt x="465264" y="48241"/>
                      <a:pt x="578429" y="0"/>
                    </a:cubicBezTo>
                    <a:cubicBezTo>
                      <a:pt x="596093" y="0"/>
                      <a:pt x="671372" y="6699"/>
                      <a:pt x="671372" y="24363"/>
                    </a:cubicBezTo>
                    <a:lnTo>
                      <a:pt x="776549" y="321432"/>
                    </a:lnTo>
                    <a:lnTo>
                      <a:pt x="0" y="359532"/>
                    </a:lnTo>
                    <a:close/>
                  </a:path>
                </a:pathLst>
              </a:custGeom>
              <a:solidFill>
                <a:srgbClr val="ED7D31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Rectangle: Rounded Corners 10">
                <a:extLst>
                  <a:ext uri="{FF2B5EF4-FFF2-40B4-BE49-F238E27FC236}">
                    <a16:creationId xmlns:a16="http://schemas.microsoft.com/office/drawing/2014/main" id="{BDFF5243-023E-7742-A7AD-16439B845D77}"/>
                  </a:ext>
                </a:extLst>
              </p:cNvPr>
              <p:cNvSpPr/>
              <p:nvPr/>
            </p:nvSpPr>
            <p:spPr>
              <a:xfrm rot="19810501">
                <a:off x="1507347" y="3302796"/>
                <a:ext cx="565622" cy="299621"/>
              </a:xfrm>
              <a:custGeom>
                <a:avLst/>
                <a:gdLst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611915 w 611915"/>
                  <a:gd name="connsiteY4" fmla="*/ 159909 h 191892"/>
                  <a:gd name="connsiteX5" fmla="*/ 579932 w 611915"/>
                  <a:gd name="connsiteY5" fmla="*/ 191892 h 191892"/>
                  <a:gd name="connsiteX6" fmla="*/ 31983 w 611915"/>
                  <a:gd name="connsiteY6" fmla="*/ 191892 h 191892"/>
                  <a:gd name="connsiteX7" fmla="*/ 0 w 611915"/>
                  <a:gd name="connsiteY7" fmla="*/ 159909 h 191892"/>
                  <a:gd name="connsiteX8" fmla="*/ 0 w 611915"/>
                  <a:gd name="connsiteY8" fmla="*/ 31983 h 191892"/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579932 w 611915"/>
                  <a:gd name="connsiteY4" fmla="*/ 191892 h 191892"/>
                  <a:gd name="connsiteX5" fmla="*/ 31983 w 611915"/>
                  <a:gd name="connsiteY5" fmla="*/ 191892 h 191892"/>
                  <a:gd name="connsiteX6" fmla="*/ 0 w 611915"/>
                  <a:gd name="connsiteY6" fmla="*/ 159909 h 191892"/>
                  <a:gd name="connsiteX7" fmla="*/ 0 w 611915"/>
                  <a:gd name="connsiteY7" fmla="*/ 31983 h 191892"/>
                  <a:gd name="connsiteX0" fmla="*/ 0 w 732332"/>
                  <a:gd name="connsiteY0" fmla="*/ 31983 h 191892"/>
                  <a:gd name="connsiteX1" fmla="*/ 31983 w 732332"/>
                  <a:gd name="connsiteY1" fmla="*/ 0 h 191892"/>
                  <a:gd name="connsiteX2" fmla="*/ 579932 w 732332"/>
                  <a:gd name="connsiteY2" fmla="*/ 0 h 191892"/>
                  <a:gd name="connsiteX3" fmla="*/ 611915 w 732332"/>
                  <a:gd name="connsiteY3" fmla="*/ 31983 h 191892"/>
                  <a:gd name="connsiteX4" fmla="*/ 732332 w 732332"/>
                  <a:gd name="connsiteY4" fmla="*/ 169032 h 191892"/>
                  <a:gd name="connsiteX5" fmla="*/ 31983 w 732332"/>
                  <a:gd name="connsiteY5" fmla="*/ 191892 h 191892"/>
                  <a:gd name="connsiteX6" fmla="*/ 0 w 732332"/>
                  <a:gd name="connsiteY6" fmla="*/ 159909 h 191892"/>
                  <a:gd name="connsiteX7" fmla="*/ 0 w 732332"/>
                  <a:gd name="connsiteY7" fmla="*/ 31983 h 191892"/>
                  <a:gd name="connsiteX0" fmla="*/ 0 w 732332"/>
                  <a:gd name="connsiteY0" fmla="*/ 116392 h 276301"/>
                  <a:gd name="connsiteX1" fmla="*/ 31983 w 732332"/>
                  <a:gd name="connsiteY1" fmla="*/ 84409 h 276301"/>
                  <a:gd name="connsiteX2" fmla="*/ 579932 w 732332"/>
                  <a:gd name="connsiteY2" fmla="*/ 84409 h 276301"/>
                  <a:gd name="connsiteX3" fmla="*/ 634775 w 732332"/>
                  <a:gd name="connsiteY3" fmla="*/ 2092 h 276301"/>
                  <a:gd name="connsiteX4" fmla="*/ 732332 w 732332"/>
                  <a:gd name="connsiteY4" fmla="*/ 253441 h 276301"/>
                  <a:gd name="connsiteX5" fmla="*/ 31983 w 732332"/>
                  <a:gd name="connsiteY5" fmla="*/ 276301 h 276301"/>
                  <a:gd name="connsiteX6" fmla="*/ 0 w 732332"/>
                  <a:gd name="connsiteY6" fmla="*/ 244318 h 276301"/>
                  <a:gd name="connsiteX7" fmla="*/ 0 w 732332"/>
                  <a:gd name="connsiteY7" fmla="*/ 116392 h 276301"/>
                  <a:gd name="connsiteX0" fmla="*/ 0 w 732332"/>
                  <a:gd name="connsiteY0" fmla="*/ 184383 h 344292"/>
                  <a:gd name="connsiteX1" fmla="*/ 31983 w 732332"/>
                  <a:gd name="connsiteY1" fmla="*/ 15240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0 w 732332"/>
                  <a:gd name="connsiteY0" fmla="*/ 18438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38100 w 732332"/>
                  <a:gd name="connsiteY0" fmla="*/ 21486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38100 w 732332"/>
                  <a:gd name="connsiteY7" fmla="*/ 214863 h 344292"/>
                  <a:gd name="connsiteX0" fmla="*/ 60960 w 755192"/>
                  <a:gd name="connsiteY0" fmla="*/ 214863 h 344292"/>
                  <a:gd name="connsiteX1" fmla="*/ 123423 w 755192"/>
                  <a:gd name="connsiteY1" fmla="*/ 99060 h 344292"/>
                  <a:gd name="connsiteX2" fmla="*/ 557072 w 755192"/>
                  <a:gd name="connsiteY2" fmla="*/ 0 h 344292"/>
                  <a:gd name="connsiteX3" fmla="*/ 657635 w 755192"/>
                  <a:gd name="connsiteY3" fmla="*/ 70083 h 344292"/>
                  <a:gd name="connsiteX4" fmla="*/ 755192 w 755192"/>
                  <a:gd name="connsiteY4" fmla="*/ 321432 h 344292"/>
                  <a:gd name="connsiteX5" fmla="*/ 54843 w 755192"/>
                  <a:gd name="connsiteY5" fmla="*/ 344292 h 344292"/>
                  <a:gd name="connsiteX6" fmla="*/ 0 w 755192"/>
                  <a:gd name="connsiteY6" fmla="*/ 312309 h 344292"/>
                  <a:gd name="connsiteX7" fmla="*/ 60960 w 755192"/>
                  <a:gd name="connsiteY7" fmla="*/ 214863 h 344292"/>
                  <a:gd name="connsiteX0" fmla="*/ 86906 w 781138"/>
                  <a:gd name="connsiteY0" fmla="*/ 214863 h 359532"/>
                  <a:gd name="connsiteX1" fmla="*/ 149369 w 781138"/>
                  <a:gd name="connsiteY1" fmla="*/ 99060 h 359532"/>
                  <a:gd name="connsiteX2" fmla="*/ 583018 w 781138"/>
                  <a:gd name="connsiteY2" fmla="*/ 0 h 359532"/>
                  <a:gd name="connsiteX3" fmla="*/ 683581 w 781138"/>
                  <a:gd name="connsiteY3" fmla="*/ 70083 h 359532"/>
                  <a:gd name="connsiteX4" fmla="*/ 781138 w 781138"/>
                  <a:gd name="connsiteY4" fmla="*/ 321432 h 359532"/>
                  <a:gd name="connsiteX5" fmla="*/ 4589 w 781138"/>
                  <a:gd name="connsiteY5" fmla="*/ 359532 h 359532"/>
                  <a:gd name="connsiteX6" fmla="*/ 25946 w 781138"/>
                  <a:gd name="connsiteY6" fmla="*/ 312309 h 359532"/>
                  <a:gd name="connsiteX7" fmla="*/ 86906 w 781138"/>
                  <a:gd name="connsiteY7" fmla="*/ 214863 h 359532"/>
                  <a:gd name="connsiteX0" fmla="*/ 86906 w 781138"/>
                  <a:gd name="connsiteY0" fmla="*/ 214863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6" fmla="*/ 86906 w 781138"/>
                  <a:gd name="connsiteY6" fmla="*/ 214863 h 359532"/>
                  <a:gd name="connsiteX0" fmla="*/ 25946 w 781138"/>
                  <a:gd name="connsiteY0" fmla="*/ 312309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0" fmla="*/ 1568 w 778117"/>
                  <a:gd name="connsiteY0" fmla="*/ 359532 h 359532"/>
                  <a:gd name="connsiteX1" fmla="*/ 579997 w 778117"/>
                  <a:gd name="connsiteY1" fmla="*/ 0 h 359532"/>
                  <a:gd name="connsiteX2" fmla="*/ 680560 w 778117"/>
                  <a:gd name="connsiteY2" fmla="*/ 70083 h 359532"/>
                  <a:gd name="connsiteX3" fmla="*/ 778117 w 778117"/>
                  <a:gd name="connsiteY3" fmla="*/ 321432 h 359532"/>
                  <a:gd name="connsiteX4" fmla="*/ 1568 w 778117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1372 w 776549"/>
                  <a:gd name="connsiteY2" fmla="*/ 2436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6549" h="359532">
                    <a:moveTo>
                      <a:pt x="0" y="359532"/>
                    </a:moveTo>
                    <a:cubicBezTo>
                      <a:pt x="43180" y="16400"/>
                      <a:pt x="465264" y="48241"/>
                      <a:pt x="578429" y="0"/>
                    </a:cubicBezTo>
                    <a:cubicBezTo>
                      <a:pt x="596093" y="0"/>
                      <a:pt x="671372" y="6699"/>
                      <a:pt x="671372" y="24363"/>
                    </a:cubicBezTo>
                    <a:lnTo>
                      <a:pt x="776549" y="321432"/>
                    </a:lnTo>
                    <a:lnTo>
                      <a:pt x="0" y="359532"/>
                    </a:lnTo>
                    <a:close/>
                  </a:path>
                </a:pathLst>
              </a:custGeom>
              <a:solidFill>
                <a:srgbClr val="ED7D31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Rectangle: Rounded Corners 10">
                <a:extLst>
                  <a:ext uri="{FF2B5EF4-FFF2-40B4-BE49-F238E27FC236}">
                    <a16:creationId xmlns:a16="http://schemas.microsoft.com/office/drawing/2014/main" id="{45087B9D-FBD4-6B11-37BA-B9EE41A40D2C}"/>
                  </a:ext>
                </a:extLst>
              </p:cNvPr>
              <p:cNvSpPr/>
              <p:nvPr/>
            </p:nvSpPr>
            <p:spPr>
              <a:xfrm rot="19969044">
                <a:off x="1258809" y="4356496"/>
                <a:ext cx="402211" cy="225034"/>
              </a:xfrm>
              <a:custGeom>
                <a:avLst/>
                <a:gdLst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611915 w 611915"/>
                  <a:gd name="connsiteY4" fmla="*/ 159909 h 191892"/>
                  <a:gd name="connsiteX5" fmla="*/ 579932 w 611915"/>
                  <a:gd name="connsiteY5" fmla="*/ 191892 h 191892"/>
                  <a:gd name="connsiteX6" fmla="*/ 31983 w 611915"/>
                  <a:gd name="connsiteY6" fmla="*/ 191892 h 191892"/>
                  <a:gd name="connsiteX7" fmla="*/ 0 w 611915"/>
                  <a:gd name="connsiteY7" fmla="*/ 159909 h 191892"/>
                  <a:gd name="connsiteX8" fmla="*/ 0 w 611915"/>
                  <a:gd name="connsiteY8" fmla="*/ 31983 h 191892"/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579932 w 611915"/>
                  <a:gd name="connsiteY4" fmla="*/ 191892 h 191892"/>
                  <a:gd name="connsiteX5" fmla="*/ 31983 w 611915"/>
                  <a:gd name="connsiteY5" fmla="*/ 191892 h 191892"/>
                  <a:gd name="connsiteX6" fmla="*/ 0 w 611915"/>
                  <a:gd name="connsiteY6" fmla="*/ 159909 h 191892"/>
                  <a:gd name="connsiteX7" fmla="*/ 0 w 611915"/>
                  <a:gd name="connsiteY7" fmla="*/ 31983 h 191892"/>
                  <a:gd name="connsiteX0" fmla="*/ 0 w 732332"/>
                  <a:gd name="connsiteY0" fmla="*/ 31983 h 191892"/>
                  <a:gd name="connsiteX1" fmla="*/ 31983 w 732332"/>
                  <a:gd name="connsiteY1" fmla="*/ 0 h 191892"/>
                  <a:gd name="connsiteX2" fmla="*/ 579932 w 732332"/>
                  <a:gd name="connsiteY2" fmla="*/ 0 h 191892"/>
                  <a:gd name="connsiteX3" fmla="*/ 611915 w 732332"/>
                  <a:gd name="connsiteY3" fmla="*/ 31983 h 191892"/>
                  <a:gd name="connsiteX4" fmla="*/ 732332 w 732332"/>
                  <a:gd name="connsiteY4" fmla="*/ 169032 h 191892"/>
                  <a:gd name="connsiteX5" fmla="*/ 31983 w 732332"/>
                  <a:gd name="connsiteY5" fmla="*/ 191892 h 191892"/>
                  <a:gd name="connsiteX6" fmla="*/ 0 w 732332"/>
                  <a:gd name="connsiteY6" fmla="*/ 159909 h 191892"/>
                  <a:gd name="connsiteX7" fmla="*/ 0 w 732332"/>
                  <a:gd name="connsiteY7" fmla="*/ 31983 h 191892"/>
                  <a:gd name="connsiteX0" fmla="*/ 0 w 732332"/>
                  <a:gd name="connsiteY0" fmla="*/ 116392 h 276301"/>
                  <a:gd name="connsiteX1" fmla="*/ 31983 w 732332"/>
                  <a:gd name="connsiteY1" fmla="*/ 84409 h 276301"/>
                  <a:gd name="connsiteX2" fmla="*/ 579932 w 732332"/>
                  <a:gd name="connsiteY2" fmla="*/ 84409 h 276301"/>
                  <a:gd name="connsiteX3" fmla="*/ 634775 w 732332"/>
                  <a:gd name="connsiteY3" fmla="*/ 2092 h 276301"/>
                  <a:gd name="connsiteX4" fmla="*/ 732332 w 732332"/>
                  <a:gd name="connsiteY4" fmla="*/ 253441 h 276301"/>
                  <a:gd name="connsiteX5" fmla="*/ 31983 w 732332"/>
                  <a:gd name="connsiteY5" fmla="*/ 276301 h 276301"/>
                  <a:gd name="connsiteX6" fmla="*/ 0 w 732332"/>
                  <a:gd name="connsiteY6" fmla="*/ 244318 h 276301"/>
                  <a:gd name="connsiteX7" fmla="*/ 0 w 732332"/>
                  <a:gd name="connsiteY7" fmla="*/ 116392 h 276301"/>
                  <a:gd name="connsiteX0" fmla="*/ 0 w 732332"/>
                  <a:gd name="connsiteY0" fmla="*/ 184383 h 344292"/>
                  <a:gd name="connsiteX1" fmla="*/ 31983 w 732332"/>
                  <a:gd name="connsiteY1" fmla="*/ 15240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0 w 732332"/>
                  <a:gd name="connsiteY0" fmla="*/ 18438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38100 w 732332"/>
                  <a:gd name="connsiteY0" fmla="*/ 21486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38100 w 732332"/>
                  <a:gd name="connsiteY7" fmla="*/ 214863 h 344292"/>
                  <a:gd name="connsiteX0" fmla="*/ 60960 w 755192"/>
                  <a:gd name="connsiteY0" fmla="*/ 214863 h 344292"/>
                  <a:gd name="connsiteX1" fmla="*/ 123423 w 755192"/>
                  <a:gd name="connsiteY1" fmla="*/ 99060 h 344292"/>
                  <a:gd name="connsiteX2" fmla="*/ 557072 w 755192"/>
                  <a:gd name="connsiteY2" fmla="*/ 0 h 344292"/>
                  <a:gd name="connsiteX3" fmla="*/ 657635 w 755192"/>
                  <a:gd name="connsiteY3" fmla="*/ 70083 h 344292"/>
                  <a:gd name="connsiteX4" fmla="*/ 755192 w 755192"/>
                  <a:gd name="connsiteY4" fmla="*/ 321432 h 344292"/>
                  <a:gd name="connsiteX5" fmla="*/ 54843 w 755192"/>
                  <a:gd name="connsiteY5" fmla="*/ 344292 h 344292"/>
                  <a:gd name="connsiteX6" fmla="*/ 0 w 755192"/>
                  <a:gd name="connsiteY6" fmla="*/ 312309 h 344292"/>
                  <a:gd name="connsiteX7" fmla="*/ 60960 w 755192"/>
                  <a:gd name="connsiteY7" fmla="*/ 214863 h 344292"/>
                  <a:gd name="connsiteX0" fmla="*/ 86906 w 781138"/>
                  <a:gd name="connsiteY0" fmla="*/ 214863 h 359532"/>
                  <a:gd name="connsiteX1" fmla="*/ 149369 w 781138"/>
                  <a:gd name="connsiteY1" fmla="*/ 99060 h 359532"/>
                  <a:gd name="connsiteX2" fmla="*/ 583018 w 781138"/>
                  <a:gd name="connsiteY2" fmla="*/ 0 h 359532"/>
                  <a:gd name="connsiteX3" fmla="*/ 683581 w 781138"/>
                  <a:gd name="connsiteY3" fmla="*/ 70083 h 359532"/>
                  <a:gd name="connsiteX4" fmla="*/ 781138 w 781138"/>
                  <a:gd name="connsiteY4" fmla="*/ 321432 h 359532"/>
                  <a:gd name="connsiteX5" fmla="*/ 4589 w 781138"/>
                  <a:gd name="connsiteY5" fmla="*/ 359532 h 359532"/>
                  <a:gd name="connsiteX6" fmla="*/ 25946 w 781138"/>
                  <a:gd name="connsiteY6" fmla="*/ 312309 h 359532"/>
                  <a:gd name="connsiteX7" fmla="*/ 86906 w 781138"/>
                  <a:gd name="connsiteY7" fmla="*/ 214863 h 359532"/>
                  <a:gd name="connsiteX0" fmla="*/ 86906 w 781138"/>
                  <a:gd name="connsiteY0" fmla="*/ 214863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6" fmla="*/ 86906 w 781138"/>
                  <a:gd name="connsiteY6" fmla="*/ 214863 h 359532"/>
                  <a:gd name="connsiteX0" fmla="*/ 25946 w 781138"/>
                  <a:gd name="connsiteY0" fmla="*/ 312309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0" fmla="*/ 1568 w 778117"/>
                  <a:gd name="connsiteY0" fmla="*/ 359532 h 359532"/>
                  <a:gd name="connsiteX1" fmla="*/ 579997 w 778117"/>
                  <a:gd name="connsiteY1" fmla="*/ 0 h 359532"/>
                  <a:gd name="connsiteX2" fmla="*/ 680560 w 778117"/>
                  <a:gd name="connsiteY2" fmla="*/ 70083 h 359532"/>
                  <a:gd name="connsiteX3" fmla="*/ 778117 w 778117"/>
                  <a:gd name="connsiteY3" fmla="*/ 321432 h 359532"/>
                  <a:gd name="connsiteX4" fmla="*/ 1568 w 778117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1372 w 776549"/>
                  <a:gd name="connsiteY2" fmla="*/ 2436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6549" h="359532">
                    <a:moveTo>
                      <a:pt x="0" y="359532"/>
                    </a:moveTo>
                    <a:cubicBezTo>
                      <a:pt x="43180" y="16400"/>
                      <a:pt x="465264" y="48241"/>
                      <a:pt x="578429" y="0"/>
                    </a:cubicBezTo>
                    <a:cubicBezTo>
                      <a:pt x="596093" y="0"/>
                      <a:pt x="671372" y="6699"/>
                      <a:pt x="671372" y="24363"/>
                    </a:cubicBezTo>
                    <a:lnTo>
                      <a:pt x="776549" y="321432"/>
                    </a:lnTo>
                    <a:lnTo>
                      <a:pt x="0" y="359532"/>
                    </a:lnTo>
                    <a:close/>
                  </a:path>
                </a:pathLst>
              </a:custGeom>
              <a:solidFill>
                <a:srgbClr val="ED7D31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Rectangle: Rounded Corners 10">
                <a:extLst>
                  <a:ext uri="{FF2B5EF4-FFF2-40B4-BE49-F238E27FC236}">
                    <a16:creationId xmlns:a16="http://schemas.microsoft.com/office/drawing/2014/main" id="{8F39584E-0375-8BD5-7BCD-4560E43A3A6E}"/>
                  </a:ext>
                </a:extLst>
              </p:cNvPr>
              <p:cNvSpPr/>
              <p:nvPr/>
            </p:nvSpPr>
            <p:spPr>
              <a:xfrm rot="2763911" flipH="1">
                <a:off x="3139709" y="4346059"/>
                <a:ext cx="402211" cy="225034"/>
              </a:xfrm>
              <a:custGeom>
                <a:avLst/>
                <a:gdLst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611915 w 611915"/>
                  <a:gd name="connsiteY4" fmla="*/ 159909 h 191892"/>
                  <a:gd name="connsiteX5" fmla="*/ 579932 w 611915"/>
                  <a:gd name="connsiteY5" fmla="*/ 191892 h 191892"/>
                  <a:gd name="connsiteX6" fmla="*/ 31983 w 611915"/>
                  <a:gd name="connsiteY6" fmla="*/ 191892 h 191892"/>
                  <a:gd name="connsiteX7" fmla="*/ 0 w 611915"/>
                  <a:gd name="connsiteY7" fmla="*/ 159909 h 191892"/>
                  <a:gd name="connsiteX8" fmla="*/ 0 w 611915"/>
                  <a:gd name="connsiteY8" fmla="*/ 31983 h 191892"/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579932 w 611915"/>
                  <a:gd name="connsiteY4" fmla="*/ 191892 h 191892"/>
                  <a:gd name="connsiteX5" fmla="*/ 31983 w 611915"/>
                  <a:gd name="connsiteY5" fmla="*/ 191892 h 191892"/>
                  <a:gd name="connsiteX6" fmla="*/ 0 w 611915"/>
                  <a:gd name="connsiteY6" fmla="*/ 159909 h 191892"/>
                  <a:gd name="connsiteX7" fmla="*/ 0 w 611915"/>
                  <a:gd name="connsiteY7" fmla="*/ 31983 h 191892"/>
                  <a:gd name="connsiteX0" fmla="*/ 0 w 732332"/>
                  <a:gd name="connsiteY0" fmla="*/ 31983 h 191892"/>
                  <a:gd name="connsiteX1" fmla="*/ 31983 w 732332"/>
                  <a:gd name="connsiteY1" fmla="*/ 0 h 191892"/>
                  <a:gd name="connsiteX2" fmla="*/ 579932 w 732332"/>
                  <a:gd name="connsiteY2" fmla="*/ 0 h 191892"/>
                  <a:gd name="connsiteX3" fmla="*/ 611915 w 732332"/>
                  <a:gd name="connsiteY3" fmla="*/ 31983 h 191892"/>
                  <a:gd name="connsiteX4" fmla="*/ 732332 w 732332"/>
                  <a:gd name="connsiteY4" fmla="*/ 169032 h 191892"/>
                  <a:gd name="connsiteX5" fmla="*/ 31983 w 732332"/>
                  <a:gd name="connsiteY5" fmla="*/ 191892 h 191892"/>
                  <a:gd name="connsiteX6" fmla="*/ 0 w 732332"/>
                  <a:gd name="connsiteY6" fmla="*/ 159909 h 191892"/>
                  <a:gd name="connsiteX7" fmla="*/ 0 w 732332"/>
                  <a:gd name="connsiteY7" fmla="*/ 31983 h 191892"/>
                  <a:gd name="connsiteX0" fmla="*/ 0 w 732332"/>
                  <a:gd name="connsiteY0" fmla="*/ 116392 h 276301"/>
                  <a:gd name="connsiteX1" fmla="*/ 31983 w 732332"/>
                  <a:gd name="connsiteY1" fmla="*/ 84409 h 276301"/>
                  <a:gd name="connsiteX2" fmla="*/ 579932 w 732332"/>
                  <a:gd name="connsiteY2" fmla="*/ 84409 h 276301"/>
                  <a:gd name="connsiteX3" fmla="*/ 634775 w 732332"/>
                  <a:gd name="connsiteY3" fmla="*/ 2092 h 276301"/>
                  <a:gd name="connsiteX4" fmla="*/ 732332 w 732332"/>
                  <a:gd name="connsiteY4" fmla="*/ 253441 h 276301"/>
                  <a:gd name="connsiteX5" fmla="*/ 31983 w 732332"/>
                  <a:gd name="connsiteY5" fmla="*/ 276301 h 276301"/>
                  <a:gd name="connsiteX6" fmla="*/ 0 w 732332"/>
                  <a:gd name="connsiteY6" fmla="*/ 244318 h 276301"/>
                  <a:gd name="connsiteX7" fmla="*/ 0 w 732332"/>
                  <a:gd name="connsiteY7" fmla="*/ 116392 h 276301"/>
                  <a:gd name="connsiteX0" fmla="*/ 0 w 732332"/>
                  <a:gd name="connsiteY0" fmla="*/ 184383 h 344292"/>
                  <a:gd name="connsiteX1" fmla="*/ 31983 w 732332"/>
                  <a:gd name="connsiteY1" fmla="*/ 15240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0 w 732332"/>
                  <a:gd name="connsiteY0" fmla="*/ 18438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38100 w 732332"/>
                  <a:gd name="connsiteY0" fmla="*/ 21486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38100 w 732332"/>
                  <a:gd name="connsiteY7" fmla="*/ 214863 h 344292"/>
                  <a:gd name="connsiteX0" fmla="*/ 60960 w 755192"/>
                  <a:gd name="connsiteY0" fmla="*/ 214863 h 344292"/>
                  <a:gd name="connsiteX1" fmla="*/ 123423 w 755192"/>
                  <a:gd name="connsiteY1" fmla="*/ 99060 h 344292"/>
                  <a:gd name="connsiteX2" fmla="*/ 557072 w 755192"/>
                  <a:gd name="connsiteY2" fmla="*/ 0 h 344292"/>
                  <a:gd name="connsiteX3" fmla="*/ 657635 w 755192"/>
                  <a:gd name="connsiteY3" fmla="*/ 70083 h 344292"/>
                  <a:gd name="connsiteX4" fmla="*/ 755192 w 755192"/>
                  <a:gd name="connsiteY4" fmla="*/ 321432 h 344292"/>
                  <a:gd name="connsiteX5" fmla="*/ 54843 w 755192"/>
                  <a:gd name="connsiteY5" fmla="*/ 344292 h 344292"/>
                  <a:gd name="connsiteX6" fmla="*/ 0 w 755192"/>
                  <a:gd name="connsiteY6" fmla="*/ 312309 h 344292"/>
                  <a:gd name="connsiteX7" fmla="*/ 60960 w 755192"/>
                  <a:gd name="connsiteY7" fmla="*/ 214863 h 344292"/>
                  <a:gd name="connsiteX0" fmla="*/ 86906 w 781138"/>
                  <a:gd name="connsiteY0" fmla="*/ 214863 h 359532"/>
                  <a:gd name="connsiteX1" fmla="*/ 149369 w 781138"/>
                  <a:gd name="connsiteY1" fmla="*/ 99060 h 359532"/>
                  <a:gd name="connsiteX2" fmla="*/ 583018 w 781138"/>
                  <a:gd name="connsiteY2" fmla="*/ 0 h 359532"/>
                  <a:gd name="connsiteX3" fmla="*/ 683581 w 781138"/>
                  <a:gd name="connsiteY3" fmla="*/ 70083 h 359532"/>
                  <a:gd name="connsiteX4" fmla="*/ 781138 w 781138"/>
                  <a:gd name="connsiteY4" fmla="*/ 321432 h 359532"/>
                  <a:gd name="connsiteX5" fmla="*/ 4589 w 781138"/>
                  <a:gd name="connsiteY5" fmla="*/ 359532 h 359532"/>
                  <a:gd name="connsiteX6" fmla="*/ 25946 w 781138"/>
                  <a:gd name="connsiteY6" fmla="*/ 312309 h 359532"/>
                  <a:gd name="connsiteX7" fmla="*/ 86906 w 781138"/>
                  <a:gd name="connsiteY7" fmla="*/ 214863 h 359532"/>
                  <a:gd name="connsiteX0" fmla="*/ 86906 w 781138"/>
                  <a:gd name="connsiteY0" fmla="*/ 214863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6" fmla="*/ 86906 w 781138"/>
                  <a:gd name="connsiteY6" fmla="*/ 214863 h 359532"/>
                  <a:gd name="connsiteX0" fmla="*/ 25946 w 781138"/>
                  <a:gd name="connsiteY0" fmla="*/ 312309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0" fmla="*/ 1568 w 778117"/>
                  <a:gd name="connsiteY0" fmla="*/ 359532 h 359532"/>
                  <a:gd name="connsiteX1" fmla="*/ 579997 w 778117"/>
                  <a:gd name="connsiteY1" fmla="*/ 0 h 359532"/>
                  <a:gd name="connsiteX2" fmla="*/ 680560 w 778117"/>
                  <a:gd name="connsiteY2" fmla="*/ 70083 h 359532"/>
                  <a:gd name="connsiteX3" fmla="*/ 778117 w 778117"/>
                  <a:gd name="connsiteY3" fmla="*/ 321432 h 359532"/>
                  <a:gd name="connsiteX4" fmla="*/ 1568 w 778117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1372 w 776549"/>
                  <a:gd name="connsiteY2" fmla="*/ 2436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6549" h="359532">
                    <a:moveTo>
                      <a:pt x="0" y="359532"/>
                    </a:moveTo>
                    <a:cubicBezTo>
                      <a:pt x="43180" y="16400"/>
                      <a:pt x="465264" y="48241"/>
                      <a:pt x="578429" y="0"/>
                    </a:cubicBezTo>
                    <a:cubicBezTo>
                      <a:pt x="596093" y="0"/>
                      <a:pt x="671372" y="6699"/>
                      <a:pt x="671372" y="24363"/>
                    </a:cubicBezTo>
                    <a:lnTo>
                      <a:pt x="776549" y="321432"/>
                    </a:lnTo>
                    <a:lnTo>
                      <a:pt x="0" y="359532"/>
                    </a:lnTo>
                    <a:close/>
                  </a:path>
                </a:pathLst>
              </a:custGeom>
              <a:solidFill>
                <a:srgbClr val="ED7D31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Rectangle: Rounded Corners 10">
                <a:extLst>
                  <a:ext uri="{FF2B5EF4-FFF2-40B4-BE49-F238E27FC236}">
                    <a16:creationId xmlns:a16="http://schemas.microsoft.com/office/drawing/2014/main" id="{A6E63CE4-2E0B-0054-CBA8-D4C3C63CC14B}"/>
                  </a:ext>
                </a:extLst>
              </p:cNvPr>
              <p:cNvSpPr/>
              <p:nvPr/>
            </p:nvSpPr>
            <p:spPr>
              <a:xfrm rot="21116232" flipH="1">
                <a:off x="2596166" y="5308841"/>
                <a:ext cx="588968" cy="444554"/>
              </a:xfrm>
              <a:custGeom>
                <a:avLst/>
                <a:gdLst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611915 w 611915"/>
                  <a:gd name="connsiteY4" fmla="*/ 159909 h 191892"/>
                  <a:gd name="connsiteX5" fmla="*/ 579932 w 611915"/>
                  <a:gd name="connsiteY5" fmla="*/ 191892 h 191892"/>
                  <a:gd name="connsiteX6" fmla="*/ 31983 w 611915"/>
                  <a:gd name="connsiteY6" fmla="*/ 191892 h 191892"/>
                  <a:gd name="connsiteX7" fmla="*/ 0 w 611915"/>
                  <a:gd name="connsiteY7" fmla="*/ 159909 h 191892"/>
                  <a:gd name="connsiteX8" fmla="*/ 0 w 611915"/>
                  <a:gd name="connsiteY8" fmla="*/ 31983 h 191892"/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579932 w 611915"/>
                  <a:gd name="connsiteY4" fmla="*/ 191892 h 191892"/>
                  <a:gd name="connsiteX5" fmla="*/ 31983 w 611915"/>
                  <a:gd name="connsiteY5" fmla="*/ 191892 h 191892"/>
                  <a:gd name="connsiteX6" fmla="*/ 0 w 611915"/>
                  <a:gd name="connsiteY6" fmla="*/ 159909 h 191892"/>
                  <a:gd name="connsiteX7" fmla="*/ 0 w 611915"/>
                  <a:gd name="connsiteY7" fmla="*/ 31983 h 191892"/>
                  <a:gd name="connsiteX0" fmla="*/ 0 w 732332"/>
                  <a:gd name="connsiteY0" fmla="*/ 31983 h 191892"/>
                  <a:gd name="connsiteX1" fmla="*/ 31983 w 732332"/>
                  <a:gd name="connsiteY1" fmla="*/ 0 h 191892"/>
                  <a:gd name="connsiteX2" fmla="*/ 579932 w 732332"/>
                  <a:gd name="connsiteY2" fmla="*/ 0 h 191892"/>
                  <a:gd name="connsiteX3" fmla="*/ 611915 w 732332"/>
                  <a:gd name="connsiteY3" fmla="*/ 31983 h 191892"/>
                  <a:gd name="connsiteX4" fmla="*/ 732332 w 732332"/>
                  <a:gd name="connsiteY4" fmla="*/ 169032 h 191892"/>
                  <a:gd name="connsiteX5" fmla="*/ 31983 w 732332"/>
                  <a:gd name="connsiteY5" fmla="*/ 191892 h 191892"/>
                  <a:gd name="connsiteX6" fmla="*/ 0 w 732332"/>
                  <a:gd name="connsiteY6" fmla="*/ 159909 h 191892"/>
                  <a:gd name="connsiteX7" fmla="*/ 0 w 732332"/>
                  <a:gd name="connsiteY7" fmla="*/ 31983 h 191892"/>
                  <a:gd name="connsiteX0" fmla="*/ 0 w 732332"/>
                  <a:gd name="connsiteY0" fmla="*/ 116392 h 276301"/>
                  <a:gd name="connsiteX1" fmla="*/ 31983 w 732332"/>
                  <a:gd name="connsiteY1" fmla="*/ 84409 h 276301"/>
                  <a:gd name="connsiteX2" fmla="*/ 579932 w 732332"/>
                  <a:gd name="connsiteY2" fmla="*/ 84409 h 276301"/>
                  <a:gd name="connsiteX3" fmla="*/ 634775 w 732332"/>
                  <a:gd name="connsiteY3" fmla="*/ 2092 h 276301"/>
                  <a:gd name="connsiteX4" fmla="*/ 732332 w 732332"/>
                  <a:gd name="connsiteY4" fmla="*/ 253441 h 276301"/>
                  <a:gd name="connsiteX5" fmla="*/ 31983 w 732332"/>
                  <a:gd name="connsiteY5" fmla="*/ 276301 h 276301"/>
                  <a:gd name="connsiteX6" fmla="*/ 0 w 732332"/>
                  <a:gd name="connsiteY6" fmla="*/ 244318 h 276301"/>
                  <a:gd name="connsiteX7" fmla="*/ 0 w 732332"/>
                  <a:gd name="connsiteY7" fmla="*/ 116392 h 276301"/>
                  <a:gd name="connsiteX0" fmla="*/ 0 w 732332"/>
                  <a:gd name="connsiteY0" fmla="*/ 184383 h 344292"/>
                  <a:gd name="connsiteX1" fmla="*/ 31983 w 732332"/>
                  <a:gd name="connsiteY1" fmla="*/ 15240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0 w 732332"/>
                  <a:gd name="connsiteY0" fmla="*/ 18438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38100 w 732332"/>
                  <a:gd name="connsiteY0" fmla="*/ 21486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38100 w 732332"/>
                  <a:gd name="connsiteY7" fmla="*/ 214863 h 344292"/>
                  <a:gd name="connsiteX0" fmla="*/ 60960 w 755192"/>
                  <a:gd name="connsiteY0" fmla="*/ 214863 h 344292"/>
                  <a:gd name="connsiteX1" fmla="*/ 123423 w 755192"/>
                  <a:gd name="connsiteY1" fmla="*/ 99060 h 344292"/>
                  <a:gd name="connsiteX2" fmla="*/ 557072 w 755192"/>
                  <a:gd name="connsiteY2" fmla="*/ 0 h 344292"/>
                  <a:gd name="connsiteX3" fmla="*/ 657635 w 755192"/>
                  <a:gd name="connsiteY3" fmla="*/ 70083 h 344292"/>
                  <a:gd name="connsiteX4" fmla="*/ 755192 w 755192"/>
                  <a:gd name="connsiteY4" fmla="*/ 321432 h 344292"/>
                  <a:gd name="connsiteX5" fmla="*/ 54843 w 755192"/>
                  <a:gd name="connsiteY5" fmla="*/ 344292 h 344292"/>
                  <a:gd name="connsiteX6" fmla="*/ 0 w 755192"/>
                  <a:gd name="connsiteY6" fmla="*/ 312309 h 344292"/>
                  <a:gd name="connsiteX7" fmla="*/ 60960 w 755192"/>
                  <a:gd name="connsiteY7" fmla="*/ 214863 h 344292"/>
                  <a:gd name="connsiteX0" fmla="*/ 86906 w 781138"/>
                  <a:gd name="connsiteY0" fmla="*/ 214863 h 359532"/>
                  <a:gd name="connsiteX1" fmla="*/ 149369 w 781138"/>
                  <a:gd name="connsiteY1" fmla="*/ 99060 h 359532"/>
                  <a:gd name="connsiteX2" fmla="*/ 583018 w 781138"/>
                  <a:gd name="connsiteY2" fmla="*/ 0 h 359532"/>
                  <a:gd name="connsiteX3" fmla="*/ 683581 w 781138"/>
                  <a:gd name="connsiteY3" fmla="*/ 70083 h 359532"/>
                  <a:gd name="connsiteX4" fmla="*/ 781138 w 781138"/>
                  <a:gd name="connsiteY4" fmla="*/ 321432 h 359532"/>
                  <a:gd name="connsiteX5" fmla="*/ 4589 w 781138"/>
                  <a:gd name="connsiteY5" fmla="*/ 359532 h 359532"/>
                  <a:gd name="connsiteX6" fmla="*/ 25946 w 781138"/>
                  <a:gd name="connsiteY6" fmla="*/ 312309 h 359532"/>
                  <a:gd name="connsiteX7" fmla="*/ 86906 w 781138"/>
                  <a:gd name="connsiteY7" fmla="*/ 214863 h 359532"/>
                  <a:gd name="connsiteX0" fmla="*/ 86906 w 781138"/>
                  <a:gd name="connsiteY0" fmla="*/ 214863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6" fmla="*/ 86906 w 781138"/>
                  <a:gd name="connsiteY6" fmla="*/ 214863 h 359532"/>
                  <a:gd name="connsiteX0" fmla="*/ 25946 w 781138"/>
                  <a:gd name="connsiteY0" fmla="*/ 312309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0" fmla="*/ 1568 w 778117"/>
                  <a:gd name="connsiteY0" fmla="*/ 359532 h 359532"/>
                  <a:gd name="connsiteX1" fmla="*/ 579997 w 778117"/>
                  <a:gd name="connsiteY1" fmla="*/ 0 h 359532"/>
                  <a:gd name="connsiteX2" fmla="*/ 680560 w 778117"/>
                  <a:gd name="connsiteY2" fmla="*/ 70083 h 359532"/>
                  <a:gd name="connsiteX3" fmla="*/ 778117 w 778117"/>
                  <a:gd name="connsiteY3" fmla="*/ 321432 h 359532"/>
                  <a:gd name="connsiteX4" fmla="*/ 1568 w 778117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1372 w 776549"/>
                  <a:gd name="connsiteY2" fmla="*/ 2436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6549" h="359532">
                    <a:moveTo>
                      <a:pt x="0" y="359532"/>
                    </a:moveTo>
                    <a:cubicBezTo>
                      <a:pt x="43180" y="16400"/>
                      <a:pt x="465264" y="48241"/>
                      <a:pt x="578429" y="0"/>
                    </a:cubicBezTo>
                    <a:cubicBezTo>
                      <a:pt x="596093" y="0"/>
                      <a:pt x="671372" y="6699"/>
                      <a:pt x="671372" y="24363"/>
                    </a:cubicBezTo>
                    <a:lnTo>
                      <a:pt x="776549" y="321432"/>
                    </a:lnTo>
                    <a:lnTo>
                      <a:pt x="0" y="359532"/>
                    </a:lnTo>
                    <a:close/>
                  </a:path>
                </a:pathLst>
              </a:custGeom>
              <a:solidFill>
                <a:srgbClr val="ED7D31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Rectangle: Rounded Corners 10">
                <a:extLst>
                  <a:ext uri="{FF2B5EF4-FFF2-40B4-BE49-F238E27FC236}">
                    <a16:creationId xmlns:a16="http://schemas.microsoft.com/office/drawing/2014/main" id="{9EC47CD0-19E7-B8D2-975B-3FFD854E28FC}"/>
                  </a:ext>
                </a:extLst>
              </p:cNvPr>
              <p:cNvSpPr/>
              <p:nvPr/>
            </p:nvSpPr>
            <p:spPr>
              <a:xfrm rot="270763">
                <a:off x="751771" y="5503536"/>
                <a:ext cx="1518389" cy="702993"/>
              </a:xfrm>
              <a:custGeom>
                <a:avLst/>
                <a:gdLst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611915 w 611915"/>
                  <a:gd name="connsiteY4" fmla="*/ 159909 h 191892"/>
                  <a:gd name="connsiteX5" fmla="*/ 579932 w 611915"/>
                  <a:gd name="connsiteY5" fmla="*/ 191892 h 191892"/>
                  <a:gd name="connsiteX6" fmla="*/ 31983 w 611915"/>
                  <a:gd name="connsiteY6" fmla="*/ 191892 h 191892"/>
                  <a:gd name="connsiteX7" fmla="*/ 0 w 611915"/>
                  <a:gd name="connsiteY7" fmla="*/ 159909 h 191892"/>
                  <a:gd name="connsiteX8" fmla="*/ 0 w 611915"/>
                  <a:gd name="connsiteY8" fmla="*/ 31983 h 191892"/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579932 w 611915"/>
                  <a:gd name="connsiteY4" fmla="*/ 191892 h 191892"/>
                  <a:gd name="connsiteX5" fmla="*/ 31983 w 611915"/>
                  <a:gd name="connsiteY5" fmla="*/ 191892 h 191892"/>
                  <a:gd name="connsiteX6" fmla="*/ 0 w 611915"/>
                  <a:gd name="connsiteY6" fmla="*/ 159909 h 191892"/>
                  <a:gd name="connsiteX7" fmla="*/ 0 w 611915"/>
                  <a:gd name="connsiteY7" fmla="*/ 31983 h 191892"/>
                  <a:gd name="connsiteX0" fmla="*/ 0 w 732332"/>
                  <a:gd name="connsiteY0" fmla="*/ 31983 h 191892"/>
                  <a:gd name="connsiteX1" fmla="*/ 31983 w 732332"/>
                  <a:gd name="connsiteY1" fmla="*/ 0 h 191892"/>
                  <a:gd name="connsiteX2" fmla="*/ 579932 w 732332"/>
                  <a:gd name="connsiteY2" fmla="*/ 0 h 191892"/>
                  <a:gd name="connsiteX3" fmla="*/ 611915 w 732332"/>
                  <a:gd name="connsiteY3" fmla="*/ 31983 h 191892"/>
                  <a:gd name="connsiteX4" fmla="*/ 732332 w 732332"/>
                  <a:gd name="connsiteY4" fmla="*/ 169032 h 191892"/>
                  <a:gd name="connsiteX5" fmla="*/ 31983 w 732332"/>
                  <a:gd name="connsiteY5" fmla="*/ 191892 h 191892"/>
                  <a:gd name="connsiteX6" fmla="*/ 0 w 732332"/>
                  <a:gd name="connsiteY6" fmla="*/ 159909 h 191892"/>
                  <a:gd name="connsiteX7" fmla="*/ 0 w 732332"/>
                  <a:gd name="connsiteY7" fmla="*/ 31983 h 191892"/>
                  <a:gd name="connsiteX0" fmla="*/ 0 w 732332"/>
                  <a:gd name="connsiteY0" fmla="*/ 116392 h 276301"/>
                  <a:gd name="connsiteX1" fmla="*/ 31983 w 732332"/>
                  <a:gd name="connsiteY1" fmla="*/ 84409 h 276301"/>
                  <a:gd name="connsiteX2" fmla="*/ 579932 w 732332"/>
                  <a:gd name="connsiteY2" fmla="*/ 84409 h 276301"/>
                  <a:gd name="connsiteX3" fmla="*/ 634775 w 732332"/>
                  <a:gd name="connsiteY3" fmla="*/ 2092 h 276301"/>
                  <a:gd name="connsiteX4" fmla="*/ 732332 w 732332"/>
                  <a:gd name="connsiteY4" fmla="*/ 253441 h 276301"/>
                  <a:gd name="connsiteX5" fmla="*/ 31983 w 732332"/>
                  <a:gd name="connsiteY5" fmla="*/ 276301 h 276301"/>
                  <a:gd name="connsiteX6" fmla="*/ 0 w 732332"/>
                  <a:gd name="connsiteY6" fmla="*/ 244318 h 276301"/>
                  <a:gd name="connsiteX7" fmla="*/ 0 w 732332"/>
                  <a:gd name="connsiteY7" fmla="*/ 116392 h 276301"/>
                  <a:gd name="connsiteX0" fmla="*/ 0 w 732332"/>
                  <a:gd name="connsiteY0" fmla="*/ 184383 h 344292"/>
                  <a:gd name="connsiteX1" fmla="*/ 31983 w 732332"/>
                  <a:gd name="connsiteY1" fmla="*/ 15240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0 w 732332"/>
                  <a:gd name="connsiteY0" fmla="*/ 18438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38100 w 732332"/>
                  <a:gd name="connsiteY0" fmla="*/ 21486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38100 w 732332"/>
                  <a:gd name="connsiteY7" fmla="*/ 214863 h 344292"/>
                  <a:gd name="connsiteX0" fmla="*/ 60960 w 755192"/>
                  <a:gd name="connsiteY0" fmla="*/ 214863 h 344292"/>
                  <a:gd name="connsiteX1" fmla="*/ 123423 w 755192"/>
                  <a:gd name="connsiteY1" fmla="*/ 99060 h 344292"/>
                  <a:gd name="connsiteX2" fmla="*/ 557072 w 755192"/>
                  <a:gd name="connsiteY2" fmla="*/ 0 h 344292"/>
                  <a:gd name="connsiteX3" fmla="*/ 657635 w 755192"/>
                  <a:gd name="connsiteY3" fmla="*/ 70083 h 344292"/>
                  <a:gd name="connsiteX4" fmla="*/ 755192 w 755192"/>
                  <a:gd name="connsiteY4" fmla="*/ 321432 h 344292"/>
                  <a:gd name="connsiteX5" fmla="*/ 54843 w 755192"/>
                  <a:gd name="connsiteY5" fmla="*/ 344292 h 344292"/>
                  <a:gd name="connsiteX6" fmla="*/ 0 w 755192"/>
                  <a:gd name="connsiteY6" fmla="*/ 312309 h 344292"/>
                  <a:gd name="connsiteX7" fmla="*/ 60960 w 755192"/>
                  <a:gd name="connsiteY7" fmla="*/ 214863 h 344292"/>
                  <a:gd name="connsiteX0" fmla="*/ 86906 w 781138"/>
                  <a:gd name="connsiteY0" fmla="*/ 214863 h 359532"/>
                  <a:gd name="connsiteX1" fmla="*/ 149369 w 781138"/>
                  <a:gd name="connsiteY1" fmla="*/ 99060 h 359532"/>
                  <a:gd name="connsiteX2" fmla="*/ 583018 w 781138"/>
                  <a:gd name="connsiteY2" fmla="*/ 0 h 359532"/>
                  <a:gd name="connsiteX3" fmla="*/ 683581 w 781138"/>
                  <a:gd name="connsiteY3" fmla="*/ 70083 h 359532"/>
                  <a:gd name="connsiteX4" fmla="*/ 781138 w 781138"/>
                  <a:gd name="connsiteY4" fmla="*/ 321432 h 359532"/>
                  <a:gd name="connsiteX5" fmla="*/ 4589 w 781138"/>
                  <a:gd name="connsiteY5" fmla="*/ 359532 h 359532"/>
                  <a:gd name="connsiteX6" fmla="*/ 25946 w 781138"/>
                  <a:gd name="connsiteY6" fmla="*/ 312309 h 359532"/>
                  <a:gd name="connsiteX7" fmla="*/ 86906 w 781138"/>
                  <a:gd name="connsiteY7" fmla="*/ 214863 h 359532"/>
                  <a:gd name="connsiteX0" fmla="*/ 86906 w 781138"/>
                  <a:gd name="connsiteY0" fmla="*/ 214863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6" fmla="*/ 86906 w 781138"/>
                  <a:gd name="connsiteY6" fmla="*/ 214863 h 359532"/>
                  <a:gd name="connsiteX0" fmla="*/ 25946 w 781138"/>
                  <a:gd name="connsiteY0" fmla="*/ 312309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0" fmla="*/ 1568 w 778117"/>
                  <a:gd name="connsiteY0" fmla="*/ 359532 h 359532"/>
                  <a:gd name="connsiteX1" fmla="*/ 579997 w 778117"/>
                  <a:gd name="connsiteY1" fmla="*/ 0 h 359532"/>
                  <a:gd name="connsiteX2" fmla="*/ 680560 w 778117"/>
                  <a:gd name="connsiteY2" fmla="*/ 70083 h 359532"/>
                  <a:gd name="connsiteX3" fmla="*/ 778117 w 778117"/>
                  <a:gd name="connsiteY3" fmla="*/ 321432 h 359532"/>
                  <a:gd name="connsiteX4" fmla="*/ 1568 w 778117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1372 w 776549"/>
                  <a:gd name="connsiteY2" fmla="*/ 2436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6549" h="359532">
                    <a:moveTo>
                      <a:pt x="0" y="359532"/>
                    </a:moveTo>
                    <a:cubicBezTo>
                      <a:pt x="43180" y="16400"/>
                      <a:pt x="465264" y="48241"/>
                      <a:pt x="578429" y="0"/>
                    </a:cubicBezTo>
                    <a:cubicBezTo>
                      <a:pt x="596093" y="0"/>
                      <a:pt x="671372" y="6699"/>
                      <a:pt x="671372" y="24363"/>
                    </a:cubicBezTo>
                    <a:lnTo>
                      <a:pt x="776549" y="321432"/>
                    </a:lnTo>
                    <a:lnTo>
                      <a:pt x="0" y="359532"/>
                    </a:ln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Rectangle: Rounded Corners 10">
                <a:extLst>
                  <a:ext uri="{FF2B5EF4-FFF2-40B4-BE49-F238E27FC236}">
                    <a16:creationId xmlns:a16="http://schemas.microsoft.com/office/drawing/2014/main" id="{6DB5446B-6EBB-3A29-4342-013EC50C24B8}"/>
                  </a:ext>
                </a:extLst>
              </p:cNvPr>
              <p:cNvSpPr/>
              <p:nvPr/>
            </p:nvSpPr>
            <p:spPr>
              <a:xfrm rot="5779391">
                <a:off x="1603344" y="5336468"/>
                <a:ext cx="588967" cy="500615"/>
              </a:xfrm>
              <a:custGeom>
                <a:avLst/>
                <a:gdLst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611915 w 611915"/>
                  <a:gd name="connsiteY4" fmla="*/ 159909 h 191892"/>
                  <a:gd name="connsiteX5" fmla="*/ 579932 w 611915"/>
                  <a:gd name="connsiteY5" fmla="*/ 191892 h 191892"/>
                  <a:gd name="connsiteX6" fmla="*/ 31983 w 611915"/>
                  <a:gd name="connsiteY6" fmla="*/ 191892 h 191892"/>
                  <a:gd name="connsiteX7" fmla="*/ 0 w 611915"/>
                  <a:gd name="connsiteY7" fmla="*/ 159909 h 191892"/>
                  <a:gd name="connsiteX8" fmla="*/ 0 w 611915"/>
                  <a:gd name="connsiteY8" fmla="*/ 31983 h 191892"/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579932 w 611915"/>
                  <a:gd name="connsiteY4" fmla="*/ 191892 h 191892"/>
                  <a:gd name="connsiteX5" fmla="*/ 31983 w 611915"/>
                  <a:gd name="connsiteY5" fmla="*/ 191892 h 191892"/>
                  <a:gd name="connsiteX6" fmla="*/ 0 w 611915"/>
                  <a:gd name="connsiteY6" fmla="*/ 159909 h 191892"/>
                  <a:gd name="connsiteX7" fmla="*/ 0 w 611915"/>
                  <a:gd name="connsiteY7" fmla="*/ 31983 h 191892"/>
                  <a:gd name="connsiteX0" fmla="*/ 0 w 732332"/>
                  <a:gd name="connsiteY0" fmla="*/ 31983 h 191892"/>
                  <a:gd name="connsiteX1" fmla="*/ 31983 w 732332"/>
                  <a:gd name="connsiteY1" fmla="*/ 0 h 191892"/>
                  <a:gd name="connsiteX2" fmla="*/ 579932 w 732332"/>
                  <a:gd name="connsiteY2" fmla="*/ 0 h 191892"/>
                  <a:gd name="connsiteX3" fmla="*/ 611915 w 732332"/>
                  <a:gd name="connsiteY3" fmla="*/ 31983 h 191892"/>
                  <a:gd name="connsiteX4" fmla="*/ 732332 w 732332"/>
                  <a:gd name="connsiteY4" fmla="*/ 169032 h 191892"/>
                  <a:gd name="connsiteX5" fmla="*/ 31983 w 732332"/>
                  <a:gd name="connsiteY5" fmla="*/ 191892 h 191892"/>
                  <a:gd name="connsiteX6" fmla="*/ 0 w 732332"/>
                  <a:gd name="connsiteY6" fmla="*/ 159909 h 191892"/>
                  <a:gd name="connsiteX7" fmla="*/ 0 w 732332"/>
                  <a:gd name="connsiteY7" fmla="*/ 31983 h 191892"/>
                  <a:gd name="connsiteX0" fmla="*/ 0 w 732332"/>
                  <a:gd name="connsiteY0" fmla="*/ 116392 h 276301"/>
                  <a:gd name="connsiteX1" fmla="*/ 31983 w 732332"/>
                  <a:gd name="connsiteY1" fmla="*/ 84409 h 276301"/>
                  <a:gd name="connsiteX2" fmla="*/ 579932 w 732332"/>
                  <a:gd name="connsiteY2" fmla="*/ 84409 h 276301"/>
                  <a:gd name="connsiteX3" fmla="*/ 634775 w 732332"/>
                  <a:gd name="connsiteY3" fmla="*/ 2092 h 276301"/>
                  <a:gd name="connsiteX4" fmla="*/ 732332 w 732332"/>
                  <a:gd name="connsiteY4" fmla="*/ 253441 h 276301"/>
                  <a:gd name="connsiteX5" fmla="*/ 31983 w 732332"/>
                  <a:gd name="connsiteY5" fmla="*/ 276301 h 276301"/>
                  <a:gd name="connsiteX6" fmla="*/ 0 w 732332"/>
                  <a:gd name="connsiteY6" fmla="*/ 244318 h 276301"/>
                  <a:gd name="connsiteX7" fmla="*/ 0 w 732332"/>
                  <a:gd name="connsiteY7" fmla="*/ 116392 h 276301"/>
                  <a:gd name="connsiteX0" fmla="*/ 0 w 732332"/>
                  <a:gd name="connsiteY0" fmla="*/ 184383 h 344292"/>
                  <a:gd name="connsiteX1" fmla="*/ 31983 w 732332"/>
                  <a:gd name="connsiteY1" fmla="*/ 15240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0 w 732332"/>
                  <a:gd name="connsiteY0" fmla="*/ 18438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38100 w 732332"/>
                  <a:gd name="connsiteY0" fmla="*/ 21486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38100 w 732332"/>
                  <a:gd name="connsiteY7" fmla="*/ 214863 h 344292"/>
                  <a:gd name="connsiteX0" fmla="*/ 60960 w 755192"/>
                  <a:gd name="connsiteY0" fmla="*/ 214863 h 344292"/>
                  <a:gd name="connsiteX1" fmla="*/ 123423 w 755192"/>
                  <a:gd name="connsiteY1" fmla="*/ 99060 h 344292"/>
                  <a:gd name="connsiteX2" fmla="*/ 557072 w 755192"/>
                  <a:gd name="connsiteY2" fmla="*/ 0 h 344292"/>
                  <a:gd name="connsiteX3" fmla="*/ 657635 w 755192"/>
                  <a:gd name="connsiteY3" fmla="*/ 70083 h 344292"/>
                  <a:gd name="connsiteX4" fmla="*/ 755192 w 755192"/>
                  <a:gd name="connsiteY4" fmla="*/ 321432 h 344292"/>
                  <a:gd name="connsiteX5" fmla="*/ 54843 w 755192"/>
                  <a:gd name="connsiteY5" fmla="*/ 344292 h 344292"/>
                  <a:gd name="connsiteX6" fmla="*/ 0 w 755192"/>
                  <a:gd name="connsiteY6" fmla="*/ 312309 h 344292"/>
                  <a:gd name="connsiteX7" fmla="*/ 60960 w 755192"/>
                  <a:gd name="connsiteY7" fmla="*/ 214863 h 344292"/>
                  <a:gd name="connsiteX0" fmla="*/ 86906 w 781138"/>
                  <a:gd name="connsiteY0" fmla="*/ 214863 h 359532"/>
                  <a:gd name="connsiteX1" fmla="*/ 149369 w 781138"/>
                  <a:gd name="connsiteY1" fmla="*/ 99060 h 359532"/>
                  <a:gd name="connsiteX2" fmla="*/ 583018 w 781138"/>
                  <a:gd name="connsiteY2" fmla="*/ 0 h 359532"/>
                  <a:gd name="connsiteX3" fmla="*/ 683581 w 781138"/>
                  <a:gd name="connsiteY3" fmla="*/ 70083 h 359532"/>
                  <a:gd name="connsiteX4" fmla="*/ 781138 w 781138"/>
                  <a:gd name="connsiteY4" fmla="*/ 321432 h 359532"/>
                  <a:gd name="connsiteX5" fmla="*/ 4589 w 781138"/>
                  <a:gd name="connsiteY5" fmla="*/ 359532 h 359532"/>
                  <a:gd name="connsiteX6" fmla="*/ 25946 w 781138"/>
                  <a:gd name="connsiteY6" fmla="*/ 312309 h 359532"/>
                  <a:gd name="connsiteX7" fmla="*/ 86906 w 781138"/>
                  <a:gd name="connsiteY7" fmla="*/ 214863 h 359532"/>
                  <a:gd name="connsiteX0" fmla="*/ 86906 w 781138"/>
                  <a:gd name="connsiteY0" fmla="*/ 214863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6" fmla="*/ 86906 w 781138"/>
                  <a:gd name="connsiteY6" fmla="*/ 214863 h 359532"/>
                  <a:gd name="connsiteX0" fmla="*/ 25946 w 781138"/>
                  <a:gd name="connsiteY0" fmla="*/ 312309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0" fmla="*/ 1568 w 778117"/>
                  <a:gd name="connsiteY0" fmla="*/ 359532 h 359532"/>
                  <a:gd name="connsiteX1" fmla="*/ 579997 w 778117"/>
                  <a:gd name="connsiteY1" fmla="*/ 0 h 359532"/>
                  <a:gd name="connsiteX2" fmla="*/ 680560 w 778117"/>
                  <a:gd name="connsiteY2" fmla="*/ 70083 h 359532"/>
                  <a:gd name="connsiteX3" fmla="*/ 778117 w 778117"/>
                  <a:gd name="connsiteY3" fmla="*/ 321432 h 359532"/>
                  <a:gd name="connsiteX4" fmla="*/ 1568 w 778117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1372 w 776549"/>
                  <a:gd name="connsiteY2" fmla="*/ 2436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6549" h="359532">
                    <a:moveTo>
                      <a:pt x="0" y="359532"/>
                    </a:moveTo>
                    <a:cubicBezTo>
                      <a:pt x="43180" y="16400"/>
                      <a:pt x="465264" y="48241"/>
                      <a:pt x="578429" y="0"/>
                    </a:cubicBezTo>
                    <a:cubicBezTo>
                      <a:pt x="596093" y="0"/>
                      <a:pt x="671372" y="6699"/>
                      <a:pt x="671372" y="24363"/>
                    </a:cubicBezTo>
                    <a:lnTo>
                      <a:pt x="776549" y="321432"/>
                    </a:lnTo>
                    <a:lnTo>
                      <a:pt x="0" y="359532"/>
                    </a:lnTo>
                    <a:close/>
                  </a:path>
                </a:pathLst>
              </a:custGeom>
              <a:solidFill>
                <a:srgbClr val="ED7D31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C407BEB-F34D-A078-7537-9C51F45326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66217" y="4725860"/>
                <a:ext cx="840394" cy="31931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3F3FAF7-C568-B92B-F175-B6401F53B180}"/>
                  </a:ext>
                </a:extLst>
              </p:cNvPr>
              <p:cNvSpPr/>
              <p:nvPr/>
            </p:nvSpPr>
            <p:spPr>
              <a:xfrm flipH="1">
                <a:off x="1851217" y="3013091"/>
                <a:ext cx="1020379" cy="1643407"/>
              </a:xfrm>
              <a:prstGeom prst="ellipse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08DB264-9577-0350-3D86-261A8F7D6087}"/>
              </a:ext>
            </a:extLst>
          </p:cNvPr>
          <p:cNvGrpSpPr/>
          <p:nvPr/>
        </p:nvGrpSpPr>
        <p:grpSpPr>
          <a:xfrm>
            <a:off x="1289574" y="4323685"/>
            <a:ext cx="4532484" cy="2388096"/>
            <a:chOff x="671666" y="150958"/>
            <a:chExt cx="12443106" cy="655608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90388A3-5C5F-E164-C6A4-26AA2B73924A}"/>
                </a:ext>
              </a:extLst>
            </p:cNvPr>
            <p:cNvSpPr txBox="1"/>
            <p:nvPr/>
          </p:nvSpPr>
          <p:spPr>
            <a:xfrm>
              <a:off x="4909093" y="775518"/>
              <a:ext cx="8205679" cy="31664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F5522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K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ing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24D5697-7FC8-BF18-0DE7-6EDF151BE8F6}"/>
                </a:ext>
              </a:extLst>
            </p:cNvPr>
            <p:cNvGrpSpPr/>
            <p:nvPr/>
          </p:nvGrpSpPr>
          <p:grpSpPr>
            <a:xfrm>
              <a:off x="671666" y="150958"/>
              <a:ext cx="3402939" cy="6556083"/>
              <a:chOff x="1310294" y="46934"/>
              <a:chExt cx="3246229" cy="6254166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128A9A0E-9051-02D0-79A5-184B2729CAA3}"/>
                  </a:ext>
                </a:extLst>
              </p:cNvPr>
              <p:cNvSpPr/>
              <p:nvPr/>
            </p:nvSpPr>
            <p:spPr>
              <a:xfrm>
                <a:off x="2570921" y="2604247"/>
                <a:ext cx="728870" cy="693705"/>
              </a:xfrm>
              <a:prstGeom prst="round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Rectangle 22">
                <a:extLst>
                  <a:ext uri="{FF2B5EF4-FFF2-40B4-BE49-F238E27FC236}">
                    <a16:creationId xmlns:a16="http://schemas.microsoft.com/office/drawing/2014/main" id="{EEB238EA-0D95-6D19-6C5B-34DBEDD425A5}"/>
                  </a:ext>
                </a:extLst>
              </p:cNvPr>
              <p:cNvSpPr/>
              <p:nvPr/>
            </p:nvSpPr>
            <p:spPr>
              <a:xfrm rot="1152231">
                <a:off x="1310294" y="4459377"/>
                <a:ext cx="606477" cy="459104"/>
              </a:xfrm>
              <a:custGeom>
                <a:avLst/>
                <a:gdLst>
                  <a:gd name="connsiteX0" fmla="*/ 0 w 438150"/>
                  <a:gd name="connsiteY0" fmla="*/ 0 h 176571"/>
                  <a:gd name="connsiteX1" fmla="*/ 438150 w 438150"/>
                  <a:gd name="connsiteY1" fmla="*/ 0 h 176571"/>
                  <a:gd name="connsiteX2" fmla="*/ 438150 w 438150"/>
                  <a:gd name="connsiteY2" fmla="*/ 176571 h 176571"/>
                  <a:gd name="connsiteX3" fmla="*/ 0 w 438150"/>
                  <a:gd name="connsiteY3" fmla="*/ 176571 h 176571"/>
                  <a:gd name="connsiteX4" fmla="*/ 0 w 438150"/>
                  <a:gd name="connsiteY4" fmla="*/ 0 h 176571"/>
                  <a:gd name="connsiteX0" fmla="*/ 0 w 489190"/>
                  <a:gd name="connsiteY0" fmla="*/ 12735 h 176571"/>
                  <a:gd name="connsiteX1" fmla="*/ 489190 w 489190"/>
                  <a:gd name="connsiteY1" fmla="*/ 0 h 176571"/>
                  <a:gd name="connsiteX2" fmla="*/ 489190 w 489190"/>
                  <a:gd name="connsiteY2" fmla="*/ 176571 h 176571"/>
                  <a:gd name="connsiteX3" fmla="*/ 51040 w 489190"/>
                  <a:gd name="connsiteY3" fmla="*/ 176571 h 176571"/>
                  <a:gd name="connsiteX4" fmla="*/ 0 w 489190"/>
                  <a:gd name="connsiteY4" fmla="*/ 12735 h 176571"/>
                  <a:gd name="connsiteX0" fmla="*/ 0 w 489190"/>
                  <a:gd name="connsiteY0" fmla="*/ 12735 h 441822"/>
                  <a:gd name="connsiteX1" fmla="*/ 489190 w 489190"/>
                  <a:gd name="connsiteY1" fmla="*/ 0 h 441822"/>
                  <a:gd name="connsiteX2" fmla="*/ 489190 w 489190"/>
                  <a:gd name="connsiteY2" fmla="*/ 176571 h 441822"/>
                  <a:gd name="connsiteX3" fmla="*/ 150995 w 489190"/>
                  <a:gd name="connsiteY3" fmla="*/ 441822 h 441822"/>
                  <a:gd name="connsiteX4" fmla="*/ 0 w 489190"/>
                  <a:gd name="connsiteY4" fmla="*/ 12735 h 441822"/>
                  <a:gd name="connsiteX0" fmla="*/ 0 w 489190"/>
                  <a:gd name="connsiteY0" fmla="*/ 12735 h 441822"/>
                  <a:gd name="connsiteX1" fmla="*/ 489190 w 489190"/>
                  <a:gd name="connsiteY1" fmla="*/ 0 h 441822"/>
                  <a:gd name="connsiteX2" fmla="*/ 489190 w 489190"/>
                  <a:gd name="connsiteY2" fmla="*/ 176571 h 441822"/>
                  <a:gd name="connsiteX3" fmla="*/ 363030 w 489190"/>
                  <a:gd name="connsiteY3" fmla="*/ 432261 h 441822"/>
                  <a:gd name="connsiteX4" fmla="*/ 150995 w 489190"/>
                  <a:gd name="connsiteY4" fmla="*/ 441822 h 441822"/>
                  <a:gd name="connsiteX5" fmla="*/ 0 w 489190"/>
                  <a:gd name="connsiteY5" fmla="*/ 12735 h 441822"/>
                  <a:gd name="connsiteX0" fmla="*/ 0 w 538215"/>
                  <a:gd name="connsiteY0" fmla="*/ 12735 h 441822"/>
                  <a:gd name="connsiteX1" fmla="*/ 489190 w 538215"/>
                  <a:gd name="connsiteY1" fmla="*/ 0 h 441822"/>
                  <a:gd name="connsiteX2" fmla="*/ 489190 w 538215"/>
                  <a:gd name="connsiteY2" fmla="*/ 176571 h 441822"/>
                  <a:gd name="connsiteX3" fmla="*/ 534516 w 538215"/>
                  <a:gd name="connsiteY3" fmla="*/ 359923 h 441822"/>
                  <a:gd name="connsiteX4" fmla="*/ 363030 w 538215"/>
                  <a:gd name="connsiteY4" fmla="*/ 432261 h 441822"/>
                  <a:gd name="connsiteX5" fmla="*/ 150995 w 538215"/>
                  <a:gd name="connsiteY5" fmla="*/ 441822 h 441822"/>
                  <a:gd name="connsiteX6" fmla="*/ 0 w 538215"/>
                  <a:gd name="connsiteY6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63030 w 606477"/>
                  <a:gd name="connsiteY5" fmla="*/ 432261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63030 w 606477"/>
                  <a:gd name="connsiteY5" fmla="*/ 432261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63030 w 606477"/>
                  <a:gd name="connsiteY5" fmla="*/ 432261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63030 w 606477"/>
                  <a:gd name="connsiteY5" fmla="*/ 432261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63030 w 606477"/>
                  <a:gd name="connsiteY5" fmla="*/ 432261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96761 w 606477"/>
                  <a:gd name="connsiteY5" fmla="*/ 420513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96761 w 606477"/>
                  <a:gd name="connsiteY5" fmla="*/ 420513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70097"/>
                  <a:gd name="connsiteX1" fmla="*/ 489190 w 606477"/>
                  <a:gd name="connsiteY1" fmla="*/ 0 h 470097"/>
                  <a:gd name="connsiteX2" fmla="*/ 606477 w 606477"/>
                  <a:gd name="connsiteY2" fmla="*/ 110439 h 470097"/>
                  <a:gd name="connsiteX3" fmla="*/ 489190 w 606477"/>
                  <a:gd name="connsiteY3" fmla="*/ 176571 h 470097"/>
                  <a:gd name="connsiteX4" fmla="*/ 534516 w 606477"/>
                  <a:gd name="connsiteY4" fmla="*/ 359923 h 470097"/>
                  <a:gd name="connsiteX5" fmla="*/ 396761 w 606477"/>
                  <a:gd name="connsiteY5" fmla="*/ 420513 h 470097"/>
                  <a:gd name="connsiteX6" fmla="*/ 279095 w 606477"/>
                  <a:gd name="connsiteY6" fmla="*/ 436279 h 470097"/>
                  <a:gd name="connsiteX7" fmla="*/ 150995 w 606477"/>
                  <a:gd name="connsiteY7" fmla="*/ 441822 h 470097"/>
                  <a:gd name="connsiteX8" fmla="*/ 0 w 606477"/>
                  <a:gd name="connsiteY8" fmla="*/ 12735 h 470097"/>
                  <a:gd name="connsiteX0" fmla="*/ 0 w 606477"/>
                  <a:gd name="connsiteY0" fmla="*/ 12735 h 470097"/>
                  <a:gd name="connsiteX1" fmla="*/ 489190 w 606477"/>
                  <a:gd name="connsiteY1" fmla="*/ 0 h 470097"/>
                  <a:gd name="connsiteX2" fmla="*/ 606477 w 606477"/>
                  <a:gd name="connsiteY2" fmla="*/ 110439 h 470097"/>
                  <a:gd name="connsiteX3" fmla="*/ 489190 w 606477"/>
                  <a:gd name="connsiteY3" fmla="*/ 176571 h 470097"/>
                  <a:gd name="connsiteX4" fmla="*/ 534516 w 606477"/>
                  <a:gd name="connsiteY4" fmla="*/ 359923 h 470097"/>
                  <a:gd name="connsiteX5" fmla="*/ 396761 w 606477"/>
                  <a:gd name="connsiteY5" fmla="*/ 420513 h 470097"/>
                  <a:gd name="connsiteX6" fmla="*/ 279095 w 606477"/>
                  <a:gd name="connsiteY6" fmla="*/ 436279 h 470097"/>
                  <a:gd name="connsiteX7" fmla="*/ 150995 w 606477"/>
                  <a:gd name="connsiteY7" fmla="*/ 441822 h 470097"/>
                  <a:gd name="connsiteX8" fmla="*/ 0 w 606477"/>
                  <a:gd name="connsiteY8" fmla="*/ 12735 h 470097"/>
                  <a:gd name="connsiteX0" fmla="*/ 0 w 606477"/>
                  <a:gd name="connsiteY0" fmla="*/ 12735 h 470097"/>
                  <a:gd name="connsiteX1" fmla="*/ 489190 w 606477"/>
                  <a:gd name="connsiteY1" fmla="*/ 0 h 470097"/>
                  <a:gd name="connsiteX2" fmla="*/ 606477 w 606477"/>
                  <a:gd name="connsiteY2" fmla="*/ 110439 h 470097"/>
                  <a:gd name="connsiteX3" fmla="*/ 489190 w 606477"/>
                  <a:gd name="connsiteY3" fmla="*/ 176571 h 470097"/>
                  <a:gd name="connsiteX4" fmla="*/ 534516 w 606477"/>
                  <a:gd name="connsiteY4" fmla="*/ 359923 h 470097"/>
                  <a:gd name="connsiteX5" fmla="*/ 396761 w 606477"/>
                  <a:gd name="connsiteY5" fmla="*/ 420513 h 470097"/>
                  <a:gd name="connsiteX6" fmla="*/ 279095 w 606477"/>
                  <a:gd name="connsiteY6" fmla="*/ 436279 h 470097"/>
                  <a:gd name="connsiteX7" fmla="*/ 150995 w 606477"/>
                  <a:gd name="connsiteY7" fmla="*/ 441822 h 470097"/>
                  <a:gd name="connsiteX8" fmla="*/ 0 w 606477"/>
                  <a:gd name="connsiteY8" fmla="*/ 12735 h 470097"/>
                  <a:gd name="connsiteX0" fmla="*/ 0 w 606477"/>
                  <a:gd name="connsiteY0" fmla="*/ 12735 h 470097"/>
                  <a:gd name="connsiteX1" fmla="*/ 489190 w 606477"/>
                  <a:gd name="connsiteY1" fmla="*/ 0 h 470097"/>
                  <a:gd name="connsiteX2" fmla="*/ 606477 w 606477"/>
                  <a:gd name="connsiteY2" fmla="*/ 110439 h 470097"/>
                  <a:gd name="connsiteX3" fmla="*/ 489190 w 606477"/>
                  <a:gd name="connsiteY3" fmla="*/ 176571 h 470097"/>
                  <a:gd name="connsiteX4" fmla="*/ 534516 w 606477"/>
                  <a:gd name="connsiteY4" fmla="*/ 359923 h 470097"/>
                  <a:gd name="connsiteX5" fmla="*/ 412502 w 606477"/>
                  <a:gd name="connsiteY5" fmla="*/ 415031 h 470097"/>
                  <a:gd name="connsiteX6" fmla="*/ 279095 w 606477"/>
                  <a:gd name="connsiteY6" fmla="*/ 436279 h 470097"/>
                  <a:gd name="connsiteX7" fmla="*/ 150995 w 606477"/>
                  <a:gd name="connsiteY7" fmla="*/ 441822 h 470097"/>
                  <a:gd name="connsiteX8" fmla="*/ 0 w 606477"/>
                  <a:gd name="connsiteY8" fmla="*/ 12735 h 470097"/>
                  <a:gd name="connsiteX0" fmla="*/ 0 w 606477"/>
                  <a:gd name="connsiteY0" fmla="*/ 12735 h 472188"/>
                  <a:gd name="connsiteX1" fmla="*/ 489190 w 606477"/>
                  <a:gd name="connsiteY1" fmla="*/ 0 h 472188"/>
                  <a:gd name="connsiteX2" fmla="*/ 606477 w 606477"/>
                  <a:gd name="connsiteY2" fmla="*/ 110439 h 472188"/>
                  <a:gd name="connsiteX3" fmla="*/ 489190 w 606477"/>
                  <a:gd name="connsiteY3" fmla="*/ 176571 h 472188"/>
                  <a:gd name="connsiteX4" fmla="*/ 534516 w 606477"/>
                  <a:gd name="connsiteY4" fmla="*/ 359923 h 472188"/>
                  <a:gd name="connsiteX5" fmla="*/ 412502 w 606477"/>
                  <a:gd name="connsiteY5" fmla="*/ 415031 h 472188"/>
                  <a:gd name="connsiteX6" fmla="*/ 307065 w 606477"/>
                  <a:gd name="connsiteY6" fmla="*/ 444188 h 472188"/>
                  <a:gd name="connsiteX7" fmla="*/ 150995 w 606477"/>
                  <a:gd name="connsiteY7" fmla="*/ 441822 h 472188"/>
                  <a:gd name="connsiteX8" fmla="*/ 0 w 606477"/>
                  <a:gd name="connsiteY8" fmla="*/ 12735 h 472188"/>
                  <a:gd name="connsiteX0" fmla="*/ 0 w 606477"/>
                  <a:gd name="connsiteY0" fmla="*/ 12735 h 459309"/>
                  <a:gd name="connsiteX1" fmla="*/ 489190 w 606477"/>
                  <a:gd name="connsiteY1" fmla="*/ 0 h 459309"/>
                  <a:gd name="connsiteX2" fmla="*/ 606477 w 606477"/>
                  <a:gd name="connsiteY2" fmla="*/ 110439 h 459309"/>
                  <a:gd name="connsiteX3" fmla="*/ 489190 w 606477"/>
                  <a:gd name="connsiteY3" fmla="*/ 176571 h 459309"/>
                  <a:gd name="connsiteX4" fmla="*/ 534516 w 606477"/>
                  <a:gd name="connsiteY4" fmla="*/ 359923 h 459309"/>
                  <a:gd name="connsiteX5" fmla="*/ 412502 w 606477"/>
                  <a:gd name="connsiteY5" fmla="*/ 415031 h 459309"/>
                  <a:gd name="connsiteX6" fmla="*/ 307065 w 606477"/>
                  <a:gd name="connsiteY6" fmla="*/ 444188 h 459309"/>
                  <a:gd name="connsiteX7" fmla="*/ 150995 w 606477"/>
                  <a:gd name="connsiteY7" fmla="*/ 441822 h 459309"/>
                  <a:gd name="connsiteX8" fmla="*/ 0 w 606477"/>
                  <a:gd name="connsiteY8" fmla="*/ 12735 h 459309"/>
                  <a:gd name="connsiteX0" fmla="*/ 0 w 606477"/>
                  <a:gd name="connsiteY0" fmla="*/ 12735 h 459309"/>
                  <a:gd name="connsiteX1" fmla="*/ 489190 w 606477"/>
                  <a:gd name="connsiteY1" fmla="*/ 0 h 459309"/>
                  <a:gd name="connsiteX2" fmla="*/ 606477 w 606477"/>
                  <a:gd name="connsiteY2" fmla="*/ 110439 h 459309"/>
                  <a:gd name="connsiteX3" fmla="*/ 489190 w 606477"/>
                  <a:gd name="connsiteY3" fmla="*/ 176571 h 459309"/>
                  <a:gd name="connsiteX4" fmla="*/ 534516 w 606477"/>
                  <a:gd name="connsiteY4" fmla="*/ 359923 h 459309"/>
                  <a:gd name="connsiteX5" fmla="*/ 412502 w 606477"/>
                  <a:gd name="connsiteY5" fmla="*/ 415031 h 459309"/>
                  <a:gd name="connsiteX6" fmla="*/ 307065 w 606477"/>
                  <a:gd name="connsiteY6" fmla="*/ 444188 h 459309"/>
                  <a:gd name="connsiteX7" fmla="*/ 150995 w 606477"/>
                  <a:gd name="connsiteY7" fmla="*/ 441822 h 459309"/>
                  <a:gd name="connsiteX8" fmla="*/ 0 w 606477"/>
                  <a:gd name="connsiteY8" fmla="*/ 12735 h 45930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12502 w 606477"/>
                  <a:gd name="connsiteY5" fmla="*/ 415031 h 460619"/>
                  <a:gd name="connsiteX6" fmla="*/ 301203 w 606477"/>
                  <a:gd name="connsiteY6" fmla="*/ 456316 h 460619"/>
                  <a:gd name="connsiteX7" fmla="*/ 150995 w 606477"/>
                  <a:gd name="connsiteY7" fmla="*/ 441822 h 460619"/>
                  <a:gd name="connsiteX8" fmla="*/ 0 w 606477"/>
                  <a:gd name="connsiteY8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12502 w 606477"/>
                  <a:gd name="connsiteY5" fmla="*/ 415031 h 460619"/>
                  <a:gd name="connsiteX6" fmla="*/ 301203 w 606477"/>
                  <a:gd name="connsiteY6" fmla="*/ 456316 h 460619"/>
                  <a:gd name="connsiteX7" fmla="*/ 150995 w 606477"/>
                  <a:gd name="connsiteY7" fmla="*/ 441822 h 460619"/>
                  <a:gd name="connsiteX8" fmla="*/ 0 w 606477"/>
                  <a:gd name="connsiteY8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12502 w 606477"/>
                  <a:gd name="connsiteY5" fmla="*/ 415031 h 460619"/>
                  <a:gd name="connsiteX6" fmla="*/ 301203 w 606477"/>
                  <a:gd name="connsiteY6" fmla="*/ 456316 h 460619"/>
                  <a:gd name="connsiteX7" fmla="*/ 150995 w 606477"/>
                  <a:gd name="connsiteY7" fmla="*/ 441822 h 460619"/>
                  <a:gd name="connsiteX8" fmla="*/ 0 w 606477"/>
                  <a:gd name="connsiteY8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37164 w 606477"/>
                  <a:gd name="connsiteY5" fmla="*/ 318182 h 460619"/>
                  <a:gd name="connsiteX6" fmla="*/ 412502 w 606477"/>
                  <a:gd name="connsiteY6" fmla="*/ 415031 h 460619"/>
                  <a:gd name="connsiteX7" fmla="*/ 301203 w 606477"/>
                  <a:gd name="connsiteY7" fmla="*/ 456316 h 460619"/>
                  <a:gd name="connsiteX8" fmla="*/ 150995 w 606477"/>
                  <a:gd name="connsiteY8" fmla="*/ 441822 h 460619"/>
                  <a:gd name="connsiteX9" fmla="*/ 0 w 606477"/>
                  <a:gd name="connsiteY9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37164 w 606477"/>
                  <a:gd name="connsiteY5" fmla="*/ 318182 h 460619"/>
                  <a:gd name="connsiteX6" fmla="*/ 412502 w 606477"/>
                  <a:gd name="connsiteY6" fmla="*/ 415031 h 460619"/>
                  <a:gd name="connsiteX7" fmla="*/ 301203 w 606477"/>
                  <a:gd name="connsiteY7" fmla="*/ 456316 h 460619"/>
                  <a:gd name="connsiteX8" fmla="*/ 150995 w 606477"/>
                  <a:gd name="connsiteY8" fmla="*/ 441822 h 460619"/>
                  <a:gd name="connsiteX9" fmla="*/ 0 w 606477"/>
                  <a:gd name="connsiteY9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37164 w 606477"/>
                  <a:gd name="connsiteY5" fmla="*/ 318182 h 460619"/>
                  <a:gd name="connsiteX6" fmla="*/ 412502 w 606477"/>
                  <a:gd name="connsiteY6" fmla="*/ 415031 h 460619"/>
                  <a:gd name="connsiteX7" fmla="*/ 324525 w 606477"/>
                  <a:gd name="connsiteY7" fmla="*/ 342286 h 460619"/>
                  <a:gd name="connsiteX8" fmla="*/ 301203 w 606477"/>
                  <a:gd name="connsiteY8" fmla="*/ 456316 h 460619"/>
                  <a:gd name="connsiteX9" fmla="*/ 150995 w 606477"/>
                  <a:gd name="connsiteY9" fmla="*/ 441822 h 460619"/>
                  <a:gd name="connsiteX10" fmla="*/ 0 w 606477"/>
                  <a:gd name="connsiteY10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37164 w 606477"/>
                  <a:gd name="connsiteY5" fmla="*/ 318182 h 460619"/>
                  <a:gd name="connsiteX6" fmla="*/ 412502 w 606477"/>
                  <a:gd name="connsiteY6" fmla="*/ 415031 h 460619"/>
                  <a:gd name="connsiteX7" fmla="*/ 324525 w 606477"/>
                  <a:gd name="connsiteY7" fmla="*/ 342286 h 460619"/>
                  <a:gd name="connsiteX8" fmla="*/ 301203 w 606477"/>
                  <a:gd name="connsiteY8" fmla="*/ 456316 h 460619"/>
                  <a:gd name="connsiteX9" fmla="*/ 150995 w 606477"/>
                  <a:gd name="connsiteY9" fmla="*/ 441822 h 460619"/>
                  <a:gd name="connsiteX10" fmla="*/ 0 w 606477"/>
                  <a:gd name="connsiteY10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37164 w 606477"/>
                  <a:gd name="connsiteY5" fmla="*/ 318182 h 460619"/>
                  <a:gd name="connsiteX6" fmla="*/ 412502 w 606477"/>
                  <a:gd name="connsiteY6" fmla="*/ 415031 h 460619"/>
                  <a:gd name="connsiteX7" fmla="*/ 324525 w 606477"/>
                  <a:gd name="connsiteY7" fmla="*/ 342286 h 460619"/>
                  <a:gd name="connsiteX8" fmla="*/ 301203 w 606477"/>
                  <a:gd name="connsiteY8" fmla="*/ 456316 h 460619"/>
                  <a:gd name="connsiteX9" fmla="*/ 150995 w 606477"/>
                  <a:gd name="connsiteY9" fmla="*/ 441822 h 460619"/>
                  <a:gd name="connsiteX10" fmla="*/ 0 w 606477"/>
                  <a:gd name="connsiteY10" fmla="*/ 12735 h 460619"/>
                  <a:gd name="connsiteX0" fmla="*/ 0 w 606477"/>
                  <a:gd name="connsiteY0" fmla="*/ 12735 h 460589"/>
                  <a:gd name="connsiteX1" fmla="*/ 489190 w 606477"/>
                  <a:gd name="connsiteY1" fmla="*/ 0 h 460589"/>
                  <a:gd name="connsiteX2" fmla="*/ 606477 w 606477"/>
                  <a:gd name="connsiteY2" fmla="*/ 110439 h 460589"/>
                  <a:gd name="connsiteX3" fmla="*/ 489190 w 606477"/>
                  <a:gd name="connsiteY3" fmla="*/ 176571 h 460589"/>
                  <a:gd name="connsiteX4" fmla="*/ 534516 w 606477"/>
                  <a:gd name="connsiteY4" fmla="*/ 359923 h 460589"/>
                  <a:gd name="connsiteX5" fmla="*/ 437164 w 606477"/>
                  <a:gd name="connsiteY5" fmla="*/ 318182 h 460589"/>
                  <a:gd name="connsiteX6" fmla="*/ 412502 w 606477"/>
                  <a:gd name="connsiteY6" fmla="*/ 415031 h 460589"/>
                  <a:gd name="connsiteX7" fmla="*/ 324525 w 606477"/>
                  <a:gd name="connsiteY7" fmla="*/ 342286 h 460589"/>
                  <a:gd name="connsiteX8" fmla="*/ 301203 w 606477"/>
                  <a:gd name="connsiteY8" fmla="*/ 456316 h 460589"/>
                  <a:gd name="connsiteX9" fmla="*/ 220981 w 606477"/>
                  <a:gd name="connsiteY9" fmla="*/ 370787 h 460589"/>
                  <a:gd name="connsiteX10" fmla="*/ 150995 w 606477"/>
                  <a:gd name="connsiteY10" fmla="*/ 441822 h 460589"/>
                  <a:gd name="connsiteX11" fmla="*/ 0 w 606477"/>
                  <a:gd name="connsiteY11" fmla="*/ 12735 h 460589"/>
                  <a:gd name="connsiteX0" fmla="*/ 0 w 606477"/>
                  <a:gd name="connsiteY0" fmla="*/ 12735 h 460589"/>
                  <a:gd name="connsiteX1" fmla="*/ 489190 w 606477"/>
                  <a:gd name="connsiteY1" fmla="*/ 0 h 460589"/>
                  <a:gd name="connsiteX2" fmla="*/ 606477 w 606477"/>
                  <a:gd name="connsiteY2" fmla="*/ 110439 h 460589"/>
                  <a:gd name="connsiteX3" fmla="*/ 489190 w 606477"/>
                  <a:gd name="connsiteY3" fmla="*/ 176571 h 460589"/>
                  <a:gd name="connsiteX4" fmla="*/ 534516 w 606477"/>
                  <a:gd name="connsiteY4" fmla="*/ 359923 h 460589"/>
                  <a:gd name="connsiteX5" fmla="*/ 437164 w 606477"/>
                  <a:gd name="connsiteY5" fmla="*/ 318182 h 460589"/>
                  <a:gd name="connsiteX6" fmla="*/ 412502 w 606477"/>
                  <a:gd name="connsiteY6" fmla="*/ 415031 h 460589"/>
                  <a:gd name="connsiteX7" fmla="*/ 324525 w 606477"/>
                  <a:gd name="connsiteY7" fmla="*/ 342286 h 460589"/>
                  <a:gd name="connsiteX8" fmla="*/ 301203 w 606477"/>
                  <a:gd name="connsiteY8" fmla="*/ 456316 h 460589"/>
                  <a:gd name="connsiteX9" fmla="*/ 220981 w 606477"/>
                  <a:gd name="connsiteY9" fmla="*/ 370787 h 460589"/>
                  <a:gd name="connsiteX10" fmla="*/ 150995 w 606477"/>
                  <a:gd name="connsiteY10" fmla="*/ 441822 h 460589"/>
                  <a:gd name="connsiteX11" fmla="*/ 0 w 606477"/>
                  <a:gd name="connsiteY11" fmla="*/ 12735 h 460589"/>
                  <a:gd name="connsiteX0" fmla="*/ 0 w 606477"/>
                  <a:gd name="connsiteY0" fmla="*/ 12735 h 460589"/>
                  <a:gd name="connsiteX1" fmla="*/ 489190 w 606477"/>
                  <a:gd name="connsiteY1" fmla="*/ 0 h 460589"/>
                  <a:gd name="connsiteX2" fmla="*/ 606477 w 606477"/>
                  <a:gd name="connsiteY2" fmla="*/ 110439 h 460589"/>
                  <a:gd name="connsiteX3" fmla="*/ 489190 w 606477"/>
                  <a:gd name="connsiteY3" fmla="*/ 176571 h 460589"/>
                  <a:gd name="connsiteX4" fmla="*/ 534516 w 606477"/>
                  <a:gd name="connsiteY4" fmla="*/ 359923 h 460589"/>
                  <a:gd name="connsiteX5" fmla="*/ 437164 w 606477"/>
                  <a:gd name="connsiteY5" fmla="*/ 318182 h 460589"/>
                  <a:gd name="connsiteX6" fmla="*/ 412502 w 606477"/>
                  <a:gd name="connsiteY6" fmla="*/ 415031 h 460589"/>
                  <a:gd name="connsiteX7" fmla="*/ 324525 w 606477"/>
                  <a:gd name="connsiteY7" fmla="*/ 342286 h 460589"/>
                  <a:gd name="connsiteX8" fmla="*/ 301203 w 606477"/>
                  <a:gd name="connsiteY8" fmla="*/ 456316 h 460589"/>
                  <a:gd name="connsiteX9" fmla="*/ 220981 w 606477"/>
                  <a:gd name="connsiteY9" fmla="*/ 370787 h 460589"/>
                  <a:gd name="connsiteX10" fmla="*/ 150995 w 606477"/>
                  <a:gd name="connsiteY10" fmla="*/ 441822 h 460589"/>
                  <a:gd name="connsiteX11" fmla="*/ 0 w 606477"/>
                  <a:gd name="connsiteY11" fmla="*/ 12735 h 460589"/>
                  <a:gd name="connsiteX0" fmla="*/ 0 w 606477"/>
                  <a:gd name="connsiteY0" fmla="*/ 12735 h 459180"/>
                  <a:gd name="connsiteX1" fmla="*/ 489190 w 606477"/>
                  <a:gd name="connsiteY1" fmla="*/ 0 h 459180"/>
                  <a:gd name="connsiteX2" fmla="*/ 606477 w 606477"/>
                  <a:gd name="connsiteY2" fmla="*/ 110439 h 459180"/>
                  <a:gd name="connsiteX3" fmla="*/ 489190 w 606477"/>
                  <a:gd name="connsiteY3" fmla="*/ 176571 h 459180"/>
                  <a:gd name="connsiteX4" fmla="*/ 534516 w 606477"/>
                  <a:gd name="connsiteY4" fmla="*/ 359923 h 459180"/>
                  <a:gd name="connsiteX5" fmla="*/ 437164 w 606477"/>
                  <a:gd name="connsiteY5" fmla="*/ 318182 h 459180"/>
                  <a:gd name="connsiteX6" fmla="*/ 412502 w 606477"/>
                  <a:gd name="connsiteY6" fmla="*/ 415031 h 459180"/>
                  <a:gd name="connsiteX7" fmla="*/ 324525 w 606477"/>
                  <a:gd name="connsiteY7" fmla="*/ 342286 h 459180"/>
                  <a:gd name="connsiteX8" fmla="*/ 301203 w 606477"/>
                  <a:gd name="connsiteY8" fmla="*/ 456316 h 459180"/>
                  <a:gd name="connsiteX9" fmla="*/ 220981 w 606477"/>
                  <a:gd name="connsiteY9" fmla="*/ 370787 h 459180"/>
                  <a:gd name="connsiteX10" fmla="*/ 150995 w 606477"/>
                  <a:gd name="connsiteY10" fmla="*/ 441822 h 459180"/>
                  <a:gd name="connsiteX11" fmla="*/ 0 w 606477"/>
                  <a:gd name="connsiteY11" fmla="*/ 12735 h 459180"/>
                  <a:gd name="connsiteX0" fmla="*/ 0 w 606477"/>
                  <a:gd name="connsiteY0" fmla="*/ 12735 h 459104"/>
                  <a:gd name="connsiteX1" fmla="*/ 489190 w 606477"/>
                  <a:gd name="connsiteY1" fmla="*/ 0 h 459104"/>
                  <a:gd name="connsiteX2" fmla="*/ 606477 w 606477"/>
                  <a:gd name="connsiteY2" fmla="*/ 110439 h 459104"/>
                  <a:gd name="connsiteX3" fmla="*/ 489190 w 606477"/>
                  <a:gd name="connsiteY3" fmla="*/ 176571 h 459104"/>
                  <a:gd name="connsiteX4" fmla="*/ 534516 w 606477"/>
                  <a:gd name="connsiteY4" fmla="*/ 359923 h 459104"/>
                  <a:gd name="connsiteX5" fmla="*/ 437164 w 606477"/>
                  <a:gd name="connsiteY5" fmla="*/ 318182 h 459104"/>
                  <a:gd name="connsiteX6" fmla="*/ 412502 w 606477"/>
                  <a:gd name="connsiteY6" fmla="*/ 415031 h 459104"/>
                  <a:gd name="connsiteX7" fmla="*/ 324525 w 606477"/>
                  <a:gd name="connsiteY7" fmla="*/ 342286 h 459104"/>
                  <a:gd name="connsiteX8" fmla="*/ 301203 w 606477"/>
                  <a:gd name="connsiteY8" fmla="*/ 456316 h 459104"/>
                  <a:gd name="connsiteX9" fmla="*/ 220981 w 606477"/>
                  <a:gd name="connsiteY9" fmla="*/ 370787 h 459104"/>
                  <a:gd name="connsiteX10" fmla="*/ 150995 w 606477"/>
                  <a:gd name="connsiteY10" fmla="*/ 441822 h 459104"/>
                  <a:gd name="connsiteX11" fmla="*/ 0 w 606477"/>
                  <a:gd name="connsiteY11" fmla="*/ 12735 h 459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6477" h="459104">
                    <a:moveTo>
                      <a:pt x="0" y="12735"/>
                    </a:moveTo>
                    <a:lnTo>
                      <a:pt x="489190" y="0"/>
                    </a:lnTo>
                    <a:cubicBezTo>
                      <a:pt x="489855" y="35069"/>
                      <a:pt x="602679" y="66375"/>
                      <a:pt x="606477" y="110439"/>
                    </a:cubicBezTo>
                    <a:cubicBezTo>
                      <a:pt x="592142" y="181854"/>
                      <a:pt x="528286" y="154527"/>
                      <a:pt x="489190" y="176571"/>
                    </a:cubicBezTo>
                    <a:cubicBezTo>
                      <a:pt x="479643" y="224864"/>
                      <a:pt x="573331" y="295982"/>
                      <a:pt x="534516" y="359923"/>
                    </a:cubicBezTo>
                    <a:cubicBezTo>
                      <a:pt x="501615" y="392386"/>
                      <a:pt x="457500" y="308997"/>
                      <a:pt x="437164" y="318182"/>
                    </a:cubicBezTo>
                    <a:cubicBezTo>
                      <a:pt x="416828" y="327367"/>
                      <a:pt x="473842" y="402911"/>
                      <a:pt x="412502" y="415031"/>
                    </a:cubicBezTo>
                    <a:cubicBezTo>
                      <a:pt x="394874" y="429576"/>
                      <a:pt x="343075" y="335405"/>
                      <a:pt x="324525" y="342286"/>
                    </a:cubicBezTo>
                    <a:cubicBezTo>
                      <a:pt x="305975" y="349167"/>
                      <a:pt x="356479" y="441265"/>
                      <a:pt x="301203" y="456316"/>
                    </a:cubicBezTo>
                    <a:cubicBezTo>
                      <a:pt x="243680" y="472150"/>
                      <a:pt x="246016" y="373203"/>
                      <a:pt x="220981" y="370787"/>
                    </a:cubicBezTo>
                    <a:cubicBezTo>
                      <a:pt x="195946" y="368371"/>
                      <a:pt x="258934" y="506567"/>
                      <a:pt x="150995" y="441822"/>
                    </a:cubicBezTo>
                    <a:lnTo>
                      <a:pt x="0" y="12735"/>
                    </a:lnTo>
                    <a:close/>
                  </a:path>
                </a:pathLst>
              </a:cu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Rectangle 22">
                <a:extLst>
                  <a:ext uri="{FF2B5EF4-FFF2-40B4-BE49-F238E27FC236}">
                    <a16:creationId xmlns:a16="http://schemas.microsoft.com/office/drawing/2014/main" id="{8D028F03-574C-BC17-8E13-48BF35344C94}"/>
                  </a:ext>
                </a:extLst>
              </p:cNvPr>
              <p:cNvSpPr/>
              <p:nvPr/>
            </p:nvSpPr>
            <p:spPr>
              <a:xfrm rot="20447769" flipH="1">
                <a:off x="3950046" y="4451373"/>
                <a:ext cx="606477" cy="459104"/>
              </a:xfrm>
              <a:custGeom>
                <a:avLst/>
                <a:gdLst>
                  <a:gd name="connsiteX0" fmla="*/ 0 w 438150"/>
                  <a:gd name="connsiteY0" fmla="*/ 0 h 176571"/>
                  <a:gd name="connsiteX1" fmla="*/ 438150 w 438150"/>
                  <a:gd name="connsiteY1" fmla="*/ 0 h 176571"/>
                  <a:gd name="connsiteX2" fmla="*/ 438150 w 438150"/>
                  <a:gd name="connsiteY2" fmla="*/ 176571 h 176571"/>
                  <a:gd name="connsiteX3" fmla="*/ 0 w 438150"/>
                  <a:gd name="connsiteY3" fmla="*/ 176571 h 176571"/>
                  <a:gd name="connsiteX4" fmla="*/ 0 w 438150"/>
                  <a:gd name="connsiteY4" fmla="*/ 0 h 176571"/>
                  <a:gd name="connsiteX0" fmla="*/ 0 w 489190"/>
                  <a:gd name="connsiteY0" fmla="*/ 12735 h 176571"/>
                  <a:gd name="connsiteX1" fmla="*/ 489190 w 489190"/>
                  <a:gd name="connsiteY1" fmla="*/ 0 h 176571"/>
                  <a:gd name="connsiteX2" fmla="*/ 489190 w 489190"/>
                  <a:gd name="connsiteY2" fmla="*/ 176571 h 176571"/>
                  <a:gd name="connsiteX3" fmla="*/ 51040 w 489190"/>
                  <a:gd name="connsiteY3" fmla="*/ 176571 h 176571"/>
                  <a:gd name="connsiteX4" fmla="*/ 0 w 489190"/>
                  <a:gd name="connsiteY4" fmla="*/ 12735 h 176571"/>
                  <a:gd name="connsiteX0" fmla="*/ 0 w 489190"/>
                  <a:gd name="connsiteY0" fmla="*/ 12735 h 441822"/>
                  <a:gd name="connsiteX1" fmla="*/ 489190 w 489190"/>
                  <a:gd name="connsiteY1" fmla="*/ 0 h 441822"/>
                  <a:gd name="connsiteX2" fmla="*/ 489190 w 489190"/>
                  <a:gd name="connsiteY2" fmla="*/ 176571 h 441822"/>
                  <a:gd name="connsiteX3" fmla="*/ 150995 w 489190"/>
                  <a:gd name="connsiteY3" fmla="*/ 441822 h 441822"/>
                  <a:gd name="connsiteX4" fmla="*/ 0 w 489190"/>
                  <a:gd name="connsiteY4" fmla="*/ 12735 h 441822"/>
                  <a:gd name="connsiteX0" fmla="*/ 0 w 489190"/>
                  <a:gd name="connsiteY0" fmla="*/ 12735 h 441822"/>
                  <a:gd name="connsiteX1" fmla="*/ 489190 w 489190"/>
                  <a:gd name="connsiteY1" fmla="*/ 0 h 441822"/>
                  <a:gd name="connsiteX2" fmla="*/ 489190 w 489190"/>
                  <a:gd name="connsiteY2" fmla="*/ 176571 h 441822"/>
                  <a:gd name="connsiteX3" fmla="*/ 363030 w 489190"/>
                  <a:gd name="connsiteY3" fmla="*/ 432261 h 441822"/>
                  <a:gd name="connsiteX4" fmla="*/ 150995 w 489190"/>
                  <a:gd name="connsiteY4" fmla="*/ 441822 h 441822"/>
                  <a:gd name="connsiteX5" fmla="*/ 0 w 489190"/>
                  <a:gd name="connsiteY5" fmla="*/ 12735 h 441822"/>
                  <a:gd name="connsiteX0" fmla="*/ 0 w 538215"/>
                  <a:gd name="connsiteY0" fmla="*/ 12735 h 441822"/>
                  <a:gd name="connsiteX1" fmla="*/ 489190 w 538215"/>
                  <a:gd name="connsiteY1" fmla="*/ 0 h 441822"/>
                  <a:gd name="connsiteX2" fmla="*/ 489190 w 538215"/>
                  <a:gd name="connsiteY2" fmla="*/ 176571 h 441822"/>
                  <a:gd name="connsiteX3" fmla="*/ 534516 w 538215"/>
                  <a:gd name="connsiteY3" fmla="*/ 359923 h 441822"/>
                  <a:gd name="connsiteX4" fmla="*/ 363030 w 538215"/>
                  <a:gd name="connsiteY4" fmla="*/ 432261 h 441822"/>
                  <a:gd name="connsiteX5" fmla="*/ 150995 w 538215"/>
                  <a:gd name="connsiteY5" fmla="*/ 441822 h 441822"/>
                  <a:gd name="connsiteX6" fmla="*/ 0 w 538215"/>
                  <a:gd name="connsiteY6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63030 w 606477"/>
                  <a:gd name="connsiteY5" fmla="*/ 432261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63030 w 606477"/>
                  <a:gd name="connsiteY5" fmla="*/ 432261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63030 w 606477"/>
                  <a:gd name="connsiteY5" fmla="*/ 432261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63030 w 606477"/>
                  <a:gd name="connsiteY5" fmla="*/ 432261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63030 w 606477"/>
                  <a:gd name="connsiteY5" fmla="*/ 432261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96761 w 606477"/>
                  <a:gd name="connsiteY5" fmla="*/ 420513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96761 w 606477"/>
                  <a:gd name="connsiteY5" fmla="*/ 420513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70097"/>
                  <a:gd name="connsiteX1" fmla="*/ 489190 w 606477"/>
                  <a:gd name="connsiteY1" fmla="*/ 0 h 470097"/>
                  <a:gd name="connsiteX2" fmla="*/ 606477 w 606477"/>
                  <a:gd name="connsiteY2" fmla="*/ 110439 h 470097"/>
                  <a:gd name="connsiteX3" fmla="*/ 489190 w 606477"/>
                  <a:gd name="connsiteY3" fmla="*/ 176571 h 470097"/>
                  <a:gd name="connsiteX4" fmla="*/ 534516 w 606477"/>
                  <a:gd name="connsiteY4" fmla="*/ 359923 h 470097"/>
                  <a:gd name="connsiteX5" fmla="*/ 396761 w 606477"/>
                  <a:gd name="connsiteY5" fmla="*/ 420513 h 470097"/>
                  <a:gd name="connsiteX6" fmla="*/ 279095 w 606477"/>
                  <a:gd name="connsiteY6" fmla="*/ 436279 h 470097"/>
                  <a:gd name="connsiteX7" fmla="*/ 150995 w 606477"/>
                  <a:gd name="connsiteY7" fmla="*/ 441822 h 470097"/>
                  <a:gd name="connsiteX8" fmla="*/ 0 w 606477"/>
                  <a:gd name="connsiteY8" fmla="*/ 12735 h 470097"/>
                  <a:gd name="connsiteX0" fmla="*/ 0 w 606477"/>
                  <a:gd name="connsiteY0" fmla="*/ 12735 h 470097"/>
                  <a:gd name="connsiteX1" fmla="*/ 489190 w 606477"/>
                  <a:gd name="connsiteY1" fmla="*/ 0 h 470097"/>
                  <a:gd name="connsiteX2" fmla="*/ 606477 w 606477"/>
                  <a:gd name="connsiteY2" fmla="*/ 110439 h 470097"/>
                  <a:gd name="connsiteX3" fmla="*/ 489190 w 606477"/>
                  <a:gd name="connsiteY3" fmla="*/ 176571 h 470097"/>
                  <a:gd name="connsiteX4" fmla="*/ 534516 w 606477"/>
                  <a:gd name="connsiteY4" fmla="*/ 359923 h 470097"/>
                  <a:gd name="connsiteX5" fmla="*/ 396761 w 606477"/>
                  <a:gd name="connsiteY5" fmla="*/ 420513 h 470097"/>
                  <a:gd name="connsiteX6" fmla="*/ 279095 w 606477"/>
                  <a:gd name="connsiteY6" fmla="*/ 436279 h 470097"/>
                  <a:gd name="connsiteX7" fmla="*/ 150995 w 606477"/>
                  <a:gd name="connsiteY7" fmla="*/ 441822 h 470097"/>
                  <a:gd name="connsiteX8" fmla="*/ 0 w 606477"/>
                  <a:gd name="connsiteY8" fmla="*/ 12735 h 470097"/>
                  <a:gd name="connsiteX0" fmla="*/ 0 w 606477"/>
                  <a:gd name="connsiteY0" fmla="*/ 12735 h 470097"/>
                  <a:gd name="connsiteX1" fmla="*/ 489190 w 606477"/>
                  <a:gd name="connsiteY1" fmla="*/ 0 h 470097"/>
                  <a:gd name="connsiteX2" fmla="*/ 606477 w 606477"/>
                  <a:gd name="connsiteY2" fmla="*/ 110439 h 470097"/>
                  <a:gd name="connsiteX3" fmla="*/ 489190 w 606477"/>
                  <a:gd name="connsiteY3" fmla="*/ 176571 h 470097"/>
                  <a:gd name="connsiteX4" fmla="*/ 534516 w 606477"/>
                  <a:gd name="connsiteY4" fmla="*/ 359923 h 470097"/>
                  <a:gd name="connsiteX5" fmla="*/ 396761 w 606477"/>
                  <a:gd name="connsiteY5" fmla="*/ 420513 h 470097"/>
                  <a:gd name="connsiteX6" fmla="*/ 279095 w 606477"/>
                  <a:gd name="connsiteY6" fmla="*/ 436279 h 470097"/>
                  <a:gd name="connsiteX7" fmla="*/ 150995 w 606477"/>
                  <a:gd name="connsiteY7" fmla="*/ 441822 h 470097"/>
                  <a:gd name="connsiteX8" fmla="*/ 0 w 606477"/>
                  <a:gd name="connsiteY8" fmla="*/ 12735 h 470097"/>
                  <a:gd name="connsiteX0" fmla="*/ 0 w 606477"/>
                  <a:gd name="connsiteY0" fmla="*/ 12735 h 470097"/>
                  <a:gd name="connsiteX1" fmla="*/ 489190 w 606477"/>
                  <a:gd name="connsiteY1" fmla="*/ 0 h 470097"/>
                  <a:gd name="connsiteX2" fmla="*/ 606477 w 606477"/>
                  <a:gd name="connsiteY2" fmla="*/ 110439 h 470097"/>
                  <a:gd name="connsiteX3" fmla="*/ 489190 w 606477"/>
                  <a:gd name="connsiteY3" fmla="*/ 176571 h 470097"/>
                  <a:gd name="connsiteX4" fmla="*/ 534516 w 606477"/>
                  <a:gd name="connsiteY4" fmla="*/ 359923 h 470097"/>
                  <a:gd name="connsiteX5" fmla="*/ 412502 w 606477"/>
                  <a:gd name="connsiteY5" fmla="*/ 415031 h 470097"/>
                  <a:gd name="connsiteX6" fmla="*/ 279095 w 606477"/>
                  <a:gd name="connsiteY6" fmla="*/ 436279 h 470097"/>
                  <a:gd name="connsiteX7" fmla="*/ 150995 w 606477"/>
                  <a:gd name="connsiteY7" fmla="*/ 441822 h 470097"/>
                  <a:gd name="connsiteX8" fmla="*/ 0 w 606477"/>
                  <a:gd name="connsiteY8" fmla="*/ 12735 h 470097"/>
                  <a:gd name="connsiteX0" fmla="*/ 0 w 606477"/>
                  <a:gd name="connsiteY0" fmla="*/ 12735 h 472188"/>
                  <a:gd name="connsiteX1" fmla="*/ 489190 w 606477"/>
                  <a:gd name="connsiteY1" fmla="*/ 0 h 472188"/>
                  <a:gd name="connsiteX2" fmla="*/ 606477 w 606477"/>
                  <a:gd name="connsiteY2" fmla="*/ 110439 h 472188"/>
                  <a:gd name="connsiteX3" fmla="*/ 489190 w 606477"/>
                  <a:gd name="connsiteY3" fmla="*/ 176571 h 472188"/>
                  <a:gd name="connsiteX4" fmla="*/ 534516 w 606477"/>
                  <a:gd name="connsiteY4" fmla="*/ 359923 h 472188"/>
                  <a:gd name="connsiteX5" fmla="*/ 412502 w 606477"/>
                  <a:gd name="connsiteY5" fmla="*/ 415031 h 472188"/>
                  <a:gd name="connsiteX6" fmla="*/ 307065 w 606477"/>
                  <a:gd name="connsiteY6" fmla="*/ 444188 h 472188"/>
                  <a:gd name="connsiteX7" fmla="*/ 150995 w 606477"/>
                  <a:gd name="connsiteY7" fmla="*/ 441822 h 472188"/>
                  <a:gd name="connsiteX8" fmla="*/ 0 w 606477"/>
                  <a:gd name="connsiteY8" fmla="*/ 12735 h 472188"/>
                  <a:gd name="connsiteX0" fmla="*/ 0 w 606477"/>
                  <a:gd name="connsiteY0" fmla="*/ 12735 h 459309"/>
                  <a:gd name="connsiteX1" fmla="*/ 489190 w 606477"/>
                  <a:gd name="connsiteY1" fmla="*/ 0 h 459309"/>
                  <a:gd name="connsiteX2" fmla="*/ 606477 w 606477"/>
                  <a:gd name="connsiteY2" fmla="*/ 110439 h 459309"/>
                  <a:gd name="connsiteX3" fmla="*/ 489190 w 606477"/>
                  <a:gd name="connsiteY3" fmla="*/ 176571 h 459309"/>
                  <a:gd name="connsiteX4" fmla="*/ 534516 w 606477"/>
                  <a:gd name="connsiteY4" fmla="*/ 359923 h 459309"/>
                  <a:gd name="connsiteX5" fmla="*/ 412502 w 606477"/>
                  <a:gd name="connsiteY5" fmla="*/ 415031 h 459309"/>
                  <a:gd name="connsiteX6" fmla="*/ 307065 w 606477"/>
                  <a:gd name="connsiteY6" fmla="*/ 444188 h 459309"/>
                  <a:gd name="connsiteX7" fmla="*/ 150995 w 606477"/>
                  <a:gd name="connsiteY7" fmla="*/ 441822 h 459309"/>
                  <a:gd name="connsiteX8" fmla="*/ 0 w 606477"/>
                  <a:gd name="connsiteY8" fmla="*/ 12735 h 459309"/>
                  <a:gd name="connsiteX0" fmla="*/ 0 w 606477"/>
                  <a:gd name="connsiteY0" fmla="*/ 12735 h 459309"/>
                  <a:gd name="connsiteX1" fmla="*/ 489190 w 606477"/>
                  <a:gd name="connsiteY1" fmla="*/ 0 h 459309"/>
                  <a:gd name="connsiteX2" fmla="*/ 606477 w 606477"/>
                  <a:gd name="connsiteY2" fmla="*/ 110439 h 459309"/>
                  <a:gd name="connsiteX3" fmla="*/ 489190 w 606477"/>
                  <a:gd name="connsiteY3" fmla="*/ 176571 h 459309"/>
                  <a:gd name="connsiteX4" fmla="*/ 534516 w 606477"/>
                  <a:gd name="connsiteY4" fmla="*/ 359923 h 459309"/>
                  <a:gd name="connsiteX5" fmla="*/ 412502 w 606477"/>
                  <a:gd name="connsiteY5" fmla="*/ 415031 h 459309"/>
                  <a:gd name="connsiteX6" fmla="*/ 307065 w 606477"/>
                  <a:gd name="connsiteY6" fmla="*/ 444188 h 459309"/>
                  <a:gd name="connsiteX7" fmla="*/ 150995 w 606477"/>
                  <a:gd name="connsiteY7" fmla="*/ 441822 h 459309"/>
                  <a:gd name="connsiteX8" fmla="*/ 0 w 606477"/>
                  <a:gd name="connsiteY8" fmla="*/ 12735 h 45930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12502 w 606477"/>
                  <a:gd name="connsiteY5" fmla="*/ 415031 h 460619"/>
                  <a:gd name="connsiteX6" fmla="*/ 301203 w 606477"/>
                  <a:gd name="connsiteY6" fmla="*/ 456316 h 460619"/>
                  <a:gd name="connsiteX7" fmla="*/ 150995 w 606477"/>
                  <a:gd name="connsiteY7" fmla="*/ 441822 h 460619"/>
                  <a:gd name="connsiteX8" fmla="*/ 0 w 606477"/>
                  <a:gd name="connsiteY8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12502 w 606477"/>
                  <a:gd name="connsiteY5" fmla="*/ 415031 h 460619"/>
                  <a:gd name="connsiteX6" fmla="*/ 301203 w 606477"/>
                  <a:gd name="connsiteY6" fmla="*/ 456316 h 460619"/>
                  <a:gd name="connsiteX7" fmla="*/ 150995 w 606477"/>
                  <a:gd name="connsiteY7" fmla="*/ 441822 h 460619"/>
                  <a:gd name="connsiteX8" fmla="*/ 0 w 606477"/>
                  <a:gd name="connsiteY8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12502 w 606477"/>
                  <a:gd name="connsiteY5" fmla="*/ 415031 h 460619"/>
                  <a:gd name="connsiteX6" fmla="*/ 301203 w 606477"/>
                  <a:gd name="connsiteY6" fmla="*/ 456316 h 460619"/>
                  <a:gd name="connsiteX7" fmla="*/ 150995 w 606477"/>
                  <a:gd name="connsiteY7" fmla="*/ 441822 h 460619"/>
                  <a:gd name="connsiteX8" fmla="*/ 0 w 606477"/>
                  <a:gd name="connsiteY8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37164 w 606477"/>
                  <a:gd name="connsiteY5" fmla="*/ 318182 h 460619"/>
                  <a:gd name="connsiteX6" fmla="*/ 412502 w 606477"/>
                  <a:gd name="connsiteY6" fmla="*/ 415031 h 460619"/>
                  <a:gd name="connsiteX7" fmla="*/ 301203 w 606477"/>
                  <a:gd name="connsiteY7" fmla="*/ 456316 h 460619"/>
                  <a:gd name="connsiteX8" fmla="*/ 150995 w 606477"/>
                  <a:gd name="connsiteY8" fmla="*/ 441822 h 460619"/>
                  <a:gd name="connsiteX9" fmla="*/ 0 w 606477"/>
                  <a:gd name="connsiteY9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37164 w 606477"/>
                  <a:gd name="connsiteY5" fmla="*/ 318182 h 460619"/>
                  <a:gd name="connsiteX6" fmla="*/ 412502 w 606477"/>
                  <a:gd name="connsiteY6" fmla="*/ 415031 h 460619"/>
                  <a:gd name="connsiteX7" fmla="*/ 301203 w 606477"/>
                  <a:gd name="connsiteY7" fmla="*/ 456316 h 460619"/>
                  <a:gd name="connsiteX8" fmla="*/ 150995 w 606477"/>
                  <a:gd name="connsiteY8" fmla="*/ 441822 h 460619"/>
                  <a:gd name="connsiteX9" fmla="*/ 0 w 606477"/>
                  <a:gd name="connsiteY9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37164 w 606477"/>
                  <a:gd name="connsiteY5" fmla="*/ 318182 h 460619"/>
                  <a:gd name="connsiteX6" fmla="*/ 412502 w 606477"/>
                  <a:gd name="connsiteY6" fmla="*/ 415031 h 460619"/>
                  <a:gd name="connsiteX7" fmla="*/ 324525 w 606477"/>
                  <a:gd name="connsiteY7" fmla="*/ 342286 h 460619"/>
                  <a:gd name="connsiteX8" fmla="*/ 301203 w 606477"/>
                  <a:gd name="connsiteY8" fmla="*/ 456316 h 460619"/>
                  <a:gd name="connsiteX9" fmla="*/ 150995 w 606477"/>
                  <a:gd name="connsiteY9" fmla="*/ 441822 h 460619"/>
                  <a:gd name="connsiteX10" fmla="*/ 0 w 606477"/>
                  <a:gd name="connsiteY10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37164 w 606477"/>
                  <a:gd name="connsiteY5" fmla="*/ 318182 h 460619"/>
                  <a:gd name="connsiteX6" fmla="*/ 412502 w 606477"/>
                  <a:gd name="connsiteY6" fmla="*/ 415031 h 460619"/>
                  <a:gd name="connsiteX7" fmla="*/ 324525 w 606477"/>
                  <a:gd name="connsiteY7" fmla="*/ 342286 h 460619"/>
                  <a:gd name="connsiteX8" fmla="*/ 301203 w 606477"/>
                  <a:gd name="connsiteY8" fmla="*/ 456316 h 460619"/>
                  <a:gd name="connsiteX9" fmla="*/ 150995 w 606477"/>
                  <a:gd name="connsiteY9" fmla="*/ 441822 h 460619"/>
                  <a:gd name="connsiteX10" fmla="*/ 0 w 606477"/>
                  <a:gd name="connsiteY10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37164 w 606477"/>
                  <a:gd name="connsiteY5" fmla="*/ 318182 h 460619"/>
                  <a:gd name="connsiteX6" fmla="*/ 412502 w 606477"/>
                  <a:gd name="connsiteY6" fmla="*/ 415031 h 460619"/>
                  <a:gd name="connsiteX7" fmla="*/ 324525 w 606477"/>
                  <a:gd name="connsiteY7" fmla="*/ 342286 h 460619"/>
                  <a:gd name="connsiteX8" fmla="*/ 301203 w 606477"/>
                  <a:gd name="connsiteY8" fmla="*/ 456316 h 460619"/>
                  <a:gd name="connsiteX9" fmla="*/ 150995 w 606477"/>
                  <a:gd name="connsiteY9" fmla="*/ 441822 h 460619"/>
                  <a:gd name="connsiteX10" fmla="*/ 0 w 606477"/>
                  <a:gd name="connsiteY10" fmla="*/ 12735 h 460619"/>
                  <a:gd name="connsiteX0" fmla="*/ 0 w 606477"/>
                  <a:gd name="connsiteY0" fmla="*/ 12735 h 460589"/>
                  <a:gd name="connsiteX1" fmla="*/ 489190 w 606477"/>
                  <a:gd name="connsiteY1" fmla="*/ 0 h 460589"/>
                  <a:gd name="connsiteX2" fmla="*/ 606477 w 606477"/>
                  <a:gd name="connsiteY2" fmla="*/ 110439 h 460589"/>
                  <a:gd name="connsiteX3" fmla="*/ 489190 w 606477"/>
                  <a:gd name="connsiteY3" fmla="*/ 176571 h 460589"/>
                  <a:gd name="connsiteX4" fmla="*/ 534516 w 606477"/>
                  <a:gd name="connsiteY4" fmla="*/ 359923 h 460589"/>
                  <a:gd name="connsiteX5" fmla="*/ 437164 w 606477"/>
                  <a:gd name="connsiteY5" fmla="*/ 318182 h 460589"/>
                  <a:gd name="connsiteX6" fmla="*/ 412502 w 606477"/>
                  <a:gd name="connsiteY6" fmla="*/ 415031 h 460589"/>
                  <a:gd name="connsiteX7" fmla="*/ 324525 w 606477"/>
                  <a:gd name="connsiteY7" fmla="*/ 342286 h 460589"/>
                  <a:gd name="connsiteX8" fmla="*/ 301203 w 606477"/>
                  <a:gd name="connsiteY8" fmla="*/ 456316 h 460589"/>
                  <a:gd name="connsiteX9" fmla="*/ 220981 w 606477"/>
                  <a:gd name="connsiteY9" fmla="*/ 370787 h 460589"/>
                  <a:gd name="connsiteX10" fmla="*/ 150995 w 606477"/>
                  <a:gd name="connsiteY10" fmla="*/ 441822 h 460589"/>
                  <a:gd name="connsiteX11" fmla="*/ 0 w 606477"/>
                  <a:gd name="connsiteY11" fmla="*/ 12735 h 460589"/>
                  <a:gd name="connsiteX0" fmla="*/ 0 w 606477"/>
                  <a:gd name="connsiteY0" fmla="*/ 12735 h 460589"/>
                  <a:gd name="connsiteX1" fmla="*/ 489190 w 606477"/>
                  <a:gd name="connsiteY1" fmla="*/ 0 h 460589"/>
                  <a:gd name="connsiteX2" fmla="*/ 606477 w 606477"/>
                  <a:gd name="connsiteY2" fmla="*/ 110439 h 460589"/>
                  <a:gd name="connsiteX3" fmla="*/ 489190 w 606477"/>
                  <a:gd name="connsiteY3" fmla="*/ 176571 h 460589"/>
                  <a:gd name="connsiteX4" fmla="*/ 534516 w 606477"/>
                  <a:gd name="connsiteY4" fmla="*/ 359923 h 460589"/>
                  <a:gd name="connsiteX5" fmla="*/ 437164 w 606477"/>
                  <a:gd name="connsiteY5" fmla="*/ 318182 h 460589"/>
                  <a:gd name="connsiteX6" fmla="*/ 412502 w 606477"/>
                  <a:gd name="connsiteY6" fmla="*/ 415031 h 460589"/>
                  <a:gd name="connsiteX7" fmla="*/ 324525 w 606477"/>
                  <a:gd name="connsiteY7" fmla="*/ 342286 h 460589"/>
                  <a:gd name="connsiteX8" fmla="*/ 301203 w 606477"/>
                  <a:gd name="connsiteY8" fmla="*/ 456316 h 460589"/>
                  <a:gd name="connsiteX9" fmla="*/ 220981 w 606477"/>
                  <a:gd name="connsiteY9" fmla="*/ 370787 h 460589"/>
                  <a:gd name="connsiteX10" fmla="*/ 150995 w 606477"/>
                  <a:gd name="connsiteY10" fmla="*/ 441822 h 460589"/>
                  <a:gd name="connsiteX11" fmla="*/ 0 w 606477"/>
                  <a:gd name="connsiteY11" fmla="*/ 12735 h 460589"/>
                  <a:gd name="connsiteX0" fmla="*/ 0 w 606477"/>
                  <a:gd name="connsiteY0" fmla="*/ 12735 h 460589"/>
                  <a:gd name="connsiteX1" fmla="*/ 489190 w 606477"/>
                  <a:gd name="connsiteY1" fmla="*/ 0 h 460589"/>
                  <a:gd name="connsiteX2" fmla="*/ 606477 w 606477"/>
                  <a:gd name="connsiteY2" fmla="*/ 110439 h 460589"/>
                  <a:gd name="connsiteX3" fmla="*/ 489190 w 606477"/>
                  <a:gd name="connsiteY3" fmla="*/ 176571 h 460589"/>
                  <a:gd name="connsiteX4" fmla="*/ 534516 w 606477"/>
                  <a:gd name="connsiteY4" fmla="*/ 359923 h 460589"/>
                  <a:gd name="connsiteX5" fmla="*/ 437164 w 606477"/>
                  <a:gd name="connsiteY5" fmla="*/ 318182 h 460589"/>
                  <a:gd name="connsiteX6" fmla="*/ 412502 w 606477"/>
                  <a:gd name="connsiteY6" fmla="*/ 415031 h 460589"/>
                  <a:gd name="connsiteX7" fmla="*/ 324525 w 606477"/>
                  <a:gd name="connsiteY7" fmla="*/ 342286 h 460589"/>
                  <a:gd name="connsiteX8" fmla="*/ 301203 w 606477"/>
                  <a:gd name="connsiteY8" fmla="*/ 456316 h 460589"/>
                  <a:gd name="connsiteX9" fmla="*/ 220981 w 606477"/>
                  <a:gd name="connsiteY9" fmla="*/ 370787 h 460589"/>
                  <a:gd name="connsiteX10" fmla="*/ 150995 w 606477"/>
                  <a:gd name="connsiteY10" fmla="*/ 441822 h 460589"/>
                  <a:gd name="connsiteX11" fmla="*/ 0 w 606477"/>
                  <a:gd name="connsiteY11" fmla="*/ 12735 h 460589"/>
                  <a:gd name="connsiteX0" fmla="*/ 0 w 606477"/>
                  <a:gd name="connsiteY0" fmla="*/ 12735 h 459180"/>
                  <a:gd name="connsiteX1" fmla="*/ 489190 w 606477"/>
                  <a:gd name="connsiteY1" fmla="*/ 0 h 459180"/>
                  <a:gd name="connsiteX2" fmla="*/ 606477 w 606477"/>
                  <a:gd name="connsiteY2" fmla="*/ 110439 h 459180"/>
                  <a:gd name="connsiteX3" fmla="*/ 489190 w 606477"/>
                  <a:gd name="connsiteY3" fmla="*/ 176571 h 459180"/>
                  <a:gd name="connsiteX4" fmla="*/ 534516 w 606477"/>
                  <a:gd name="connsiteY4" fmla="*/ 359923 h 459180"/>
                  <a:gd name="connsiteX5" fmla="*/ 437164 w 606477"/>
                  <a:gd name="connsiteY5" fmla="*/ 318182 h 459180"/>
                  <a:gd name="connsiteX6" fmla="*/ 412502 w 606477"/>
                  <a:gd name="connsiteY6" fmla="*/ 415031 h 459180"/>
                  <a:gd name="connsiteX7" fmla="*/ 324525 w 606477"/>
                  <a:gd name="connsiteY7" fmla="*/ 342286 h 459180"/>
                  <a:gd name="connsiteX8" fmla="*/ 301203 w 606477"/>
                  <a:gd name="connsiteY8" fmla="*/ 456316 h 459180"/>
                  <a:gd name="connsiteX9" fmla="*/ 220981 w 606477"/>
                  <a:gd name="connsiteY9" fmla="*/ 370787 h 459180"/>
                  <a:gd name="connsiteX10" fmla="*/ 150995 w 606477"/>
                  <a:gd name="connsiteY10" fmla="*/ 441822 h 459180"/>
                  <a:gd name="connsiteX11" fmla="*/ 0 w 606477"/>
                  <a:gd name="connsiteY11" fmla="*/ 12735 h 459180"/>
                  <a:gd name="connsiteX0" fmla="*/ 0 w 606477"/>
                  <a:gd name="connsiteY0" fmla="*/ 12735 h 459104"/>
                  <a:gd name="connsiteX1" fmla="*/ 489190 w 606477"/>
                  <a:gd name="connsiteY1" fmla="*/ 0 h 459104"/>
                  <a:gd name="connsiteX2" fmla="*/ 606477 w 606477"/>
                  <a:gd name="connsiteY2" fmla="*/ 110439 h 459104"/>
                  <a:gd name="connsiteX3" fmla="*/ 489190 w 606477"/>
                  <a:gd name="connsiteY3" fmla="*/ 176571 h 459104"/>
                  <a:gd name="connsiteX4" fmla="*/ 534516 w 606477"/>
                  <a:gd name="connsiteY4" fmla="*/ 359923 h 459104"/>
                  <a:gd name="connsiteX5" fmla="*/ 437164 w 606477"/>
                  <a:gd name="connsiteY5" fmla="*/ 318182 h 459104"/>
                  <a:gd name="connsiteX6" fmla="*/ 412502 w 606477"/>
                  <a:gd name="connsiteY6" fmla="*/ 415031 h 459104"/>
                  <a:gd name="connsiteX7" fmla="*/ 324525 w 606477"/>
                  <a:gd name="connsiteY7" fmla="*/ 342286 h 459104"/>
                  <a:gd name="connsiteX8" fmla="*/ 301203 w 606477"/>
                  <a:gd name="connsiteY8" fmla="*/ 456316 h 459104"/>
                  <a:gd name="connsiteX9" fmla="*/ 220981 w 606477"/>
                  <a:gd name="connsiteY9" fmla="*/ 370787 h 459104"/>
                  <a:gd name="connsiteX10" fmla="*/ 150995 w 606477"/>
                  <a:gd name="connsiteY10" fmla="*/ 441822 h 459104"/>
                  <a:gd name="connsiteX11" fmla="*/ 0 w 606477"/>
                  <a:gd name="connsiteY11" fmla="*/ 12735 h 459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6477" h="459104">
                    <a:moveTo>
                      <a:pt x="0" y="12735"/>
                    </a:moveTo>
                    <a:lnTo>
                      <a:pt x="489190" y="0"/>
                    </a:lnTo>
                    <a:cubicBezTo>
                      <a:pt x="489855" y="35069"/>
                      <a:pt x="602679" y="66375"/>
                      <a:pt x="606477" y="110439"/>
                    </a:cubicBezTo>
                    <a:cubicBezTo>
                      <a:pt x="592142" y="181854"/>
                      <a:pt x="528286" y="154527"/>
                      <a:pt x="489190" y="176571"/>
                    </a:cubicBezTo>
                    <a:cubicBezTo>
                      <a:pt x="479643" y="224864"/>
                      <a:pt x="573331" y="295982"/>
                      <a:pt x="534516" y="359923"/>
                    </a:cubicBezTo>
                    <a:cubicBezTo>
                      <a:pt x="501615" y="392386"/>
                      <a:pt x="457500" y="308997"/>
                      <a:pt x="437164" y="318182"/>
                    </a:cubicBezTo>
                    <a:cubicBezTo>
                      <a:pt x="416828" y="327367"/>
                      <a:pt x="473842" y="402911"/>
                      <a:pt x="412502" y="415031"/>
                    </a:cubicBezTo>
                    <a:cubicBezTo>
                      <a:pt x="394874" y="429576"/>
                      <a:pt x="343075" y="335405"/>
                      <a:pt x="324525" y="342286"/>
                    </a:cubicBezTo>
                    <a:cubicBezTo>
                      <a:pt x="305975" y="349167"/>
                      <a:pt x="356479" y="441265"/>
                      <a:pt x="301203" y="456316"/>
                    </a:cubicBezTo>
                    <a:cubicBezTo>
                      <a:pt x="243680" y="472150"/>
                      <a:pt x="246016" y="373203"/>
                      <a:pt x="220981" y="370787"/>
                    </a:cubicBezTo>
                    <a:cubicBezTo>
                      <a:pt x="195946" y="368371"/>
                      <a:pt x="258934" y="506567"/>
                      <a:pt x="150995" y="441822"/>
                    </a:cubicBezTo>
                    <a:lnTo>
                      <a:pt x="0" y="12735"/>
                    </a:lnTo>
                    <a:close/>
                  </a:path>
                </a:pathLst>
              </a:cu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Rectangle 21">
                <a:extLst>
                  <a:ext uri="{FF2B5EF4-FFF2-40B4-BE49-F238E27FC236}">
                    <a16:creationId xmlns:a16="http://schemas.microsoft.com/office/drawing/2014/main" id="{66E82CDC-155D-4570-39FE-4D498F081565}"/>
                  </a:ext>
                </a:extLst>
              </p:cNvPr>
              <p:cNvSpPr/>
              <p:nvPr/>
            </p:nvSpPr>
            <p:spPr>
              <a:xfrm rot="2189050">
                <a:off x="1590725" y="2933183"/>
                <a:ext cx="769359" cy="1720234"/>
              </a:xfrm>
              <a:custGeom>
                <a:avLst/>
                <a:gdLst>
                  <a:gd name="connsiteX0" fmla="*/ 0 w 275771"/>
                  <a:gd name="connsiteY0" fmla="*/ 0 h 678562"/>
                  <a:gd name="connsiteX1" fmla="*/ 275771 w 275771"/>
                  <a:gd name="connsiteY1" fmla="*/ 0 h 678562"/>
                  <a:gd name="connsiteX2" fmla="*/ 275771 w 275771"/>
                  <a:gd name="connsiteY2" fmla="*/ 678562 h 678562"/>
                  <a:gd name="connsiteX3" fmla="*/ 0 w 275771"/>
                  <a:gd name="connsiteY3" fmla="*/ 678562 h 678562"/>
                  <a:gd name="connsiteX4" fmla="*/ 0 w 275771"/>
                  <a:gd name="connsiteY4" fmla="*/ 0 h 678562"/>
                  <a:gd name="connsiteX0" fmla="*/ 0 w 705822"/>
                  <a:gd name="connsiteY0" fmla="*/ 0 h 1505706"/>
                  <a:gd name="connsiteX1" fmla="*/ 275771 w 705822"/>
                  <a:gd name="connsiteY1" fmla="*/ 0 h 1505706"/>
                  <a:gd name="connsiteX2" fmla="*/ 705822 w 705822"/>
                  <a:gd name="connsiteY2" fmla="*/ 1505706 h 1505706"/>
                  <a:gd name="connsiteX3" fmla="*/ 0 w 705822"/>
                  <a:gd name="connsiteY3" fmla="*/ 678562 h 1505706"/>
                  <a:gd name="connsiteX4" fmla="*/ 0 w 705822"/>
                  <a:gd name="connsiteY4" fmla="*/ 0 h 1505706"/>
                  <a:gd name="connsiteX0" fmla="*/ 0 w 705822"/>
                  <a:gd name="connsiteY0" fmla="*/ 0 h 1690716"/>
                  <a:gd name="connsiteX1" fmla="*/ 275771 w 705822"/>
                  <a:gd name="connsiteY1" fmla="*/ 0 h 1690716"/>
                  <a:gd name="connsiteX2" fmla="*/ 705822 w 705822"/>
                  <a:gd name="connsiteY2" fmla="*/ 1505706 h 1690716"/>
                  <a:gd name="connsiteX3" fmla="*/ 179879 w 705822"/>
                  <a:gd name="connsiteY3" fmla="*/ 1690716 h 1690716"/>
                  <a:gd name="connsiteX4" fmla="*/ 0 w 705822"/>
                  <a:gd name="connsiteY4" fmla="*/ 0 h 1690716"/>
                  <a:gd name="connsiteX0" fmla="*/ 0 w 751344"/>
                  <a:gd name="connsiteY0" fmla="*/ 0 h 1720234"/>
                  <a:gd name="connsiteX1" fmla="*/ 321293 w 751344"/>
                  <a:gd name="connsiteY1" fmla="*/ 29518 h 1720234"/>
                  <a:gd name="connsiteX2" fmla="*/ 751344 w 751344"/>
                  <a:gd name="connsiteY2" fmla="*/ 1535224 h 1720234"/>
                  <a:gd name="connsiteX3" fmla="*/ 225401 w 751344"/>
                  <a:gd name="connsiteY3" fmla="*/ 1720234 h 1720234"/>
                  <a:gd name="connsiteX4" fmla="*/ 0 w 751344"/>
                  <a:gd name="connsiteY4" fmla="*/ 0 h 1720234"/>
                  <a:gd name="connsiteX0" fmla="*/ 15181 w 766525"/>
                  <a:gd name="connsiteY0" fmla="*/ 0 h 1720234"/>
                  <a:gd name="connsiteX1" fmla="*/ 336474 w 766525"/>
                  <a:gd name="connsiteY1" fmla="*/ 29518 h 1720234"/>
                  <a:gd name="connsiteX2" fmla="*/ 766525 w 766525"/>
                  <a:gd name="connsiteY2" fmla="*/ 1535224 h 1720234"/>
                  <a:gd name="connsiteX3" fmla="*/ 240582 w 766525"/>
                  <a:gd name="connsiteY3" fmla="*/ 1720234 h 1720234"/>
                  <a:gd name="connsiteX4" fmla="*/ 15181 w 766525"/>
                  <a:gd name="connsiteY4" fmla="*/ 0 h 1720234"/>
                  <a:gd name="connsiteX0" fmla="*/ 18015 w 769359"/>
                  <a:gd name="connsiteY0" fmla="*/ 0 h 1720234"/>
                  <a:gd name="connsiteX1" fmla="*/ 339308 w 769359"/>
                  <a:gd name="connsiteY1" fmla="*/ 29518 h 1720234"/>
                  <a:gd name="connsiteX2" fmla="*/ 769359 w 769359"/>
                  <a:gd name="connsiteY2" fmla="*/ 1535224 h 1720234"/>
                  <a:gd name="connsiteX3" fmla="*/ 243416 w 769359"/>
                  <a:gd name="connsiteY3" fmla="*/ 1720234 h 1720234"/>
                  <a:gd name="connsiteX4" fmla="*/ 18015 w 769359"/>
                  <a:gd name="connsiteY4" fmla="*/ 0 h 1720234"/>
                  <a:gd name="connsiteX0" fmla="*/ 18015 w 769359"/>
                  <a:gd name="connsiteY0" fmla="*/ 0 h 1720234"/>
                  <a:gd name="connsiteX1" fmla="*/ 339308 w 769359"/>
                  <a:gd name="connsiteY1" fmla="*/ 29518 h 1720234"/>
                  <a:gd name="connsiteX2" fmla="*/ 769359 w 769359"/>
                  <a:gd name="connsiteY2" fmla="*/ 1535224 h 1720234"/>
                  <a:gd name="connsiteX3" fmla="*/ 243416 w 769359"/>
                  <a:gd name="connsiteY3" fmla="*/ 1720234 h 1720234"/>
                  <a:gd name="connsiteX4" fmla="*/ 18015 w 769359"/>
                  <a:gd name="connsiteY4" fmla="*/ 0 h 1720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9359" h="1720234">
                    <a:moveTo>
                      <a:pt x="18015" y="0"/>
                    </a:moveTo>
                    <a:lnTo>
                      <a:pt x="339308" y="29518"/>
                    </a:lnTo>
                    <a:cubicBezTo>
                      <a:pt x="482658" y="531420"/>
                      <a:pt x="568518" y="1083736"/>
                      <a:pt x="769359" y="1535224"/>
                    </a:cubicBezTo>
                    <a:lnTo>
                      <a:pt x="243416" y="1720234"/>
                    </a:lnTo>
                    <a:cubicBezTo>
                      <a:pt x="120195" y="1498298"/>
                      <a:pt x="-57310" y="850535"/>
                      <a:pt x="18015" y="0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 21">
                <a:extLst>
                  <a:ext uri="{FF2B5EF4-FFF2-40B4-BE49-F238E27FC236}">
                    <a16:creationId xmlns:a16="http://schemas.microsoft.com/office/drawing/2014/main" id="{6D8607D1-35AF-0428-1D33-34FEE30277A5}"/>
                  </a:ext>
                </a:extLst>
              </p:cNvPr>
              <p:cNvSpPr/>
              <p:nvPr/>
            </p:nvSpPr>
            <p:spPr>
              <a:xfrm rot="19410950" flipH="1">
                <a:off x="3495430" y="2937492"/>
                <a:ext cx="769359" cy="1720234"/>
              </a:xfrm>
              <a:custGeom>
                <a:avLst/>
                <a:gdLst>
                  <a:gd name="connsiteX0" fmla="*/ 0 w 275771"/>
                  <a:gd name="connsiteY0" fmla="*/ 0 h 678562"/>
                  <a:gd name="connsiteX1" fmla="*/ 275771 w 275771"/>
                  <a:gd name="connsiteY1" fmla="*/ 0 h 678562"/>
                  <a:gd name="connsiteX2" fmla="*/ 275771 w 275771"/>
                  <a:gd name="connsiteY2" fmla="*/ 678562 h 678562"/>
                  <a:gd name="connsiteX3" fmla="*/ 0 w 275771"/>
                  <a:gd name="connsiteY3" fmla="*/ 678562 h 678562"/>
                  <a:gd name="connsiteX4" fmla="*/ 0 w 275771"/>
                  <a:gd name="connsiteY4" fmla="*/ 0 h 678562"/>
                  <a:gd name="connsiteX0" fmla="*/ 0 w 705822"/>
                  <a:gd name="connsiteY0" fmla="*/ 0 h 1505706"/>
                  <a:gd name="connsiteX1" fmla="*/ 275771 w 705822"/>
                  <a:gd name="connsiteY1" fmla="*/ 0 h 1505706"/>
                  <a:gd name="connsiteX2" fmla="*/ 705822 w 705822"/>
                  <a:gd name="connsiteY2" fmla="*/ 1505706 h 1505706"/>
                  <a:gd name="connsiteX3" fmla="*/ 0 w 705822"/>
                  <a:gd name="connsiteY3" fmla="*/ 678562 h 1505706"/>
                  <a:gd name="connsiteX4" fmla="*/ 0 w 705822"/>
                  <a:gd name="connsiteY4" fmla="*/ 0 h 1505706"/>
                  <a:gd name="connsiteX0" fmla="*/ 0 w 705822"/>
                  <a:gd name="connsiteY0" fmla="*/ 0 h 1690716"/>
                  <a:gd name="connsiteX1" fmla="*/ 275771 w 705822"/>
                  <a:gd name="connsiteY1" fmla="*/ 0 h 1690716"/>
                  <a:gd name="connsiteX2" fmla="*/ 705822 w 705822"/>
                  <a:gd name="connsiteY2" fmla="*/ 1505706 h 1690716"/>
                  <a:gd name="connsiteX3" fmla="*/ 179879 w 705822"/>
                  <a:gd name="connsiteY3" fmla="*/ 1690716 h 1690716"/>
                  <a:gd name="connsiteX4" fmla="*/ 0 w 705822"/>
                  <a:gd name="connsiteY4" fmla="*/ 0 h 1690716"/>
                  <a:gd name="connsiteX0" fmla="*/ 0 w 751344"/>
                  <a:gd name="connsiteY0" fmla="*/ 0 h 1720234"/>
                  <a:gd name="connsiteX1" fmla="*/ 321293 w 751344"/>
                  <a:gd name="connsiteY1" fmla="*/ 29518 h 1720234"/>
                  <a:gd name="connsiteX2" fmla="*/ 751344 w 751344"/>
                  <a:gd name="connsiteY2" fmla="*/ 1535224 h 1720234"/>
                  <a:gd name="connsiteX3" fmla="*/ 225401 w 751344"/>
                  <a:gd name="connsiteY3" fmla="*/ 1720234 h 1720234"/>
                  <a:gd name="connsiteX4" fmla="*/ 0 w 751344"/>
                  <a:gd name="connsiteY4" fmla="*/ 0 h 1720234"/>
                  <a:gd name="connsiteX0" fmla="*/ 15181 w 766525"/>
                  <a:gd name="connsiteY0" fmla="*/ 0 h 1720234"/>
                  <a:gd name="connsiteX1" fmla="*/ 336474 w 766525"/>
                  <a:gd name="connsiteY1" fmla="*/ 29518 h 1720234"/>
                  <a:gd name="connsiteX2" fmla="*/ 766525 w 766525"/>
                  <a:gd name="connsiteY2" fmla="*/ 1535224 h 1720234"/>
                  <a:gd name="connsiteX3" fmla="*/ 240582 w 766525"/>
                  <a:gd name="connsiteY3" fmla="*/ 1720234 h 1720234"/>
                  <a:gd name="connsiteX4" fmla="*/ 15181 w 766525"/>
                  <a:gd name="connsiteY4" fmla="*/ 0 h 1720234"/>
                  <a:gd name="connsiteX0" fmla="*/ 18015 w 769359"/>
                  <a:gd name="connsiteY0" fmla="*/ 0 h 1720234"/>
                  <a:gd name="connsiteX1" fmla="*/ 339308 w 769359"/>
                  <a:gd name="connsiteY1" fmla="*/ 29518 h 1720234"/>
                  <a:gd name="connsiteX2" fmla="*/ 769359 w 769359"/>
                  <a:gd name="connsiteY2" fmla="*/ 1535224 h 1720234"/>
                  <a:gd name="connsiteX3" fmla="*/ 243416 w 769359"/>
                  <a:gd name="connsiteY3" fmla="*/ 1720234 h 1720234"/>
                  <a:gd name="connsiteX4" fmla="*/ 18015 w 769359"/>
                  <a:gd name="connsiteY4" fmla="*/ 0 h 1720234"/>
                  <a:gd name="connsiteX0" fmla="*/ 18015 w 769359"/>
                  <a:gd name="connsiteY0" fmla="*/ 0 h 1720234"/>
                  <a:gd name="connsiteX1" fmla="*/ 339308 w 769359"/>
                  <a:gd name="connsiteY1" fmla="*/ 29518 h 1720234"/>
                  <a:gd name="connsiteX2" fmla="*/ 769359 w 769359"/>
                  <a:gd name="connsiteY2" fmla="*/ 1535224 h 1720234"/>
                  <a:gd name="connsiteX3" fmla="*/ 243416 w 769359"/>
                  <a:gd name="connsiteY3" fmla="*/ 1720234 h 1720234"/>
                  <a:gd name="connsiteX4" fmla="*/ 18015 w 769359"/>
                  <a:gd name="connsiteY4" fmla="*/ 0 h 1720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9359" h="1720234">
                    <a:moveTo>
                      <a:pt x="18015" y="0"/>
                    </a:moveTo>
                    <a:lnTo>
                      <a:pt x="339308" y="29518"/>
                    </a:lnTo>
                    <a:cubicBezTo>
                      <a:pt x="482658" y="531420"/>
                      <a:pt x="568518" y="1083736"/>
                      <a:pt x="769359" y="1535224"/>
                    </a:cubicBezTo>
                    <a:lnTo>
                      <a:pt x="243416" y="1720234"/>
                    </a:lnTo>
                    <a:cubicBezTo>
                      <a:pt x="120195" y="1498298"/>
                      <a:pt x="-57310" y="850535"/>
                      <a:pt x="18015" y="0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 16">
                <a:extLst>
                  <a:ext uri="{FF2B5EF4-FFF2-40B4-BE49-F238E27FC236}">
                    <a16:creationId xmlns:a16="http://schemas.microsoft.com/office/drawing/2014/main" id="{C8788B49-51C1-A557-4D1C-82B35BF40ABA}"/>
                  </a:ext>
                </a:extLst>
              </p:cNvPr>
              <p:cNvSpPr/>
              <p:nvPr/>
            </p:nvSpPr>
            <p:spPr>
              <a:xfrm>
                <a:off x="2397773" y="5298805"/>
                <a:ext cx="457200" cy="936617"/>
              </a:xfrm>
              <a:custGeom>
                <a:avLst/>
                <a:gdLst>
                  <a:gd name="connsiteX0" fmla="*/ 0 w 400050"/>
                  <a:gd name="connsiteY0" fmla="*/ 0 h 936617"/>
                  <a:gd name="connsiteX1" fmla="*/ 400050 w 400050"/>
                  <a:gd name="connsiteY1" fmla="*/ 0 h 936617"/>
                  <a:gd name="connsiteX2" fmla="*/ 400050 w 400050"/>
                  <a:gd name="connsiteY2" fmla="*/ 936617 h 936617"/>
                  <a:gd name="connsiteX3" fmla="*/ 0 w 400050"/>
                  <a:gd name="connsiteY3" fmla="*/ 936617 h 936617"/>
                  <a:gd name="connsiteX4" fmla="*/ 0 w 400050"/>
                  <a:gd name="connsiteY4" fmla="*/ 0 h 936617"/>
                  <a:gd name="connsiteX0" fmla="*/ 0 w 457200"/>
                  <a:gd name="connsiteY0" fmla="*/ 0 h 936617"/>
                  <a:gd name="connsiteX1" fmla="*/ 457200 w 457200"/>
                  <a:gd name="connsiteY1" fmla="*/ 0 h 936617"/>
                  <a:gd name="connsiteX2" fmla="*/ 457200 w 457200"/>
                  <a:gd name="connsiteY2" fmla="*/ 936617 h 936617"/>
                  <a:gd name="connsiteX3" fmla="*/ 57150 w 457200"/>
                  <a:gd name="connsiteY3" fmla="*/ 936617 h 936617"/>
                  <a:gd name="connsiteX4" fmla="*/ 0 w 457200"/>
                  <a:gd name="connsiteY4" fmla="*/ 0 h 936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936617">
                    <a:moveTo>
                      <a:pt x="0" y="0"/>
                    </a:moveTo>
                    <a:lnTo>
                      <a:pt x="457200" y="0"/>
                    </a:lnTo>
                    <a:lnTo>
                      <a:pt x="457200" y="936617"/>
                    </a:lnTo>
                    <a:lnTo>
                      <a:pt x="57150" y="9366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16">
                <a:extLst>
                  <a:ext uri="{FF2B5EF4-FFF2-40B4-BE49-F238E27FC236}">
                    <a16:creationId xmlns:a16="http://schemas.microsoft.com/office/drawing/2014/main" id="{87086996-BDD9-C057-7060-5D69D4A2F1E8}"/>
                  </a:ext>
                </a:extLst>
              </p:cNvPr>
              <p:cNvSpPr/>
              <p:nvPr/>
            </p:nvSpPr>
            <p:spPr>
              <a:xfrm flipH="1">
                <a:off x="3020497" y="5307386"/>
                <a:ext cx="457200" cy="936617"/>
              </a:xfrm>
              <a:custGeom>
                <a:avLst/>
                <a:gdLst>
                  <a:gd name="connsiteX0" fmla="*/ 0 w 400050"/>
                  <a:gd name="connsiteY0" fmla="*/ 0 h 936617"/>
                  <a:gd name="connsiteX1" fmla="*/ 400050 w 400050"/>
                  <a:gd name="connsiteY1" fmla="*/ 0 h 936617"/>
                  <a:gd name="connsiteX2" fmla="*/ 400050 w 400050"/>
                  <a:gd name="connsiteY2" fmla="*/ 936617 h 936617"/>
                  <a:gd name="connsiteX3" fmla="*/ 0 w 400050"/>
                  <a:gd name="connsiteY3" fmla="*/ 936617 h 936617"/>
                  <a:gd name="connsiteX4" fmla="*/ 0 w 400050"/>
                  <a:gd name="connsiteY4" fmla="*/ 0 h 936617"/>
                  <a:gd name="connsiteX0" fmla="*/ 0 w 457200"/>
                  <a:gd name="connsiteY0" fmla="*/ 0 h 936617"/>
                  <a:gd name="connsiteX1" fmla="*/ 457200 w 457200"/>
                  <a:gd name="connsiteY1" fmla="*/ 0 h 936617"/>
                  <a:gd name="connsiteX2" fmla="*/ 457200 w 457200"/>
                  <a:gd name="connsiteY2" fmla="*/ 936617 h 936617"/>
                  <a:gd name="connsiteX3" fmla="*/ 57150 w 457200"/>
                  <a:gd name="connsiteY3" fmla="*/ 936617 h 936617"/>
                  <a:gd name="connsiteX4" fmla="*/ 0 w 457200"/>
                  <a:gd name="connsiteY4" fmla="*/ 0 h 936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936617">
                    <a:moveTo>
                      <a:pt x="0" y="0"/>
                    </a:moveTo>
                    <a:lnTo>
                      <a:pt x="457200" y="0"/>
                    </a:lnTo>
                    <a:lnTo>
                      <a:pt x="457200" y="936617"/>
                    </a:lnTo>
                    <a:lnTo>
                      <a:pt x="57150" y="9366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 17">
                <a:extLst>
                  <a:ext uri="{FF2B5EF4-FFF2-40B4-BE49-F238E27FC236}">
                    <a16:creationId xmlns:a16="http://schemas.microsoft.com/office/drawing/2014/main" id="{0B236FCC-B334-E37C-9676-C138FE14DCD2}"/>
                  </a:ext>
                </a:extLst>
              </p:cNvPr>
              <p:cNvSpPr/>
              <p:nvPr/>
            </p:nvSpPr>
            <p:spPr>
              <a:xfrm>
                <a:off x="1900684" y="5757846"/>
                <a:ext cx="954404" cy="533400"/>
              </a:xfrm>
              <a:custGeom>
                <a:avLst/>
                <a:gdLst>
                  <a:gd name="connsiteX0" fmla="*/ 0 w 390525"/>
                  <a:gd name="connsiteY0" fmla="*/ 0 h 447675"/>
                  <a:gd name="connsiteX1" fmla="*/ 390525 w 390525"/>
                  <a:gd name="connsiteY1" fmla="*/ 0 h 447675"/>
                  <a:gd name="connsiteX2" fmla="*/ 390525 w 390525"/>
                  <a:gd name="connsiteY2" fmla="*/ 447675 h 447675"/>
                  <a:gd name="connsiteX3" fmla="*/ 0 w 390525"/>
                  <a:gd name="connsiteY3" fmla="*/ 447675 h 447675"/>
                  <a:gd name="connsiteX4" fmla="*/ 0 w 390525"/>
                  <a:gd name="connsiteY4" fmla="*/ 0 h 447675"/>
                  <a:gd name="connsiteX0" fmla="*/ 538162 w 928687"/>
                  <a:gd name="connsiteY0" fmla="*/ 0 h 533400"/>
                  <a:gd name="connsiteX1" fmla="*/ 928687 w 928687"/>
                  <a:gd name="connsiteY1" fmla="*/ 0 h 533400"/>
                  <a:gd name="connsiteX2" fmla="*/ 928687 w 928687"/>
                  <a:gd name="connsiteY2" fmla="*/ 447675 h 533400"/>
                  <a:gd name="connsiteX3" fmla="*/ 0 w 928687"/>
                  <a:gd name="connsiteY3" fmla="*/ 533400 h 533400"/>
                  <a:gd name="connsiteX4" fmla="*/ 538162 w 928687"/>
                  <a:gd name="connsiteY4" fmla="*/ 0 h 533400"/>
                  <a:gd name="connsiteX0" fmla="*/ 538162 w 928687"/>
                  <a:gd name="connsiteY0" fmla="*/ 0 h 533400"/>
                  <a:gd name="connsiteX1" fmla="*/ 928687 w 928687"/>
                  <a:gd name="connsiteY1" fmla="*/ 0 h 533400"/>
                  <a:gd name="connsiteX2" fmla="*/ 928687 w 928687"/>
                  <a:gd name="connsiteY2" fmla="*/ 490538 h 533400"/>
                  <a:gd name="connsiteX3" fmla="*/ 0 w 928687"/>
                  <a:gd name="connsiteY3" fmla="*/ 533400 h 533400"/>
                  <a:gd name="connsiteX4" fmla="*/ 538162 w 928687"/>
                  <a:gd name="connsiteY4" fmla="*/ 0 h 533400"/>
                  <a:gd name="connsiteX0" fmla="*/ 563879 w 954404"/>
                  <a:gd name="connsiteY0" fmla="*/ 0 h 533400"/>
                  <a:gd name="connsiteX1" fmla="*/ 954404 w 954404"/>
                  <a:gd name="connsiteY1" fmla="*/ 0 h 533400"/>
                  <a:gd name="connsiteX2" fmla="*/ 954404 w 954404"/>
                  <a:gd name="connsiteY2" fmla="*/ 490538 h 533400"/>
                  <a:gd name="connsiteX3" fmla="*/ 25717 w 954404"/>
                  <a:gd name="connsiteY3" fmla="*/ 533400 h 533400"/>
                  <a:gd name="connsiteX4" fmla="*/ 563879 w 954404"/>
                  <a:gd name="connsiteY4" fmla="*/ 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4404" h="533400">
                    <a:moveTo>
                      <a:pt x="563879" y="0"/>
                    </a:moveTo>
                    <a:lnTo>
                      <a:pt x="954404" y="0"/>
                    </a:lnTo>
                    <a:lnTo>
                      <a:pt x="954404" y="490538"/>
                    </a:lnTo>
                    <a:lnTo>
                      <a:pt x="25717" y="533400"/>
                    </a:lnTo>
                    <a:cubicBezTo>
                      <a:pt x="-118746" y="317500"/>
                      <a:pt x="384492" y="177800"/>
                      <a:pt x="563879" y="0"/>
                    </a:cubicBezTo>
                    <a:close/>
                  </a:path>
                </a:pathLst>
              </a:cu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Rectangle 17">
                <a:extLst>
                  <a:ext uri="{FF2B5EF4-FFF2-40B4-BE49-F238E27FC236}">
                    <a16:creationId xmlns:a16="http://schemas.microsoft.com/office/drawing/2014/main" id="{10BD0B11-8846-E820-40A6-448C540621DE}"/>
                  </a:ext>
                </a:extLst>
              </p:cNvPr>
              <p:cNvSpPr/>
              <p:nvPr/>
            </p:nvSpPr>
            <p:spPr>
              <a:xfrm flipH="1">
                <a:off x="3020497" y="5767700"/>
                <a:ext cx="954404" cy="533400"/>
              </a:xfrm>
              <a:custGeom>
                <a:avLst/>
                <a:gdLst>
                  <a:gd name="connsiteX0" fmla="*/ 0 w 390525"/>
                  <a:gd name="connsiteY0" fmla="*/ 0 h 447675"/>
                  <a:gd name="connsiteX1" fmla="*/ 390525 w 390525"/>
                  <a:gd name="connsiteY1" fmla="*/ 0 h 447675"/>
                  <a:gd name="connsiteX2" fmla="*/ 390525 w 390525"/>
                  <a:gd name="connsiteY2" fmla="*/ 447675 h 447675"/>
                  <a:gd name="connsiteX3" fmla="*/ 0 w 390525"/>
                  <a:gd name="connsiteY3" fmla="*/ 447675 h 447675"/>
                  <a:gd name="connsiteX4" fmla="*/ 0 w 390525"/>
                  <a:gd name="connsiteY4" fmla="*/ 0 h 447675"/>
                  <a:gd name="connsiteX0" fmla="*/ 538162 w 928687"/>
                  <a:gd name="connsiteY0" fmla="*/ 0 h 533400"/>
                  <a:gd name="connsiteX1" fmla="*/ 928687 w 928687"/>
                  <a:gd name="connsiteY1" fmla="*/ 0 h 533400"/>
                  <a:gd name="connsiteX2" fmla="*/ 928687 w 928687"/>
                  <a:gd name="connsiteY2" fmla="*/ 447675 h 533400"/>
                  <a:gd name="connsiteX3" fmla="*/ 0 w 928687"/>
                  <a:gd name="connsiteY3" fmla="*/ 533400 h 533400"/>
                  <a:gd name="connsiteX4" fmla="*/ 538162 w 928687"/>
                  <a:gd name="connsiteY4" fmla="*/ 0 h 533400"/>
                  <a:gd name="connsiteX0" fmla="*/ 538162 w 928687"/>
                  <a:gd name="connsiteY0" fmla="*/ 0 h 533400"/>
                  <a:gd name="connsiteX1" fmla="*/ 928687 w 928687"/>
                  <a:gd name="connsiteY1" fmla="*/ 0 h 533400"/>
                  <a:gd name="connsiteX2" fmla="*/ 928687 w 928687"/>
                  <a:gd name="connsiteY2" fmla="*/ 490538 h 533400"/>
                  <a:gd name="connsiteX3" fmla="*/ 0 w 928687"/>
                  <a:gd name="connsiteY3" fmla="*/ 533400 h 533400"/>
                  <a:gd name="connsiteX4" fmla="*/ 538162 w 928687"/>
                  <a:gd name="connsiteY4" fmla="*/ 0 h 533400"/>
                  <a:gd name="connsiteX0" fmla="*/ 563879 w 954404"/>
                  <a:gd name="connsiteY0" fmla="*/ 0 h 533400"/>
                  <a:gd name="connsiteX1" fmla="*/ 954404 w 954404"/>
                  <a:gd name="connsiteY1" fmla="*/ 0 h 533400"/>
                  <a:gd name="connsiteX2" fmla="*/ 954404 w 954404"/>
                  <a:gd name="connsiteY2" fmla="*/ 490538 h 533400"/>
                  <a:gd name="connsiteX3" fmla="*/ 25717 w 954404"/>
                  <a:gd name="connsiteY3" fmla="*/ 533400 h 533400"/>
                  <a:gd name="connsiteX4" fmla="*/ 563879 w 954404"/>
                  <a:gd name="connsiteY4" fmla="*/ 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4404" h="533400">
                    <a:moveTo>
                      <a:pt x="563879" y="0"/>
                    </a:moveTo>
                    <a:lnTo>
                      <a:pt x="954404" y="0"/>
                    </a:lnTo>
                    <a:lnTo>
                      <a:pt x="954404" y="490538"/>
                    </a:lnTo>
                    <a:lnTo>
                      <a:pt x="25717" y="533400"/>
                    </a:lnTo>
                    <a:cubicBezTo>
                      <a:pt x="-118746" y="317500"/>
                      <a:pt x="384492" y="177800"/>
                      <a:pt x="563879" y="0"/>
                    </a:cubicBezTo>
                    <a:close/>
                  </a:path>
                </a:pathLst>
              </a:cu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088B19C4-0C84-0C48-EB00-10648B17F739}"/>
                  </a:ext>
                </a:extLst>
              </p:cNvPr>
              <p:cNvSpPr/>
              <p:nvPr/>
            </p:nvSpPr>
            <p:spPr>
              <a:xfrm>
                <a:off x="2092640" y="3081691"/>
                <a:ext cx="1648754" cy="2239617"/>
              </a:xfrm>
              <a:prstGeom prst="ellipse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Rectangle 7">
                <a:extLst>
                  <a:ext uri="{FF2B5EF4-FFF2-40B4-BE49-F238E27FC236}">
                    <a16:creationId xmlns:a16="http://schemas.microsoft.com/office/drawing/2014/main" id="{8AE39B0F-8254-77F7-0F7F-D765EB45FAD4}"/>
                  </a:ext>
                </a:extLst>
              </p:cNvPr>
              <p:cNvSpPr/>
              <p:nvPr/>
            </p:nvSpPr>
            <p:spPr>
              <a:xfrm>
                <a:off x="2127692" y="3199536"/>
                <a:ext cx="525118" cy="1125440"/>
              </a:xfrm>
              <a:custGeom>
                <a:avLst/>
                <a:gdLst>
                  <a:gd name="connsiteX0" fmla="*/ 0 w 410818"/>
                  <a:gd name="connsiteY0" fmla="*/ 0 h 473208"/>
                  <a:gd name="connsiteX1" fmla="*/ 410818 w 410818"/>
                  <a:gd name="connsiteY1" fmla="*/ 0 h 473208"/>
                  <a:gd name="connsiteX2" fmla="*/ 410818 w 410818"/>
                  <a:gd name="connsiteY2" fmla="*/ 473208 h 473208"/>
                  <a:gd name="connsiteX3" fmla="*/ 0 w 410818"/>
                  <a:gd name="connsiteY3" fmla="*/ 473208 h 473208"/>
                  <a:gd name="connsiteX4" fmla="*/ 0 w 410818"/>
                  <a:gd name="connsiteY4" fmla="*/ 0 h 473208"/>
                  <a:gd name="connsiteX0" fmla="*/ 0 w 518768"/>
                  <a:gd name="connsiteY0" fmla="*/ 0 h 504958"/>
                  <a:gd name="connsiteX1" fmla="*/ 410818 w 518768"/>
                  <a:gd name="connsiteY1" fmla="*/ 0 h 504958"/>
                  <a:gd name="connsiteX2" fmla="*/ 518768 w 518768"/>
                  <a:gd name="connsiteY2" fmla="*/ 504958 h 504958"/>
                  <a:gd name="connsiteX3" fmla="*/ 0 w 518768"/>
                  <a:gd name="connsiteY3" fmla="*/ 473208 h 504958"/>
                  <a:gd name="connsiteX4" fmla="*/ 0 w 518768"/>
                  <a:gd name="connsiteY4" fmla="*/ 0 h 504958"/>
                  <a:gd name="connsiteX0" fmla="*/ 0 w 518768"/>
                  <a:gd name="connsiteY0" fmla="*/ 488950 h 993908"/>
                  <a:gd name="connsiteX1" fmla="*/ 277468 w 518768"/>
                  <a:gd name="connsiteY1" fmla="*/ 0 h 993908"/>
                  <a:gd name="connsiteX2" fmla="*/ 518768 w 518768"/>
                  <a:gd name="connsiteY2" fmla="*/ 993908 h 993908"/>
                  <a:gd name="connsiteX3" fmla="*/ 0 w 518768"/>
                  <a:gd name="connsiteY3" fmla="*/ 962158 h 993908"/>
                  <a:gd name="connsiteX4" fmla="*/ 0 w 518768"/>
                  <a:gd name="connsiteY4" fmla="*/ 488950 h 993908"/>
                  <a:gd name="connsiteX0" fmla="*/ 0 w 525118"/>
                  <a:gd name="connsiteY0" fmla="*/ 0 h 1114558"/>
                  <a:gd name="connsiteX1" fmla="*/ 283818 w 525118"/>
                  <a:gd name="connsiteY1" fmla="*/ 120650 h 1114558"/>
                  <a:gd name="connsiteX2" fmla="*/ 525118 w 525118"/>
                  <a:gd name="connsiteY2" fmla="*/ 1114558 h 1114558"/>
                  <a:gd name="connsiteX3" fmla="*/ 6350 w 525118"/>
                  <a:gd name="connsiteY3" fmla="*/ 1082808 h 1114558"/>
                  <a:gd name="connsiteX4" fmla="*/ 0 w 525118"/>
                  <a:gd name="connsiteY4" fmla="*/ 0 h 1114558"/>
                  <a:gd name="connsiteX0" fmla="*/ 0 w 525118"/>
                  <a:gd name="connsiteY0" fmla="*/ 0 h 1125440"/>
                  <a:gd name="connsiteX1" fmla="*/ 283818 w 525118"/>
                  <a:gd name="connsiteY1" fmla="*/ 120650 h 1125440"/>
                  <a:gd name="connsiteX2" fmla="*/ 525118 w 525118"/>
                  <a:gd name="connsiteY2" fmla="*/ 1114558 h 1125440"/>
                  <a:gd name="connsiteX3" fmla="*/ 6350 w 525118"/>
                  <a:gd name="connsiteY3" fmla="*/ 1082808 h 1125440"/>
                  <a:gd name="connsiteX4" fmla="*/ 0 w 525118"/>
                  <a:gd name="connsiteY4" fmla="*/ 0 h 1125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118" h="1125440">
                    <a:moveTo>
                      <a:pt x="0" y="0"/>
                    </a:moveTo>
                    <a:lnTo>
                      <a:pt x="283818" y="120650"/>
                    </a:lnTo>
                    <a:lnTo>
                      <a:pt x="525118" y="1114558"/>
                    </a:lnTo>
                    <a:cubicBezTo>
                      <a:pt x="339495" y="1148425"/>
                      <a:pt x="179273" y="1093391"/>
                      <a:pt x="6350" y="1082808"/>
                    </a:cubicBezTo>
                    <a:cubicBezTo>
                      <a:pt x="4233" y="721872"/>
                      <a:pt x="2117" y="360936"/>
                      <a:pt x="0" y="0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Rectangle 7">
                <a:extLst>
                  <a:ext uri="{FF2B5EF4-FFF2-40B4-BE49-F238E27FC236}">
                    <a16:creationId xmlns:a16="http://schemas.microsoft.com/office/drawing/2014/main" id="{596E264B-3CC8-F79E-E6B6-7887366EFBBC}"/>
                  </a:ext>
                </a:extLst>
              </p:cNvPr>
              <p:cNvSpPr/>
              <p:nvPr/>
            </p:nvSpPr>
            <p:spPr>
              <a:xfrm flipH="1">
                <a:off x="3242521" y="3199536"/>
                <a:ext cx="525118" cy="1125440"/>
              </a:xfrm>
              <a:custGeom>
                <a:avLst/>
                <a:gdLst>
                  <a:gd name="connsiteX0" fmla="*/ 0 w 410818"/>
                  <a:gd name="connsiteY0" fmla="*/ 0 h 473208"/>
                  <a:gd name="connsiteX1" fmla="*/ 410818 w 410818"/>
                  <a:gd name="connsiteY1" fmla="*/ 0 h 473208"/>
                  <a:gd name="connsiteX2" fmla="*/ 410818 w 410818"/>
                  <a:gd name="connsiteY2" fmla="*/ 473208 h 473208"/>
                  <a:gd name="connsiteX3" fmla="*/ 0 w 410818"/>
                  <a:gd name="connsiteY3" fmla="*/ 473208 h 473208"/>
                  <a:gd name="connsiteX4" fmla="*/ 0 w 410818"/>
                  <a:gd name="connsiteY4" fmla="*/ 0 h 473208"/>
                  <a:gd name="connsiteX0" fmla="*/ 0 w 518768"/>
                  <a:gd name="connsiteY0" fmla="*/ 0 h 504958"/>
                  <a:gd name="connsiteX1" fmla="*/ 410818 w 518768"/>
                  <a:gd name="connsiteY1" fmla="*/ 0 h 504958"/>
                  <a:gd name="connsiteX2" fmla="*/ 518768 w 518768"/>
                  <a:gd name="connsiteY2" fmla="*/ 504958 h 504958"/>
                  <a:gd name="connsiteX3" fmla="*/ 0 w 518768"/>
                  <a:gd name="connsiteY3" fmla="*/ 473208 h 504958"/>
                  <a:gd name="connsiteX4" fmla="*/ 0 w 518768"/>
                  <a:gd name="connsiteY4" fmla="*/ 0 h 504958"/>
                  <a:gd name="connsiteX0" fmla="*/ 0 w 518768"/>
                  <a:gd name="connsiteY0" fmla="*/ 488950 h 993908"/>
                  <a:gd name="connsiteX1" fmla="*/ 277468 w 518768"/>
                  <a:gd name="connsiteY1" fmla="*/ 0 h 993908"/>
                  <a:gd name="connsiteX2" fmla="*/ 518768 w 518768"/>
                  <a:gd name="connsiteY2" fmla="*/ 993908 h 993908"/>
                  <a:gd name="connsiteX3" fmla="*/ 0 w 518768"/>
                  <a:gd name="connsiteY3" fmla="*/ 962158 h 993908"/>
                  <a:gd name="connsiteX4" fmla="*/ 0 w 518768"/>
                  <a:gd name="connsiteY4" fmla="*/ 488950 h 993908"/>
                  <a:gd name="connsiteX0" fmla="*/ 0 w 525118"/>
                  <a:gd name="connsiteY0" fmla="*/ 0 h 1114558"/>
                  <a:gd name="connsiteX1" fmla="*/ 283818 w 525118"/>
                  <a:gd name="connsiteY1" fmla="*/ 120650 h 1114558"/>
                  <a:gd name="connsiteX2" fmla="*/ 525118 w 525118"/>
                  <a:gd name="connsiteY2" fmla="*/ 1114558 h 1114558"/>
                  <a:gd name="connsiteX3" fmla="*/ 6350 w 525118"/>
                  <a:gd name="connsiteY3" fmla="*/ 1082808 h 1114558"/>
                  <a:gd name="connsiteX4" fmla="*/ 0 w 525118"/>
                  <a:gd name="connsiteY4" fmla="*/ 0 h 1114558"/>
                  <a:gd name="connsiteX0" fmla="*/ 0 w 525118"/>
                  <a:gd name="connsiteY0" fmla="*/ 0 h 1125440"/>
                  <a:gd name="connsiteX1" fmla="*/ 283818 w 525118"/>
                  <a:gd name="connsiteY1" fmla="*/ 120650 h 1125440"/>
                  <a:gd name="connsiteX2" fmla="*/ 525118 w 525118"/>
                  <a:gd name="connsiteY2" fmla="*/ 1114558 h 1125440"/>
                  <a:gd name="connsiteX3" fmla="*/ 6350 w 525118"/>
                  <a:gd name="connsiteY3" fmla="*/ 1082808 h 1125440"/>
                  <a:gd name="connsiteX4" fmla="*/ 0 w 525118"/>
                  <a:gd name="connsiteY4" fmla="*/ 0 h 1125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118" h="1125440">
                    <a:moveTo>
                      <a:pt x="0" y="0"/>
                    </a:moveTo>
                    <a:lnTo>
                      <a:pt x="283818" y="120650"/>
                    </a:lnTo>
                    <a:lnTo>
                      <a:pt x="525118" y="1114558"/>
                    </a:lnTo>
                    <a:cubicBezTo>
                      <a:pt x="339495" y="1148425"/>
                      <a:pt x="179273" y="1093391"/>
                      <a:pt x="6350" y="1082808"/>
                    </a:cubicBezTo>
                    <a:cubicBezTo>
                      <a:pt x="4233" y="721872"/>
                      <a:pt x="2117" y="360936"/>
                      <a:pt x="0" y="0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Rectangle 10">
                <a:extLst>
                  <a:ext uri="{FF2B5EF4-FFF2-40B4-BE49-F238E27FC236}">
                    <a16:creationId xmlns:a16="http://schemas.microsoft.com/office/drawing/2014/main" id="{9EB7EFC3-386D-DC5B-A8E0-213B11B0F61A}"/>
                  </a:ext>
                </a:extLst>
              </p:cNvPr>
              <p:cNvSpPr/>
              <p:nvPr/>
            </p:nvSpPr>
            <p:spPr>
              <a:xfrm rot="720638">
                <a:off x="1804321" y="4415704"/>
                <a:ext cx="1070029" cy="985252"/>
              </a:xfrm>
              <a:custGeom>
                <a:avLst/>
                <a:gdLst>
                  <a:gd name="connsiteX0" fmla="*/ 0 w 717550"/>
                  <a:gd name="connsiteY0" fmla="*/ 0 h 380348"/>
                  <a:gd name="connsiteX1" fmla="*/ 717550 w 717550"/>
                  <a:gd name="connsiteY1" fmla="*/ 0 h 380348"/>
                  <a:gd name="connsiteX2" fmla="*/ 717550 w 717550"/>
                  <a:gd name="connsiteY2" fmla="*/ 380348 h 380348"/>
                  <a:gd name="connsiteX3" fmla="*/ 0 w 717550"/>
                  <a:gd name="connsiteY3" fmla="*/ 380348 h 380348"/>
                  <a:gd name="connsiteX4" fmla="*/ 0 w 717550"/>
                  <a:gd name="connsiteY4" fmla="*/ 0 h 380348"/>
                  <a:gd name="connsiteX0" fmla="*/ 0 w 737107"/>
                  <a:gd name="connsiteY0" fmla="*/ 30129 h 410477"/>
                  <a:gd name="connsiteX1" fmla="*/ 737107 w 737107"/>
                  <a:gd name="connsiteY1" fmla="*/ 0 h 410477"/>
                  <a:gd name="connsiteX2" fmla="*/ 717550 w 737107"/>
                  <a:gd name="connsiteY2" fmla="*/ 410477 h 410477"/>
                  <a:gd name="connsiteX3" fmla="*/ 0 w 737107"/>
                  <a:gd name="connsiteY3" fmla="*/ 410477 h 410477"/>
                  <a:gd name="connsiteX4" fmla="*/ 0 w 737107"/>
                  <a:gd name="connsiteY4" fmla="*/ 30129 h 410477"/>
                  <a:gd name="connsiteX0" fmla="*/ 173650 w 910757"/>
                  <a:gd name="connsiteY0" fmla="*/ 30129 h 875901"/>
                  <a:gd name="connsiteX1" fmla="*/ 910757 w 910757"/>
                  <a:gd name="connsiteY1" fmla="*/ 0 h 875901"/>
                  <a:gd name="connsiteX2" fmla="*/ 891200 w 910757"/>
                  <a:gd name="connsiteY2" fmla="*/ 410477 h 875901"/>
                  <a:gd name="connsiteX3" fmla="*/ 0 w 910757"/>
                  <a:gd name="connsiteY3" fmla="*/ 875901 h 875901"/>
                  <a:gd name="connsiteX4" fmla="*/ 173650 w 910757"/>
                  <a:gd name="connsiteY4" fmla="*/ 30129 h 875901"/>
                  <a:gd name="connsiteX0" fmla="*/ 173650 w 944918"/>
                  <a:gd name="connsiteY0" fmla="*/ 37397 h 883169"/>
                  <a:gd name="connsiteX1" fmla="*/ 944918 w 944918"/>
                  <a:gd name="connsiteY1" fmla="*/ 0 h 883169"/>
                  <a:gd name="connsiteX2" fmla="*/ 891200 w 944918"/>
                  <a:gd name="connsiteY2" fmla="*/ 417745 h 883169"/>
                  <a:gd name="connsiteX3" fmla="*/ 0 w 944918"/>
                  <a:gd name="connsiteY3" fmla="*/ 883169 h 883169"/>
                  <a:gd name="connsiteX4" fmla="*/ 173650 w 944918"/>
                  <a:gd name="connsiteY4" fmla="*/ 37397 h 883169"/>
                  <a:gd name="connsiteX0" fmla="*/ 173650 w 1038142"/>
                  <a:gd name="connsiteY0" fmla="*/ 37397 h 925329"/>
                  <a:gd name="connsiteX1" fmla="*/ 944918 w 1038142"/>
                  <a:gd name="connsiteY1" fmla="*/ 0 h 925329"/>
                  <a:gd name="connsiteX2" fmla="*/ 1038142 w 1038142"/>
                  <a:gd name="connsiteY2" fmla="*/ 925329 h 925329"/>
                  <a:gd name="connsiteX3" fmla="*/ 0 w 1038142"/>
                  <a:gd name="connsiteY3" fmla="*/ 883169 h 925329"/>
                  <a:gd name="connsiteX4" fmla="*/ 173650 w 1038142"/>
                  <a:gd name="connsiteY4" fmla="*/ 37397 h 925329"/>
                  <a:gd name="connsiteX0" fmla="*/ 173650 w 1038142"/>
                  <a:gd name="connsiteY0" fmla="*/ 37397 h 964683"/>
                  <a:gd name="connsiteX1" fmla="*/ 944918 w 1038142"/>
                  <a:gd name="connsiteY1" fmla="*/ 0 h 964683"/>
                  <a:gd name="connsiteX2" fmla="*/ 1038142 w 1038142"/>
                  <a:gd name="connsiteY2" fmla="*/ 925329 h 964683"/>
                  <a:gd name="connsiteX3" fmla="*/ 0 w 1038142"/>
                  <a:gd name="connsiteY3" fmla="*/ 883169 h 964683"/>
                  <a:gd name="connsiteX4" fmla="*/ 173650 w 1038142"/>
                  <a:gd name="connsiteY4" fmla="*/ 37397 h 964683"/>
                  <a:gd name="connsiteX0" fmla="*/ 173650 w 1038142"/>
                  <a:gd name="connsiteY0" fmla="*/ 37397 h 985252"/>
                  <a:gd name="connsiteX1" fmla="*/ 944918 w 1038142"/>
                  <a:gd name="connsiteY1" fmla="*/ 0 h 985252"/>
                  <a:gd name="connsiteX2" fmla="*/ 1038142 w 1038142"/>
                  <a:gd name="connsiteY2" fmla="*/ 925329 h 985252"/>
                  <a:gd name="connsiteX3" fmla="*/ 0 w 1038142"/>
                  <a:gd name="connsiteY3" fmla="*/ 883169 h 985252"/>
                  <a:gd name="connsiteX4" fmla="*/ 173650 w 1038142"/>
                  <a:gd name="connsiteY4" fmla="*/ 37397 h 985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142" h="985252">
                    <a:moveTo>
                      <a:pt x="173650" y="37397"/>
                    </a:moveTo>
                    <a:lnTo>
                      <a:pt x="944918" y="0"/>
                    </a:lnTo>
                    <a:lnTo>
                      <a:pt x="1038142" y="925329"/>
                    </a:lnTo>
                    <a:cubicBezTo>
                      <a:pt x="658659" y="1028756"/>
                      <a:pt x="287372" y="987611"/>
                      <a:pt x="0" y="883169"/>
                    </a:cubicBezTo>
                    <a:lnTo>
                      <a:pt x="173650" y="37397"/>
                    </a:lnTo>
                    <a:close/>
                  </a:path>
                </a:pathLst>
              </a:custGeom>
              <a:solidFill>
                <a:srgbClr val="ED7D31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Rectangle 10">
                <a:extLst>
                  <a:ext uri="{FF2B5EF4-FFF2-40B4-BE49-F238E27FC236}">
                    <a16:creationId xmlns:a16="http://schemas.microsoft.com/office/drawing/2014/main" id="{57567462-52CB-9639-793E-9A58E5D8AF9D}"/>
                  </a:ext>
                </a:extLst>
              </p:cNvPr>
              <p:cNvSpPr/>
              <p:nvPr/>
            </p:nvSpPr>
            <p:spPr>
              <a:xfrm rot="20879362" flipH="1">
                <a:off x="3015629" y="4417178"/>
                <a:ext cx="1070029" cy="985252"/>
              </a:xfrm>
              <a:custGeom>
                <a:avLst/>
                <a:gdLst>
                  <a:gd name="connsiteX0" fmla="*/ 0 w 717550"/>
                  <a:gd name="connsiteY0" fmla="*/ 0 h 380348"/>
                  <a:gd name="connsiteX1" fmla="*/ 717550 w 717550"/>
                  <a:gd name="connsiteY1" fmla="*/ 0 h 380348"/>
                  <a:gd name="connsiteX2" fmla="*/ 717550 w 717550"/>
                  <a:gd name="connsiteY2" fmla="*/ 380348 h 380348"/>
                  <a:gd name="connsiteX3" fmla="*/ 0 w 717550"/>
                  <a:gd name="connsiteY3" fmla="*/ 380348 h 380348"/>
                  <a:gd name="connsiteX4" fmla="*/ 0 w 717550"/>
                  <a:gd name="connsiteY4" fmla="*/ 0 h 380348"/>
                  <a:gd name="connsiteX0" fmla="*/ 0 w 737107"/>
                  <a:gd name="connsiteY0" fmla="*/ 30129 h 410477"/>
                  <a:gd name="connsiteX1" fmla="*/ 737107 w 737107"/>
                  <a:gd name="connsiteY1" fmla="*/ 0 h 410477"/>
                  <a:gd name="connsiteX2" fmla="*/ 717550 w 737107"/>
                  <a:gd name="connsiteY2" fmla="*/ 410477 h 410477"/>
                  <a:gd name="connsiteX3" fmla="*/ 0 w 737107"/>
                  <a:gd name="connsiteY3" fmla="*/ 410477 h 410477"/>
                  <a:gd name="connsiteX4" fmla="*/ 0 w 737107"/>
                  <a:gd name="connsiteY4" fmla="*/ 30129 h 410477"/>
                  <a:gd name="connsiteX0" fmla="*/ 173650 w 910757"/>
                  <a:gd name="connsiteY0" fmla="*/ 30129 h 875901"/>
                  <a:gd name="connsiteX1" fmla="*/ 910757 w 910757"/>
                  <a:gd name="connsiteY1" fmla="*/ 0 h 875901"/>
                  <a:gd name="connsiteX2" fmla="*/ 891200 w 910757"/>
                  <a:gd name="connsiteY2" fmla="*/ 410477 h 875901"/>
                  <a:gd name="connsiteX3" fmla="*/ 0 w 910757"/>
                  <a:gd name="connsiteY3" fmla="*/ 875901 h 875901"/>
                  <a:gd name="connsiteX4" fmla="*/ 173650 w 910757"/>
                  <a:gd name="connsiteY4" fmla="*/ 30129 h 875901"/>
                  <a:gd name="connsiteX0" fmla="*/ 173650 w 944918"/>
                  <a:gd name="connsiteY0" fmla="*/ 37397 h 883169"/>
                  <a:gd name="connsiteX1" fmla="*/ 944918 w 944918"/>
                  <a:gd name="connsiteY1" fmla="*/ 0 h 883169"/>
                  <a:gd name="connsiteX2" fmla="*/ 891200 w 944918"/>
                  <a:gd name="connsiteY2" fmla="*/ 417745 h 883169"/>
                  <a:gd name="connsiteX3" fmla="*/ 0 w 944918"/>
                  <a:gd name="connsiteY3" fmla="*/ 883169 h 883169"/>
                  <a:gd name="connsiteX4" fmla="*/ 173650 w 944918"/>
                  <a:gd name="connsiteY4" fmla="*/ 37397 h 883169"/>
                  <a:gd name="connsiteX0" fmla="*/ 173650 w 1038142"/>
                  <a:gd name="connsiteY0" fmla="*/ 37397 h 925329"/>
                  <a:gd name="connsiteX1" fmla="*/ 944918 w 1038142"/>
                  <a:gd name="connsiteY1" fmla="*/ 0 h 925329"/>
                  <a:gd name="connsiteX2" fmla="*/ 1038142 w 1038142"/>
                  <a:gd name="connsiteY2" fmla="*/ 925329 h 925329"/>
                  <a:gd name="connsiteX3" fmla="*/ 0 w 1038142"/>
                  <a:gd name="connsiteY3" fmla="*/ 883169 h 925329"/>
                  <a:gd name="connsiteX4" fmla="*/ 173650 w 1038142"/>
                  <a:gd name="connsiteY4" fmla="*/ 37397 h 925329"/>
                  <a:gd name="connsiteX0" fmla="*/ 173650 w 1038142"/>
                  <a:gd name="connsiteY0" fmla="*/ 37397 h 964683"/>
                  <a:gd name="connsiteX1" fmla="*/ 944918 w 1038142"/>
                  <a:gd name="connsiteY1" fmla="*/ 0 h 964683"/>
                  <a:gd name="connsiteX2" fmla="*/ 1038142 w 1038142"/>
                  <a:gd name="connsiteY2" fmla="*/ 925329 h 964683"/>
                  <a:gd name="connsiteX3" fmla="*/ 0 w 1038142"/>
                  <a:gd name="connsiteY3" fmla="*/ 883169 h 964683"/>
                  <a:gd name="connsiteX4" fmla="*/ 173650 w 1038142"/>
                  <a:gd name="connsiteY4" fmla="*/ 37397 h 964683"/>
                  <a:gd name="connsiteX0" fmla="*/ 173650 w 1038142"/>
                  <a:gd name="connsiteY0" fmla="*/ 37397 h 985252"/>
                  <a:gd name="connsiteX1" fmla="*/ 944918 w 1038142"/>
                  <a:gd name="connsiteY1" fmla="*/ 0 h 985252"/>
                  <a:gd name="connsiteX2" fmla="*/ 1038142 w 1038142"/>
                  <a:gd name="connsiteY2" fmla="*/ 925329 h 985252"/>
                  <a:gd name="connsiteX3" fmla="*/ 0 w 1038142"/>
                  <a:gd name="connsiteY3" fmla="*/ 883169 h 985252"/>
                  <a:gd name="connsiteX4" fmla="*/ 173650 w 1038142"/>
                  <a:gd name="connsiteY4" fmla="*/ 37397 h 985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142" h="985252">
                    <a:moveTo>
                      <a:pt x="173650" y="37397"/>
                    </a:moveTo>
                    <a:lnTo>
                      <a:pt x="944918" y="0"/>
                    </a:lnTo>
                    <a:lnTo>
                      <a:pt x="1038142" y="925329"/>
                    </a:lnTo>
                    <a:cubicBezTo>
                      <a:pt x="658659" y="1028756"/>
                      <a:pt x="287372" y="987611"/>
                      <a:pt x="0" y="883169"/>
                    </a:cubicBezTo>
                    <a:lnTo>
                      <a:pt x="173650" y="37397"/>
                    </a:lnTo>
                    <a:close/>
                  </a:path>
                </a:pathLst>
              </a:custGeom>
              <a:solidFill>
                <a:srgbClr val="ED7D31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Rectangle 10">
                <a:extLst>
                  <a:ext uri="{FF2B5EF4-FFF2-40B4-BE49-F238E27FC236}">
                    <a16:creationId xmlns:a16="http://schemas.microsoft.com/office/drawing/2014/main" id="{3F0FF110-0A2C-3A22-57C1-BA3A089CF391}"/>
                  </a:ext>
                </a:extLst>
              </p:cNvPr>
              <p:cNvSpPr/>
              <p:nvPr/>
            </p:nvSpPr>
            <p:spPr>
              <a:xfrm rot="720638">
                <a:off x="1850482" y="4272816"/>
                <a:ext cx="1038142" cy="985252"/>
              </a:xfrm>
              <a:custGeom>
                <a:avLst/>
                <a:gdLst>
                  <a:gd name="connsiteX0" fmla="*/ 0 w 717550"/>
                  <a:gd name="connsiteY0" fmla="*/ 0 h 380348"/>
                  <a:gd name="connsiteX1" fmla="*/ 717550 w 717550"/>
                  <a:gd name="connsiteY1" fmla="*/ 0 h 380348"/>
                  <a:gd name="connsiteX2" fmla="*/ 717550 w 717550"/>
                  <a:gd name="connsiteY2" fmla="*/ 380348 h 380348"/>
                  <a:gd name="connsiteX3" fmla="*/ 0 w 717550"/>
                  <a:gd name="connsiteY3" fmla="*/ 380348 h 380348"/>
                  <a:gd name="connsiteX4" fmla="*/ 0 w 717550"/>
                  <a:gd name="connsiteY4" fmla="*/ 0 h 380348"/>
                  <a:gd name="connsiteX0" fmla="*/ 0 w 737107"/>
                  <a:gd name="connsiteY0" fmla="*/ 30129 h 410477"/>
                  <a:gd name="connsiteX1" fmla="*/ 737107 w 737107"/>
                  <a:gd name="connsiteY1" fmla="*/ 0 h 410477"/>
                  <a:gd name="connsiteX2" fmla="*/ 717550 w 737107"/>
                  <a:gd name="connsiteY2" fmla="*/ 410477 h 410477"/>
                  <a:gd name="connsiteX3" fmla="*/ 0 w 737107"/>
                  <a:gd name="connsiteY3" fmla="*/ 410477 h 410477"/>
                  <a:gd name="connsiteX4" fmla="*/ 0 w 737107"/>
                  <a:gd name="connsiteY4" fmla="*/ 30129 h 410477"/>
                  <a:gd name="connsiteX0" fmla="*/ 173650 w 910757"/>
                  <a:gd name="connsiteY0" fmla="*/ 30129 h 875901"/>
                  <a:gd name="connsiteX1" fmla="*/ 910757 w 910757"/>
                  <a:gd name="connsiteY1" fmla="*/ 0 h 875901"/>
                  <a:gd name="connsiteX2" fmla="*/ 891200 w 910757"/>
                  <a:gd name="connsiteY2" fmla="*/ 410477 h 875901"/>
                  <a:gd name="connsiteX3" fmla="*/ 0 w 910757"/>
                  <a:gd name="connsiteY3" fmla="*/ 875901 h 875901"/>
                  <a:gd name="connsiteX4" fmla="*/ 173650 w 910757"/>
                  <a:gd name="connsiteY4" fmla="*/ 30129 h 875901"/>
                  <a:gd name="connsiteX0" fmla="*/ 173650 w 944918"/>
                  <a:gd name="connsiteY0" fmla="*/ 37397 h 883169"/>
                  <a:gd name="connsiteX1" fmla="*/ 944918 w 944918"/>
                  <a:gd name="connsiteY1" fmla="*/ 0 h 883169"/>
                  <a:gd name="connsiteX2" fmla="*/ 891200 w 944918"/>
                  <a:gd name="connsiteY2" fmla="*/ 417745 h 883169"/>
                  <a:gd name="connsiteX3" fmla="*/ 0 w 944918"/>
                  <a:gd name="connsiteY3" fmla="*/ 883169 h 883169"/>
                  <a:gd name="connsiteX4" fmla="*/ 173650 w 944918"/>
                  <a:gd name="connsiteY4" fmla="*/ 37397 h 883169"/>
                  <a:gd name="connsiteX0" fmla="*/ 173650 w 1038142"/>
                  <a:gd name="connsiteY0" fmla="*/ 37397 h 925329"/>
                  <a:gd name="connsiteX1" fmla="*/ 944918 w 1038142"/>
                  <a:gd name="connsiteY1" fmla="*/ 0 h 925329"/>
                  <a:gd name="connsiteX2" fmla="*/ 1038142 w 1038142"/>
                  <a:gd name="connsiteY2" fmla="*/ 925329 h 925329"/>
                  <a:gd name="connsiteX3" fmla="*/ 0 w 1038142"/>
                  <a:gd name="connsiteY3" fmla="*/ 883169 h 925329"/>
                  <a:gd name="connsiteX4" fmla="*/ 173650 w 1038142"/>
                  <a:gd name="connsiteY4" fmla="*/ 37397 h 925329"/>
                  <a:gd name="connsiteX0" fmla="*/ 173650 w 1038142"/>
                  <a:gd name="connsiteY0" fmla="*/ 37397 h 964683"/>
                  <a:gd name="connsiteX1" fmla="*/ 944918 w 1038142"/>
                  <a:gd name="connsiteY1" fmla="*/ 0 h 964683"/>
                  <a:gd name="connsiteX2" fmla="*/ 1038142 w 1038142"/>
                  <a:gd name="connsiteY2" fmla="*/ 925329 h 964683"/>
                  <a:gd name="connsiteX3" fmla="*/ 0 w 1038142"/>
                  <a:gd name="connsiteY3" fmla="*/ 883169 h 964683"/>
                  <a:gd name="connsiteX4" fmla="*/ 173650 w 1038142"/>
                  <a:gd name="connsiteY4" fmla="*/ 37397 h 964683"/>
                  <a:gd name="connsiteX0" fmla="*/ 173650 w 1038142"/>
                  <a:gd name="connsiteY0" fmla="*/ 37397 h 985252"/>
                  <a:gd name="connsiteX1" fmla="*/ 944918 w 1038142"/>
                  <a:gd name="connsiteY1" fmla="*/ 0 h 985252"/>
                  <a:gd name="connsiteX2" fmla="*/ 1038142 w 1038142"/>
                  <a:gd name="connsiteY2" fmla="*/ 925329 h 985252"/>
                  <a:gd name="connsiteX3" fmla="*/ 0 w 1038142"/>
                  <a:gd name="connsiteY3" fmla="*/ 883169 h 985252"/>
                  <a:gd name="connsiteX4" fmla="*/ 173650 w 1038142"/>
                  <a:gd name="connsiteY4" fmla="*/ 37397 h 985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142" h="985252">
                    <a:moveTo>
                      <a:pt x="173650" y="37397"/>
                    </a:moveTo>
                    <a:lnTo>
                      <a:pt x="944918" y="0"/>
                    </a:lnTo>
                    <a:lnTo>
                      <a:pt x="1038142" y="925329"/>
                    </a:lnTo>
                    <a:cubicBezTo>
                      <a:pt x="658659" y="1028756"/>
                      <a:pt x="287372" y="987611"/>
                      <a:pt x="0" y="883169"/>
                    </a:cubicBezTo>
                    <a:lnTo>
                      <a:pt x="173650" y="37397"/>
                    </a:ln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Rectangle 10">
                <a:extLst>
                  <a:ext uri="{FF2B5EF4-FFF2-40B4-BE49-F238E27FC236}">
                    <a16:creationId xmlns:a16="http://schemas.microsoft.com/office/drawing/2014/main" id="{10BDF09D-CD86-5BB4-4C39-2DF72C6D6794}"/>
                  </a:ext>
                </a:extLst>
              </p:cNvPr>
              <p:cNvSpPr/>
              <p:nvPr/>
            </p:nvSpPr>
            <p:spPr>
              <a:xfrm rot="20879362" flipH="1">
                <a:off x="3004368" y="4281398"/>
                <a:ext cx="1038142" cy="985252"/>
              </a:xfrm>
              <a:custGeom>
                <a:avLst/>
                <a:gdLst>
                  <a:gd name="connsiteX0" fmla="*/ 0 w 717550"/>
                  <a:gd name="connsiteY0" fmla="*/ 0 h 380348"/>
                  <a:gd name="connsiteX1" fmla="*/ 717550 w 717550"/>
                  <a:gd name="connsiteY1" fmla="*/ 0 h 380348"/>
                  <a:gd name="connsiteX2" fmla="*/ 717550 w 717550"/>
                  <a:gd name="connsiteY2" fmla="*/ 380348 h 380348"/>
                  <a:gd name="connsiteX3" fmla="*/ 0 w 717550"/>
                  <a:gd name="connsiteY3" fmla="*/ 380348 h 380348"/>
                  <a:gd name="connsiteX4" fmla="*/ 0 w 717550"/>
                  <a:gd name="connsiteY4" fmla="*/ 0 h 380348"/>
                  <a:gd name="connsiteX0" fmla="*/ 0 w 737107"/>
                  <a:gd name="connsiteY0" fmla="*/ 30129 h 410477"/>
                  <a:gd name="connsiteX1" fmla="*/ 737107 w 737107"/>
                  <a:gd name="connsiteY1" fmla="*/ 0 h 410477"/>
                  <a:gd name="connsiteX2" fmla="*/ 717550 w 737107"/>
                  <a:gd name="connsiteY2" fmla="*/ 410477 h 410477"/>
                  <a:gd name="connsiteX3" fmla="*/ 0 w 737107"/>
                  <a:gd name="connsiteY3" fmla="*/ 410477 h 410477"/>
                  <a:gd name="connsiteX4" fmla="*/ 0 w 737107"/>
                  <a:gd name="connsiteY4" fmla="*/ 30129 h 410477"/>
                  <a:gd name="connsiteX0" fmla="*/ 173650 w 910757"/>
                  <a:gd name="connsiteY0" fmla="*/ 30129 h 875901"/>
                  <a:gd name="connsiteX1" fmla="*/ 910757 w 910757"/>
                  <a:gd name="connsiteY1" fmla="*/ 0 h 875901"/>
                  <a:gd name="connsiteX2" fmla="*/ 891200 w 910757"/>
                  <a:gd name="connsiteY2" fmla="*/ 410477 h 875901"/>
                  <a:gd name="connsiteX3" fmla="*/ 0 w 910757"/>
                  <a:gd name="connsiteY3" fmla="*/ 875901 h 875901"/>
                  <a:gd name="connsiteX4" fmla="*/ 173650 w 910757"/>
                  <a:gd name="connsiteY4" fmla="*/ 30129 h 875901"/>
                  <a:gd name="connsiteX0" fmla="*/ 173650 w 944918"/>
                  <a:gd name="connsiteY0" fmla="*/ 37397 h 883169"/>
                  <a:gd name="connsiteX1" fmla="*/ 944918 w 944918"/>
                  <a:gd name="connsiteY1" fmla="*/ 0 h 883169"/>
                  <a:gd name="connsiteX2" fmla="*/ 891200 w 944918"/>
                  <a:gd name="connsiteY2" fmla="*/ 417745 h 883169"/>
                  <a:gd name="connsiteX3" fmla="*/ 0 w 944918"/>
                  <a:gd name="connsiteY3" fmla="*/ 883169 h 883169"/>
                  <a:gd name="connsiteX4" fmla="*/ 173650 w 944918"/>
                  <a:gd name="connsiteY4" fmla="*/ 37397 h 883169"/>
                  <a:gd name="connsiteX0" fmla="*/ 173650 w 1038142"/>
                  <a:gd name="connsiteY0" fmla="*/ 37397 h 925329"/>
                  <a:gd name="connsiteX1" fmla="*/ 944918 w 1038142"/>
                  <a:gd name="connsiteY1" fmla="*/ 0 h 925329"/>
                  <a:gd name="connsiteX2" fmla="*/ 1038142 w 1038142"/>
                  <a:gd name="connsiteY2" fmla="*/ 925329 h 925329"/>
                  <a:gd name="connsiteX3" fmla="*/ 0 w 1038142"/>
                  <a:gd name="connsiteY3" fmla="*/ 883169 h 925329"/>
                  <a:gd name="connsiteX4" fmla="*/ 173650 w 1038142"/>
                  <a:gd name="connsiteY4" fmla="*/ 37397 h 925329"/>
                  <a:gd name="connsiteX0" fmla="*/ 173650 w 1038142"/>
                  <a:gd name="connsiteY0" fmla="*/ 37397 h 964683"/>
                  <a:gd name="connsiteX1" fmla="*/ 944918 w 1038142"/>
                  <a:gd name="connsiteY1" fmla="*/ 0 h 964683"/>
                  <a:gd name="connsiteX2" fmla="*/ 1038142 w 1038142"/>
                  <a:gd name="connsiteY2" fmla="*/ 925329 h 964683"/>
                  <a:gd name="connsiteX3" fmla="*/ 0 w 1038142"/>
                  <a:gd name="connsiteY3" fmla="*/ 883169 h 964683"/>
                  <a:gd name="connsiteX4" fmla="*/ 173650 w 1038142"/>
                  <a:gd name="connsiteY4" fmla="*/ 37397 h 964683"/>
                  <a:gd name="connsiteX0" fmla="*/ 173650 w 1038142"/>
                  <a:gd name="connsiteY0" fmla="*/ 37397 h 985252"/>
                  <a:gd name="connsiteX1" fmla="*/ 944918 w 1038142"/>
                  <a:gd name="connsiteY1" fmla="*/ 0 h 985252"/>
                  <a:gd name="connsiteX2" fmla="*/ 1038142 w 1038142"/>
                  <a:gd name="connsiteY2" fmla="*/ 925329 h 985252"/>
                  <a:gd name="connsiteX3" fmla="*/ 0 w 1038142"/>
                  <a:gd name="connsiteY3" fmla="*/ 883169 h 985252"/>
                  <a:gd name="connsiteX4" fmla="*/ 173650 w 1038142"/>
                  <a:gd name="connsiteY4" fmla="*/ 37397 h 985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142" h="985252">
                    <a:moveTo>
                      <a:pt x="173650" y="37397"/>
                    </a:moveTo>
                    <a:lnTo>
                      <a:pt x="944918" y="0"/>
                    </a:lnTo>
                    <a:lnTo>
                      <a:pt x="1038142" y="925329"/>
                    </a:lnTo>
                    <a:cubicBezTo>
                      <a:pt x="658659" y="1028756"/>
                      <a:pt x="287372" y="987611"/>
                      <a:pt x="0" y="883169"/>
                    </a:cubicBezTo>
                    <a:lnTo>
                      <a:pt x="173650" y="37397"/>
                    </a:ln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Rectangle 8">
                <a:extLst>
                  <a:ext uri="{FF2B5EF4-FFF2-40B4-BE49-F238E27FC236}">
                    <a16:creationId xmlns:a16="http://schemas.microsoft.com/office/drawing/2014/main" id="{187140DA-EF18-4A77-C4E3-92372747F34E}"/>
                  </a:ext>
                </a:extLst>
              </p:cNvPr>
              <p:cNvSpPr/>
              <p:nvPr/>
            </p:nvSpPr>
            <p:spPr>
              <a:xfrm>
                <a:off x="2105192" y="4040155"/>
                <a:ext cx="1647825" cy="380348"/>
              </a:xfrm>
              <a:custGeom>
                <a:avLst/>
                <a:gdLst>
                  <a:gd name="connsiteX0" fmla="*/ 0 w 1647825"/>
                  <a:gd name="connsiteY0" fmla="*/ 0 h 202270"/>
                  <a:gd name="connsiteX1" fmla="*/ 1647825 w 1647825"/>
                  <a:gd name="connsiteY1" fmla="*/ 0 h 202270"/>
                  <a:gd name="connsiteX2" fmla="*/ 1647825 w 1647825"/>
                  <a:gd name="connsiteY2" fmla="*/ 202270 h 202270"/>
                  <a:gd name="connsiteX3" fmla="*/ 0 w 1647825"/>
                  <a:gd name="connsiteY3" fmla="*/ 202270 h 202270"/>
                  <a:gd name="connsiteX4" fmla="*/ 0 w 1647825"/>
                  <a:gd name="connsiteY4" fmla="*/ 0 h 202270"/>
                  <a:gd name="connsiteX0" fmla="*/ 3175 w 1647825"/>
                  <a:gd name="connsiteY0" fmla="*/ 0 h 275295"/>
                  <a:gd name="connsiteX1" fmla="*/ 1647825 w 1647825"/>
                  <a:gd name="connsiteY1" fmla="*/ 73025 h 275295"/>
                  <a:gd name="connsiteX2" fmla="*/ 1647825 w 1647825"/>
                  <a:gd name="connsiteY2" fmla="*/ 275295 h 275295"/>
                  <a:gd name="connsiteX3" fmla="*/ 0 w 1647825"/>
                  <a:gd name="connsiteY3" fmla="*/ 275295 h 275295"/>
                  <a:gd name="connsiteX4" fmla="*/ 3175 w 1647825"/>
                  <a:gd name="connsiteY4" fmla="*/ 0 h 275295"/>
                  <a:gd name="connsiteX0" fmla="*/ 3175 w 1647825"/>
                  <a:gd name="connsiteY0" fmla="*/ 0 h 275295"/>
                  <a:gd name="connsiteX1" fmla="*/ 1647825 w 1647825"/>
                  <a:gd name="connsiteY1" fmla="*/ 73025 h 275295"/>
                  <a:gd name="connsiteX2" fmla="*/ 1647825 w 1647825"/>
                  <a:gd name="connsiteY2" fmla="*/ 275295 h 275295"/>
                  <a:gd name="connsiteX3" fmla="*/ 0 w 1647825"/>
                  <a:gd name="connsiteY3" fmla="*/ 237195 h 275295"/>
                  <a:gd name="connsiteX4" fmla="*/ 3175 w 1647825"/>
                  <a:gd name="connsiteY4" fmla="*/ 0 h 275295"/>
                  <a:gd name="connsiteX0" fmla="*/ 3175 w 1647825"/>
                  <a:gd name="connsiteY0" fmla="*/ 9525 h 284820"/>
                  <a:gd name="connsiteX1" fmla="*/ 1644650 w 1647825"/>
                  <a:gd name="connsiteY1" fmla="*/ 0 h 284820"/>
                  <a:gd name="connsiteX2" fmla="*/ 1647825 w 1647825"/>
                  <a:gd name="connsiteY2" fmla="*/ 284820 h 284820"/>
                  <a:gd name="connsiteX3" fmla="*/ 0 w 1647825"/>
                  <a:gd name="connsiteY3" fmla="*/ 246720 h 284820"/>
                  <a:gd name="connsiteX4" fmla="*/ 3175 w 1647825"/>
                  <a:gd name="connsiteY4" fmla="*/ 9525 h 284820"/>
                  <a:gd name="connsiteX0" fmla="*/ 3175 w 1647825"/>
                  <a:gd name="connsiteY0" fmla="*/ 9525 h 246720"/>
                  <a:gd name="connsiteX1" fmla="*/ 1644650 w 1647825"/>
                  <a:gd name="connsiteY1" fmla="*/ 0 h 246720"/>
                  <a:gd name="connsiteX2" fmla="*/ 1647825 w 1647825"/>
                  <a:gd name="connsiteY2" fmla="*/ 218145 h 246720"/>
                  <a:gd name="connsiteX3" fmla="*/ 0 w 1647825"/>
                  <a:gd name="connsiteY3" fmla="*/ 246720 h 246720"/>
                  <a:gd name="connsiteX4" fmla="*/ 3175 w 1647825"/>
                  <a:gd name="connsiteY4" fmla="*/ 9525 h 246720"/>
                  <a:gd name="connsiteX0" fmla="*/ 3175 w 1647825"/>
                  <a:gd name="connsiteY0" fmla="*/ 9525 h 340832"/>
                  <a:gd name="connsiteX1" fmla="*/ 1644650 w 1647825"/>
                  <a:gd name="connsiteY1" fmla="*/ 0 h 340832"/>
                  <a:gd name="connsiteX2" fmla="*/ 1647825 w 1647825"/>
                  <a:gd name="connsiteY2" fmla="*/ 218145 h 340832"/>
                  <a:gd name="connsiteX3" fmla="*/ 0 w 1647825"/>
                  <a:gd name="connsiteY3" fmla="*/ 246720 h 340832"/>
                  <a:gd name="connsiteX4" fmla="*/ 3175 w 1647825"/>
                  <a:gd name="connsiteY4" fmla="*/ 9525 h 340832"/>
                  <a:gd name="connsiteX0" fmla="*/ 3175 w 1647825"/>
                  <a:gd name="connsiteY0" fmla="*/ 9525 h 380348"/>
                  <a:gd name="connsiteX1" fmla="*/ 1644650 w 1647825"/>
                  <a:gd name="connsiteY1" fmla="*/ 0 h 380348"/>
                  <a:gd name="connsiteX2" fmla="*/ 1647825 w 1647825"/>
                  <a:gd name="connsiteY2" fmla="*/ 218145 h 380348"/>
                  <a:gd name="connsiteX3" fmla="*/ 0 w 1647825"/>
                  <a:gd name="connsiteY3" fmla="*/ 246720 h 380348"/>
                  <a:gd name="connsiteX4" fmla="*/ 3175 w 1647825"/>
                  <a:gd name="connsiteY4" fmla="*/ 9525 h 380348"/>
                  <a:gd name="connsiteX0" fmla="*/ 3175 w 1647825"/>
                  <a:gd name="connsiteY0" fmla="*/ 9525 h 380348"/>
                  <a:gd name="connsiteX1" fmla="*/ 1644650 w 1647825"/>
                  <a:gd name="connsiteY1" fmla="*/ 0 h 380348"/>
                  <a:gd name="connsiteX2" fmla="*/ 1647825 w 1647825"/>
                  <a:gd name="connsiteY2" fmla="*/ 218145 h 380348"/>
                  <a:gd name="connsiteX3" fmla="*/ 0 w 1647825"/>
                  <a:gd name="connsiteY3" fmla="*/ 246720 h 380348"/>
                  <a:gd name="connsiteX4" fmla="*/ 3175 w 1647825"/>
                  <a:gd name="connsiteY4" fmla="*/ 9525 h 380348"/>
                  <a:gd name="connsiteX0" fmla="*/ 3175 w 1647825"/>
                  <a:gd name="connsiteY0" fmla="*/ 9525 h 380348"/>
                  <a:gd name="connsiteX1" fmla="*/ 1644650 w 1647825"/>
                  <a:gd name="connsiteY1" fmla="*/ 0 h 380348"/>
                  <a:gd name="connsiteX2" fmla="*/ 1647825 w 1647825"/>
                  <a:gd name="connsiteY2" fmla="*/ 218145 h 380348"/>
                  <a:gd name="connsiteX3" fmla="*/ 0 w 1647825"/>
                  <a:gd name="connsiteY3" fmla="*/ 246720 h 380348"/>
                  <a:gd name="connsiteX4" fmla="*/ 3175 w 1647825"/>
                  <a:gd name="connsiteY4" fmla="*/ 9525 h 380348"/>
                  <a:gd name="connsiteX0" fmla="*/ 3175 w 1647825"/>
                  <a:gd name="connsiteY0" fmla="*/ 9525 h 380348"/>
                  <a:gd name="connsiteX1" fmla="*/ 1644650 w 1647825"/>
                  <a:gd name="connsiteY1" fmla="*/ 0 h 380348"/>
                  <a:gd name="connsiteX2" fmla="*/ 1647825 w 1647825"/>
                  <a:gd name="connsiteY2" fmla="*/ 218145 h 380348"/>
                  <a:gd name="connsiteX3" fmla="*/ 0 w 1647825"/>
                  <a:gd name="connsiteY3" fmla="*/ 246720 h 380348"/>
                  <a:gd name="connsiteX4" fmla="*/ 3175 w 1647825"/>
                  <a:gd name="connsiteY4" fmla="*/ 9525 h 380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825" h="380348">
                    <a:moveTo>
                      <a:pt x="3175" y="9525"/>
                    </a:moveTo>
                    <a:cubicBezTo>
                      <a:pt x="509058" y="219075"/>
                      <a:pt x="1072092" y="228600"/>
                      <a:pt x="1644650" y="0"/>
                    </a:cubicBezTo>
                    <a:cubicBezTo>
                      <a:pt x="1645708" y="94940"/>
                      <a:pt x="1646767" y="123205"/>
                      <a:pt x="1647825" y="218145"/>
                    </a:cubicBezTo>
                    <a:cubicBezTo>
                      <a:pt x="1101725" y="481670"/>
                      <a:pt x="403225" y="373720"/>
                      <a:pt x="0" y="246720"/>
                    </a:cubicBezTo>
                    <a:cubicBezTo>
                      <a:pt x="1058" y="154955"/>
                      <a:pt x="2117" y="101290"/>
                      <a:pt x="3175" y="9525"/>
                    </a:cubicBezTo>
                    <a:close/>
                  </a:path>
                </a:pathLst>
              </a:cu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BCF63D42-F6EB-BA1A-4E1D-35F047511BA6}"/>
                  </a:ext>
                </a:extLst>
              </p:cNvPr>
              <p:cNvSpPr/>
              <p:nvPr/>
            </p:nvSpPr>
            <p:spPr>
              <a:xfrm>
                <a:off x="2700504" y="4001729"/>
                <a:ext cx="457200" cy="457200"/>
              </a:xfrm>
              <a:prstGeom prst="ellipse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Rectangle 5">
                <a:extLst>
                  <a:ext uri="{FF2B5EF4-FFF2-40B4-BE49-F238E27FC236}">
                    <a16:creationId xmlns:a16="http://schemas.microsoft.com/office/drawing/2014/main" id="{93BD31D1-424F-B78F-C89C-6E2C01064BC9}"/>
                  </a:ext>
                </a:extLst>
              </p:cNvPr>
              <p:cNvSpPr/>
              <p:nvPr/>
            </p:nvSpPr>
            <p:spPr>
              <a:xfrm rot="19311828">
                <a:off x="2956915" y="2803356"/>
                <a:ext cx="910197" cy="631865"/>
              </a:xfrm>
              <a:custGeom>
                <a:avLst/>
                <a:gdLst>
                  <a:gd name="connsiteX0" fmla="*/ 0 w 747623"/>
                  <a:gd name="connsiteY0" fmla="*/ 0 h 523046"/>
                  <a:gd name="connsiteX1" fmla="*/ 747623 w 747623"/>
                  <a:gd name="connsiteY1" fmla="*/ 0 h 523046"/>
                  <a:gd name="connsiteX2" fmla="*/ 747623 w 747623"/>
                  <a:gd name="connsiteY2" fmla="*/ 523046 h 523046"/>
                  <a:gd name="connsiteX3" fmla="*/ 0 w 747623"/>
                  <a:gd name="connsiteY3" fmla="*/ 523046 h 523046"/>
                  <a:gd name="connsiteX4" fmla="*/ 0 w 747623"/>
                  <a:gd name="connsiteY4" fmla="*/ 0 h 523046"/>
                  <a:gd name="connsiteX0" fmla="*/ 0 w 827205"/>
                  <a:gd name="connsiteY0" fmla="*/ 0 h 523046"/>
                  <a:gd name="connsiteX1" fmla="*/ 747623 w 827205"/>
                  <a:gd name="connsiteY1" fmla="*/ 0 h 523046"/>
                  <a:gd name="connsiteX2" fmla="*/ 747623 w 827205"/>
                  <a:gd name="connsiteY2" fmla="*/ 523046 h 523046"/>
                  <a:gd name="connsiteX3" fmla="*/ 0 w 827205"/>
                  <a:gd name="connsiteY3" fmla="*/ 523046 h 523046"/>
                  <a:gd name="connsiteX4" fmla="*/ 0 w 827205"/>
                  <a:gd name="connsiteY4" fmla="*/ 0 h 523046"/>
                  <a:gd name="connsiteX0" fmla="*/ 0 w 827205"/>
                  <a:gd name="connsiteY0" fmla="*/ 0 h 559682"/>
                  <a:gd name="connsiteX1" fmla="*/ 747623 w 827205"/>
                  <a:gd name="connsiteY1" fmla="*/ 0 h 559682"/>
                  <a:gd name="connsiteX2" fmla="*/ 747623 w 827205"/>
                  <a:gd name="connsiteY2" fmla="*/ 523046 h 559682"/>
                  <a:gd name="connsiteX3" fmla="*/ 0 w 827205"/>
                  <a:gd name="connsiteY3" fmla="*/ 523046 h 559682"/>
                  <a:gd name="connsiteX4" fmla="*/ 0 w 827205"/>
                  <a:gd name="connsiteY4" fmla="*/ 0 h 559682"/>
                  <a:gd name="connsiteX0" fmla="*/ 0 w 827205"/>
                  <a:gd name="connsiteY0" fmla="*/ 0 h 584066"/>
                  <a:gd name="connsiteX1" fmla="*/ 747623 w 827205"/>
                  <a:gd name="connsiteY1" fmla="*/ 0 h 584066"/>
                  <a:gd name="connsiteX2" fmla="*/ 747623 w 827205"/>
                  <a:gd name="connsiteY2" fmla="*/ 523046 h 584066"/>
                  <a:gd name="connsiteX3" fmla="*/ 0 w 827205"/>
                  <a:gd name="connsiteY3" fmla="*/ 523046 h 584066"/>
                  <a:gd name="connsiteX4" fmla="*/ 0 w 827205"/>
                  <a:gd name="connsiteY4" fmla="*/ 0 h 584066"/>
                  <a:gd name="connsiteX0" fmla="*/ 65144 w 892349"/>
                  <a:gd name="connsiteY0" fmla="*/ 0 h 584066"/>
                  <a:gd name="connsiteX1" fmla="*/ 812767 w 892349"/>
                  <a:gd name="connsiteY1" fmla="*/ 0 h 584066"/>
                  <a:gd name="connsiteX2" fmla="*/ 812767 w 892349"/>
                  <a:gd name="connsiteY2" fmla="*/ 523046 h 584066"/>
                  <a:gd name="connsiteX3" fmla="*/ 65144 w 892349"/>
                  <a:gd name="connsiteY3" fmla="*/ 523046 h 584066"/>
                  <a:gd name="connsiteX4" fmla="*/ 65144 w 892349"/>
                  <a:gd name="connsiteY4" fmla="*/ 0 h 584066"/>
                  <a:gd name="connsiteX0" fmla="*/ 73547 w 900752"/>
                  <a:gd name="connsiteY0" fmla="*/ 0 h 584066"/>
                  <a:gd name="connsiteX1" fmla="*/ 821170 w 900752"/>
                  <a:gd name="connsiteY1" fmla="*/ 0 h 584066"/>
                  <a:gd name="connsiteX2" fmla="*/ 821170 w 900752"/>
                  <a:gd name="connsiteY2" fmla="*/ 523046 h 584066"/>
                  <a:gd name="connsiteX3" fmla="*/ 73547 w 900752"/>
                  <a:gd name="connsiteY3" fmla="*/ 523046 h 584066"/>
                  <a:gd name="connsiteX4" fmla="*/ 73547 w 900752"/>
                  <a:gd name="connsiteY4" fmla="*/ 0 h 584066"/>
                  <a:gd name="connsiteX0" fmla="*/ 89767 w 895591"/>
                  <a:gd name="connsiteY0" fmla="*/ 0 h 631865"/>
                  <a:gd name="connsiteX1" fmla="*/ 816009 w 895591"/>
                  <a:gd name="connsiteY1" fmla="*/ 47799 h 631865"/>
                  <a:gd name="connsiteX2" fmla="*/ 816009 w 895591"/>
                  <a:gd name="connsiteY2" fmla="*/ 570845 h 631865"/>
                  <a:gd name="connsiteX3" fmla="*/ 68386 w 895591"/>
                  <a:gd name="connsiteY3" fmla="*/ 570845 h 631865"/>
                  <a:gd name="connsiteX4" fmla="*/ 89767 w 895591"/>
                  <a:gd name="connsiteY4" fmla="*/ 0 h 631865"/>
                  <a:gd name="connsiteX0" fmla="*/ 104373 w 910197"/>
                  <a:gd name="connsiteY0" fmla="*/ 0 h 631865"/>
                  <a:gd name="connsiteX1" fmla="*/ 830615 w 910197"/>
                  <a:gd name="connsiteY1" fmla="*/ 47799 h 631865"/>
                  <a:gd name="connsiteX2" fmla="*/ 830615 w 910197"/>
                  <a:gd name="connsiteY2" fmla="*/ 570845 h 631865"/>
                  <a:gd name="connsiteX3" fmla="*/ 82992 w 910197"/>
                  <a:gd name="connsiteY3" fmla="*/ 570845 h 631865"/>
                  <a:gd name="connsiteX4" fmla="*/ 104373 w 910197"/>
                  <a:gd name="connsiteY4" fmla="*/ 0 h 631865"/>
                  <a:gd name="connsiteX0" fmla="*/ 104373 w 910197"/>
                  <a:gd name="connsiteY0" fmla="*/ 0 h 631865"/>
                  <a:gd name="connsiteX1" fmla="*/ 830615 w 910197"/>
                  <a:gd name="connsiteY1" fmla="*/ 47799 h 631865"/>
                  <a:gd name="connsiteX2" fmla="*/ 830615 w 910197"/>
                  <a:gd name="connsiteY2" fmla="*/ 570845 h 631865"/>
                  <a:gd name="connsiteX3" fmla="*/ 82992 w 910197"/>
                  <a:gd name="connsiteY3" fmla="*/ 570845 h 631865"/>
                  <a:gd name="connsiteX4" fmla="*/ 104373 w 910197"/>
                  <a:gd name="connsiteY4" fmla="*/ 0 h 631865"/>
                  <a:gd name="connsiteX0" fmla="*/ 104373 w 910197"/>
                  <a:gd name="connsiteY0" fmla="*/ 0 h 631865"/>
                  <a:gd name="connsiteX1" fmla="*/ 830615 w 910197"/>
                  <a:gd name="connsiteY1" fmla="*/ 47799 h 631865"/>
                  <a:gd name="connsiteX2" fmla="*/ 830615 w 910197"/>
                  <a:gd name="connsiteY2" fmla="*/ 570845 h 631865"/>
                  <a:gd name="connsiteX3" fmla="*/ 82992 w 910197"/>
                  <a:gd name="connsiteY3" fmla="*/ 570845 h 631865"/>
                  <a:gd name="connsiteX4" fmla="*/ 104373 w 910197"/>
                  <a:gd name="connsiteY4" fmla="*/ 0 h 631865"/>
                  <a:gd name="connsiteX0" fmla="*/ 104373 w 910197"/>
                  <a:gd name="connsiteY0" fmla="*/ 0 h 631865"/>
                  <a:gd name="connsiteX1" fmla="*/ 830615 w 910197"/>
                  <a:gd name="connsiteY1" fmla="*/ 47799 h 631865"/>
                  <a:gd name="connsiteX2" fmla="*/ 830615 w 910197"/>
                  <a:gd name="connsiteY2" fmla="*/ 570845 h 631865"/>
                  <a:gd name="connsiteX3" fmla="*/ 82992 w 910197"/>
                  <a:gd name="connsiteY3" fmla="*/ 570845 h 631865"/>
                  <a:gd name="connsiteX4" fmla="*/ 104373 w 910197"/>
                  <a:gd name="connsiteY4" fmla="*/ 0 h 631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0197" h="631865">
                    <a:moveTo>
                      <a:pt x="104373" y="0"/>
                    </a:moveTo>
                    <a:cubicBezTo>
                      <a:pt x="329735" y="140054"/>
                      <a:pt x="588534" y="31866"/>
                      <a:pt x="830615" y="47799"/>
                    </a:cubicBezTo>
                    <a:cubicBezTo>
                      <a:pt x="830615" y="222148"/>
                      <a:pt x="1009676" y="456348"/>
                      <a:pt x="830615" y="570845"/>
                    </a:cubicBezTo>
                    <a:cubicBezTo>
                      <a:pt x="460175" y="653276"/>
                      <a:pt x="228801" y="651129"/>
                      <a:pt x="82992" y="570845"/>
                    </a:cubicBezTo>
                    <a:cubicBezTo>
                      <a:pt x="-82489" y="411893"/>
                      <a:pt x="39815" y="164029"/>
                      <a:pt x="104373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Rectangle 5">
                <a:extLst>
                  <a:ext uri="{FF2B5EF4-FFF2-40B4-BE49-F238E27FC236}">
                    <a16:creationId xmlns:a16="http://schemas.microsoft.com/office/drawing/2014/main" id="{7C20F5A3-19D5-785D-E58C-C6AAA3268668}"/>
                  </a:ext>
                </a:extLst>
              </p:cNvPr>
              <p:cNvSpPr/>
              <p:nvPr/>
            </p:nvSpPr>
            <p:spPr>
              <a:xfrm rot="2288172" flipH="1">
                <a:off x="1998640" y="2804391"/>
                <a:ext cx="910197" cy="631865"/>
              </a:xfrm>
              <a:custGeom>
                <a:avLst/>
                <a:gdLst>
                  <a:gd name="connsiteX0" fmla="*/ 0 w 747623"/>
                  <a:gd name="connsiteY0" fmla="*/ 0 h 523046"/>
                  <a:gd name="connsiteX1" fmla="*/ 747623 w 747623"/>
                  <a:gd name="connsiteY1" fmla="*/ 0 h 523046"/>
                  <a:gd name="connsiteX2" fmla="*/ 747623 w 747623"/>
                  <a:gd name="connsiteY2" fmla="*/ 523046 h 523046"/>
                  <a:gd name="connsiteX3" fmla="*/ 0 w 747623"/>
                  <a:gd name="connsiteY3" fmla="*/ 523046 h 523046"/>
                  <a:gd name="connsiteX4" fmla="*/ 0 w 747623"/>
                  <a:gd name="connsiteY4" fmla="*/ 0 h 523046"/>
                  <a:gd name="connsiteX0" fmla="*/ 0 w 827205"/>
                  <a:gd name="connsiteY0" fmla="*/ 0 h 523046"/>
                  <a:gd name="connsiteX1" fmla="*/ 747623 w 827205"/>
                  <a:gd name="connsiteY1" fmla="*/ 0 h 523046"/>
                  <a:gd name="connsiteX2" fmla="*/ 747623 w 827205"/>
                  <a:gd name="connsiteY2" fmla="*/ 523046 h 523046"/>
                  <a:gd name="connsiteX3" fmla="*/ 0 w 827205"/>
                  <a:gd name="connsiteY3" fmla="*/ 523046 h 523046"/>
                  <a:gd name="connsiteX4" fmla="*/ 0 w 827205"/>
                  <a:gd name="connsiteY4" fmla="*/ 0 h 523046"/>
                  <a:gd name="connsiteX0" fmla="*/ 0 w 827205"/>
                  <a:gd name="connsiteY0" fmla="*/ 0 h 559682"/>
                  <a:gd name="connsiteX1" fmla="*/ 747623 w 827205"/>
                  <a:gd name="connsiteY1" fmla="*/ 0 h 559682"/>
                  <a:gd name="connsiteX2" fmla="*/ 747623 w 827205"/>
                  <a:gd name="connsiteY2" fmla="*/ 523046 h 559682"/>
                  <a:gd name="connsiteX3" fmla="*/ 0 w 827205"/>
                  <a:gd name="connsiteY3" fmla="*/ 523046 h 559682"/>
                  <a:gd name="connsiteX4" fmla="*/ 0 w 827205"/>
                  <a:gd name="connsiteY4" fmla="*/ 0 h 559682"/>
                  <a:gd name="connsiteX0" fmla="*/ 0 w 827205"/>
                  <a:gd name="connsiteY0" fmla="*/ 0 h 584066"/>
                  <a:gd name="connsiteX1" fmla="*/ 747623 w 827205"/>
                  <a:gd name="connsiteY1" fmla="*/ 0 h 584066"/>
                  <a:gd name="connsiteX2" fmla="*/ 747623 w 827205"/>
                  <a:gd name="connsiteY2" fmla="*/ 523046 h 584066"/>
                  <a:gd name="connsiteX3" fmla="*/ 0 w 827205"/>
                  <a:gd name="connsiteY3" fmla="*/ 523046 h 584066"/>
                  <a:gd name="connsiteX4" fmla="*/ 0 w 827205"/>
                  <a:gd name="connsiteY4" fmla="*/ 0 h 584066"/>
                  <a:gd name="connsiteX0" fmla="*/ 65144 w 892349"/>
                  <a:gd name="connsiteY0" fmla="*/ 0 h 584066"/>
                  <a:gd name="connsiteX1" fmla="*/ 812767 w 892349"/>
                  <a:gd name="connsiteY1" fmla="*/ 0 h 584066"/>
                  <a:gd name="connsiteX2" fmla="*/ 812767 w 892349"/>
                  <a:gd name="connsiteY2" fmla="*/ 523046 h 584066"/>
                  <a:gd name="connsiteX3" fmla="*/ 65144 w 892349"/>
                  <a:gd name="connsiteY3" fmla="*/ 523046 h 584066"/>
                  <a:gd name="connsiteX4" fmla="*/ 65144 w 892349"/>
                  <a:gd name="connsiteY4" fmla="*/ 0 h 584066"/>
                  <a:gd name="connsiteX0" fmla="*/ 73547 w 900752"/>
                  <a:gd name="connsiteY0" fmla="*/ 0 h 584066"/>
                  <a:gd name="connsiteX1" fmla="*/ 821170 w 900752"/>
                  <a:gd name="connsiteY1" fmla="*/ 0 h 584066"/>
                  <a:gd name="connsiteX2" fmla="*/ 821170 w 900752"/>
                  <a:gd name="connsiteY2" fmla="*/ 523046 h 584066"/>
                  <a:gd name="connsiteX3" fmla="*/ 73547 w 900752"/>
                  <a:gd name="connsiteY3" fmla="*/ 523046 h 584066"/>
                  <a:gd name="connsiteX4" fmla="*/ 73547 w 900752"/>
                  <a:gd name="connsiteY4" fmla="*/ 0 h 584066"/>
                  <a:gd name="connsiteX0" fmla="*/ 89767 w 895591"/>
                  <a:gd name="connsiteY0" fmla="*/ 0 h 631865"/>
                  <a:gd name="connsiteX1" fmla="*/ 816009 w 895591"/>
                  <a:gd name="connsiteY1" fmla="*/ 47799 h 631865"/>
                  <a:gd name="connsiteX2" fmla="*/ 816009 w 895591"/>
                  <a:gd name="connsiteY2" fmla="*/ 570845 h 631865"/>
                  <a:gd name="connsiteX3" fmla="*/ 68386 w 895591"/>
                  <a:gd name="connsiteY3" fmla="*/ 570845 h 631865"/>
                  <a:gd name="connsiteX4" fmla="*/ 89767 w 895591"/>
                  <a:gd name="connsiteY4" fmla="*/ 0 h 631865"/>
                  <a:gd name="connsiteX0" fmla="*/ 104373 w 910197"/>
                  <a:gd name="connsiteY0" fmla="*/ 0 h 631865"/>
                  <a:gd name="connsiteX1" fmla="*/ 830615 w 910197"/>
                  <a:gd name="connsiteY1" fmla="*/ 47799 h 631865"/>
                  <a:gd name="connsiteX2" fmla="*/ 830615 w 910197"/>
                  <a:gd name="connsiteY2" fmla="*/ 570845 h 631865"/>
                  <a:gd name="connsiteX3" fmla="*/ 82992 w 910197"/>
                  <a:gd name="connsiteY3" fmla="*/ 570845 h 631865"/>
                  <a:gd name="connsiteX4" fmla="*/ 104373 w 910197"/>
                  <a:gd name="connsiteY4" fmla="*/ 0 h 631865"/>
                  <a:gd name="connsiteX0" fmla="*/ 104373 w 910197"/>
                  <a:gd name="connsiteY0" fmla="*/ 0 h 631865"/>
                  <a:gd name="connsiteX1" fmla="*/ 830615 w 910197"/>
                  <a:gd name="connsiteY1" fmla="*/ 47799 h 631865"/>
                  <a:gd name="connsiteX2" fmla="*/ 830615 w 910197"/>
                  <a:gd name="connsiteY2" fmla="*/ 570845 h 631865"/>
                  <a:gd name="connsiteX3" fmla="*/ 82992 w 910197"/>
                  <a:gd name="connsiteY3" fmla="*/ 570845 h 631865"/>
                  <a:gd name="connsiteX4" fmla="*/ 104373 w 910197"/>
                  <a:gd name="connsiteY4" fmla="*/ 0 h 631865"/>
                  <a:gd name="connsiteX0" fmla="*/ 104373 w 910197"/>
                  <a:gd name="connsiteY0" fmla="*/ 0 h 631865"/>
                  <a:gd name="connsiteX1" fmla="*/ 830615 w 910197"/>
                  <a:gd name="connsiteY1" fmla="*/ 47799 h 631865"/>
                  <a:gd name="connsiteX2" fmla="*/ 830615 w 910197"/>
                  <a:gd name="connsiteY2" fmla="*/ 570845 h 631865"/>
                  <a:gd name="connsiteX3" fmla="*/ 82992 w 910197"/>
                  <a:gd name="connsiteY3" fmla="*/ 570845 h 631865"/>
                  <a:gd name="connsiteX4" fmla="*/ 104373 w 910197"/>
                  <a:gd name="connsiteY4" fmla="*/ 0 h 631865"/>
                  <a:gd name="connsiteX0" fmla="*/ 104373 w 910197"/>
                  <a:gd name="connsiteY0" fmla="*/ 0 h 631865"/>
                  <a:gd name="connsiteX1" fmla="*/ 830615 w 910197"/>
                  <a:gd name="connsiteY1" fmla="*/ 47799 h 631865"/>
                  <a:gd name="connsiteX2" fmla="*/ 830615 w 910197"/>
                  <a:gd name="connsiteY2" fmla="*/ 570845 h 631865"/>
                  <a:gd name="connsiteX3" fmla="*/ 82992 w 910197"/>
                  <a:gd name="connsiteY3" fmla="*/ 570845 h 631865"/>
                  <a:gd name="connsiteX4" fmla="*/ 104373 w 910197"/>
                  <a:gd name="connsiteY4" fmla="*/ 0 h 631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0197" h="631865">
                    <a:moveTo>
                      <a:pt x="104373" y="0"/>
                    </a:moveTo>
                    <a:cubicBezTo>
                      <a:pt x="329735" y="140054"/>
                      <a:pt x="588534" y="31866"/>
                      <a:pt x="830615" y="47799"/>
                    </a:cubicBezTo>
                    <a:cubicBezTo>
                      <a:pt x="830615" y="222148"/>
                      <a:pt x="1009676" y="456348"/>
                      <a:pt x="830615" y="570845"/>
                    </a:cubicBezTo>
                    <a:cubicBezTo>
                      <a:pt x="460175" y="653276"/>
                      <a:pt x="228801" y="651129"/>
                      <a:pt x="82992" y="570845"/>
                    </a:cubicBezTo>
                    <a:cubicBezTo>
                      <a:pt x="-82489" y="411893"/>
                      <a:pt x="39815" y="164029"/>
                      <a:pt x="104373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Oval 54">
                <a:extLst>
                  <a:ext uri="{FF2B5EF4-FFF2-40B4-BE49-F238E27FC236}">
                    <a16:creationId xmlns:a16="http://schemas.microsoft.com/office/drawing/2014/main" id="{F8EA2D2D-9C51-CD1E-7E0A-8E9C7C72877E}"/>
                  </a:ext>
                </a:extLst>
              </p:cNvPr>
              <p:cNvSpPr/>
              <p:nvPr/>
            </p:nvSpPr>
            <p:spPr>
              <a:xfrm rot="21421653" flipH="1">
                <a:off x="3590538" y="1299345"/>
                <a:ext cx="632338" cy="1404669"/>
              </a:xfrm>
              <a:custGeom>
                <a:avLst/>
                <a:gdLst>
                  <a:gd name="connsiteX0" fmla="*/ 0 w 638006"/>
                  <a:gd name="connsiteY0" fmla="*/ 671300 h 1342599"/>
                  <a:gd name="connsiteX1" fmla="*/ 319003 w 638006"/>
                  <a:gd name="connsiteY1" fmla="*/ 0 h 1342599"/>
                  <a:gd name="connsiteX2" fmla="*/ 638006 w 638006"/>
                  <a:gd name="connsiteY2" fmla="*/ 671300 h 1342599"/>
                  <a:gd name="connsiteX3" fmla="*/ 319003 w 638006"/>
                  <a:gd name="connsiteY3" fmla="*/ 1342600 h 1342599"/>
                  <a:gd name="connsiteX4" fmla="*/ 0 w 638006"/>
                  <a:gd name="connsiteY4" fmla="*/ 671300 h 1342599"/>
                  <a:gd name="connsiteX0" fmla="*/ 0 w 468029"/>
                  <a:gd name="connsiteY0" fmla="*/ 652841 h 1342647"/>
                  <a:gd name="connsiteX1" fmla="*/ 149026 w 468029"/>
                  <a:gd name="connsiteY1" fmla="*/ 24 h 1342647"/>
                  <a:gd name="connsiteX2" fmla="*/ 468029 w 468029"/>
                  <a:gd name="connsiteY2" fmla="*/ 671324 h 1342647"/>
                  <a:gd name="connsiteX3" fmla="*/ 149026 w 468029"/>
                  <a:gd name="connsiteY3" fmla="*/ 1342624 h 1342647"/>
                  <a:gd name="connsiteX4" fmla="*/ 0 w 468029"/>
                  <a:gd name="connsiteY4" fmla="*/ 652841 h 1342647"/>
                  <a:gd name="connsiteX0" fmla="*/ 106807 w 574836"/>
                  <a:gd name="connsiteY0" fmla="*/ 652847 h 1342653"/>
                  <a:gd name="connsiteX1" fmla="*/ 255833 w 574836"/>
                  <a:gd name="connsiteY1" fmla="*/ 30 h 1342653"/>
                  <a:gd name="connsiteX2" fmla="*/ 574836 w 574836"/>
                  <a:gd name="connsiteY2" fmla="*/ 671330 h 1342653"/>
                  <a:gd name="connsiteX3" fmla="*/ 255833 w 574836"/>
                  <a:gd name="connsiteY3" fmla="*/ 1342630 h 1342653"/>
                  <a:gd name="connsiteX4" fmla="*/ 106807 w 574836"/>
                  <a:gd name="connsiteY4" fmla="*/ 652847 h 1342653"/>
                  <a:gd name="connsiteX0" fmla="*/ 1 w 468030"/>
                  <a:gd name="connsiteY0" fmla="*/ 652832 h 1353394"/>
                  <a:gd name="connsiteX1" fmla="*/ 149027 w 468030"/>
                  <a:gd name="connsiteY1" fmla="*/ 15 h 1353394"/>
                  <a:gd name="connsiteX2" fmla="*/ 468030 w 468030"/>
                  <a:gd name="connsiteY2" fmla="*/ 671315 h 1353394"/>
                  <a:gd name="connsiteX3" fmla="*/ 149027 w 468030"/>
                  <a:gd name="connsiteY3" fmla="*/ 1342615 h 1353394"/>
                  <a:gd name="connsiteX4" fmla="*/ 149217 w 468030"/>
                  <a:gd name="connsiteY4" fmla="*/ 1054988 h 1353394"/>
                  <a:gd name="connsiteX5" fmla="*/ 1 w 468030"/>
                  <a:gd name="connsiteY5" fmla="*/ 652832 h 1353394"/>
                  <a:gd name="connsiteX0" fmla="*/ 37095 w 518229"/>
                  <a:gd name="connsiteY0" fmla="*/ 652832 h 1399470"/>
                  <a:gd name="connsiteX1" fmla="*/ 186121 w 518229"/>
                  <a:gd name="connsiteY1" fmla="*/ 15 h 1399470"/>
                  <a:gd name="connsiteX2" fmla="*/ 505124 w 518229"/>
                  <a:gd name="connsiteY2" fmla="*/ 671315 h 1399470"/>
                  <a:gd name="connsiteX3" fmla="*/ 186121 w 518229"/>
                  <a:gd name="connsiteY3" fmla="*/ 1342615 h 1399470"/>
                  <a:gd name="connsiteX4" fmla="*/ 186311 w 518229"/>
                  <a:gd name="connsiteY4" fmla="*/ 1054988 h 1399470"/>
                  <a:gd name="connsiteX5" fmla="*/ 37095 w 518229"/>
                  <a:gd name="connsiteY5" fmla="*/ 652832 h 1399470"/>
                  <a:gd name="connsiteX0" fmla="*/ 121595 w 622906"/>
                  <a:gd name="connsiteY0" fmla="*/ 658031 h 1404669"/>
                  <a:gd name="connsiteX1" fmla="*/ 270621 w 622906"/>
                  <a:gd name="connsiteY1" fmla="*/ 5214 h 1404669"/>
                  <a:gd name="connsiteX2" fmla="*/ 589624 w 622906"/>
                  <a:gd name="connsiteY2" fmla="*/ 676514 h 1404669"/>
                  <a:gd name="connsiteX3" fmla="*/ 270621 w 622906"/>
                  <a:gd name="connsiteY3" fmla="*/ 1347814 h 1404669"/>
                  <a:gd name="connsiteX4" fmla="*/ 270811 w 622906"/>
                  <a:gd name="connsiteY4" fmla="*/ 1060187 h 1404669"/>
                  <a:gd name="connsiteX5" fmla="*/ 121595 w 622906"/>
                  <a:gd name="connsiteY5" fmla="*/ 658031 h 1404669"/>
                  <a:gd name="connsiteX0" fmla="*/ 131027 w 632338"/>
                  <a:gd name="connsiteY0" fmla="*/ 658031 h 1404669"/>
                  <a:gd name="connsiteX1" fmla="*/ 280053 w 632338"/>
                  <a:gd name="connsiteY1" fmla="*/ 5214 h 1404669"/>
                  <a:gd name="connsiteX2" fmla="*/ 599056 w 632338"/>
                  <a:gd name="connsiteY2" fmla="*/ 676514 h 1404669"/>
                  <a:gd name="connsiteX3" fmla="*/ 280053 w 632338"/>
                  <a:gd name="connsiteY3" fmla="*/ 1347814 h 1404669"/>
                  <a:gd name="connsiteX4" fmla="*/ 280243 w 632338"/>
                  <a:gd name="connsiteY4" fmla="*/ 1060187 h 1404669"/>
                  <a:gd name="connsiteX5" fmla="*/ 131027 w 632338"/>
                  <a:gd name="connsiteY5" fmla="*/ 658031 h 1404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2338" h="1404669">
                    <a:moveTo>
                      <a:pt x="131027" y="658031"/>
                    </a:moveTo>
                    <a:cubicBezTo>
                      <a:pt x="100433" y="554557"/>
                      <a:pt x="-224362" y="57753"/>
                      <a:pt x="280053" y="5214"/>
                    </a:cubicBezTo>
                    <a:cubicBezTo>
                      <a:pt x="784468" y="-47325"/>
                      <a:pt x="599056" y="305765"/>
                      <a:pt x="599056" y="676514"/>
                    </a:cubicBezTo>
                    <a:cubicBezTo>
                      <a:pt x="599056" y="1047263"/>
                      <a:pt x="711086" y="1580583"/>
                      <a:pt x="280053" y="1347814"/>
                    </a:cubicBezTo>
                    <a:cubicBezTo>
                      <a:pt x="-150980" y="1115045"/>
                      <a:pt x="305081" y="1175151"/>
                      <a:pt x="280243" y="1060187"/>
                    </a:cubicBezTo>
                    <a:cubicBezTo>
                      <a:pt x="255405" y="945223"/>
                      <a:pt x="161621" y="761505"/>
                      <a:pt x="131027" y="658031"/>
                    </a:cubicBezTo>
                    <a:close/>
                  </a:path>
                </a:pathLst>
              </a:custGeom>
              <a:solidFill>
                <a:srgbClr val="BF552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Oval 54">
                <a:extLst>
                  <a:ext uri="{FF2B5EF4-FFF2-40B4-BE49-F238E27FC236}">
                    <a16:creationId xmlns:a16="http://schemas.microsoft.com/office/drawing/2014/main" id="{65C139EE-7629-AF69-1000-1AE6700C0DE5}"/>
                  </a:ext>
                </a:extLst>
              </p:cNvPr>
              <p:cNvSpPr/>
              <p:nvPr/>
            </p:nvSpPr>
            <p:spPr>
              <a:xfrm rot="21068241">
                <a:off x="1569296" y="1351059"/>
                <a:ext cx="632338" cy="1404669"/>
              </a:xfrm>
              <a:custGeom>
                <a:avLst/>
                <a:gdLst>
                  <a:gd name="connsiteX0" fmla="*/ 0 w 638006"/>
                  <a:gd name="connsiteY0" fmla="*/ 671300 h 1342599"/>
                  <a:gd name="connsiteX1" fmla="*/ 319003 w 638006"/>
                  <a:gd name="connsiteY1" fmla="*/ 0 h 1342599"/>
                  <a:gd name="connsiteX2" fmla="*/ 638006 w 638006"/>
                  <a:gd name="connsiteY2" fmla="*/ 671300 h 1342599"/>
                  <a:gd name="connsiteX3" fmla="*/ 319003 w 638006"/>
                  <a:gd name="connsiteY3" fmla="*/ 1342600 h 1342599"/>
                  <a:gd name="connsiteX4" fmla="*/ 0 w 638006"/>
                  <a:gd name="connsiteY4" fmla="*/ 671300 h 1342599"/>
                  <a:gd name="connsiteX0" fmla="*/ 0 w 468029"/>
                  <a:gd name="connsiteY0" fmla="*/ 652841 h 1342647"/>
                  <a:gd name="connsiteX1" fmla="*/ 149026 w 468029"/>
                  <a:gd name="connsiteY1" fmla="*/ 24 h 1342647"/>
                  <a:gd name="connsiteX2" fmla="*/ 468029 w 468029"/>
                  <a:gd name="connsiteY2" fmla="*/ 671324 h 1342647"/>
                  <a:gd name="connsiteX3" fmla="*/ 149026 w 468029"/>
                  <a:gd name="connsiteY3" fmla="*/ 1342624 h 1342647"/>
                  <a:gd name="connsiteX4" fmla="*/ 0 w 468029"/>
                  <a:gd name="connsiteY4" fmla="*/ 652841 h 1342647"/>
                  <a:gd name="connsiteX0" fmla="*/ 106807 w 574836"/>
                  <a:gd name="connsiteY0" fmla="*/ 652847 h 1342653"/>
                  <a:gd name="connsiteX1" fmla="*/ 255833 w 574836"/>
                  <a:gd name="connsiteY1" fmla="*/ 30 h 1342653"/>
                  <a:gd name="connsiteX2" fmla="*/ 574836 w 574836"/>
                  <a:gd name="connsiteY2" fmla="*/ 671330 h 1342653"/>
                  <a:gd name="connsiteX3" fmla="*/ 255833 w 574836"/>
                  <a:gd name="connsiteY3" fmla="*/ 1342630 h 1342653"/>
                  <a:gd name="connsiteX4" fmla="*/ 106807 w 574836"/>
                  <a:gd name="connsiteY4" fmla="*/ 652847 h 1342653"/>
                  <a:gd name="connsiteX0" fmla="*/ 1 w 468030"/>
                  <a:gd name="connsiteY0" fmla="*/ 652832 h 1353394"/>
                  <a:gd name="connsiteX1" fmla="*/ 149027 w 468030"/>
                  <a:gd name="connsiteY1" fmla="*/ 15 h 1353394"/>
                  <a:gd name="connsiteX2" fmla="*/ 468030 w 468030"/>
                  <a:gd name="connsiteY2" fmla="*/ 671315 h 1353394"/>
                  <a:gd name="connsiteX3" fmla="*/ 149027 w 468030"/>
                  <a:gd name="connsiteY3" fmla="*/ 1342615 h 1353394"/>
                  <a:gd name="connsiteX4" fmla="*/ 149217 w 468030"/>
                  <a:gd name="connsiteY4" fmla="*/ 1054988 h 1353394"/>
                  <a:gd name="connsiteX5" fmla="*/ 1 w 468030"/>
                  <a:gd name="connsiteY5" fmla="*/ 652832 h 1353394"/>
                  <a:gd name="connsiteX0" fmla="*/ 37095 w 518229"/>
                  <a:gd name="connsiteY0" fmla="*/ 652832 h 1399470"/>
                  <a:gd name="connsiteX1" fmla="*/ 186121 w 518229"/>
                  <a:gd name="connsiteY1" fmla="*/ 15 h 1399470"/>
                  <a:gd name="connsiteX2" fmla="*/ 505124 w 518229"/>
                  <a:gd name="connsiteY2" fmla="*/ 671315 h 1399470"/>
                  <a:gd name="connsiteX3" fmla="*/ 186121 w 518229"/>
                  <a:gd name="connsiteY3" fmla="*/ 1342615 h 1399470"/>
                  <a:gd name="connsiteX4" fmla="*/ 186311 w 518229"/>
                  <a:gd name="connsiteY4" fmla="*/ 1054988 h 1399470"/>
                  <a:gd name="connsiteX5" fmla="*/ 37095 w 518229"/>
                  <a:gd name="connsiteY5" fmla="*/ 652832 h 1399470"/>
                  <a:gd name="connsiteX0" fmla="*/ 121595 w 622906"/>
                  <a:gd name="connsiteY0" fmla="*/ 658031 h 1404669"/>
                  <a:gd name="connsiteX1" fmla="*/ 270621 w 622906"/>
                  <a:gd name="connsiteY1" fmla="*/ 5214 h 1404669"/>
                  <a:gd name="connsiteX2" fmla="*/ 589624 w 622906"/>
                  <a:gd name="connsiteY2" fmla="*/ 676514 h 1404669"/>
                  <a:gd name="connsiteX3" fmla="*/ 270621 w 622906"/>
                  <a:gd name="connsiteY3" fmla="*/ 1347814 h 1404669"/>
                  <a:gd name="connsiteX4" fmla="*/ 270811 w 622906"/>
                  <a:gd name="connsiteY4" fmla="*/ 1060187 h 1404669"/>
                  <a:gd name="connsiteX5" fmla="*/ 121595 w 622906"/>
                  <a:gd name="connsiteY5" fmla="*/ 658031 h 1404669"/>
                  <a:gd name="connsiteX0" fmla="*/ 131027 w 632338"/>
                  <a:gd name="connsiteY0" fmla="*/ 658031 h 1404669"/>
                  <a:gd name="connsiteX1" fmla="*/ 280053 w 632338"/>
                  <a:gd name="connsiteY1" fmla="*/ 5214 h 1404669"/>
                  <a:gd name="connsiteX2" fmla="*/ 599056 w 632338"/>
                  <a:gd name="connsiteY2" fmla="*/ 676514 h 1404669"/>
                  <a:gd name="connsiteX3" fmla="*/ 280053 w 632338"/>
                  <a:gd name="connsiteY3" fmla="*/ 1347814 h 1404669"/>
                  <a:gd name="connsiteX4" fmla="*/ 280243 w 632338"/>
                  <a:gd name="connsiteY4" fmla="*/ 1060187 h 1404669"/>
                  <a:gd name="connsiteX5" fmla="*/ 131027 w 632338"/>
                  <a:gd name="connsiteY5" fmla="*/ 658031 h 1404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2338" h="1404669">
                    <a:moveTo>
                      <a:pt x="131027" y="658031"/>
                    </a:moveTo>
                    <a:cubicBezTo>
                      <a:pt x="100433" y="554557"/>
                      <a:pt x="-224362" y="57753"/>
                      <a:pt x="280053" y="5214"/>
                    </a:cubicBezTo>
                    <a:cubicBezTo>
                      <a:pt x="784468" y="-47325"/>
                      <a:pt x="599056" y="305765"/>
                      <a:pt x="599056" y="676514"/>
                    </a:cubicBezTo>
                    <a:cubicBezTo>
                      <a:pt x="599056" y="1047263"/>
                      <a:pt x="711086" y="1580583"/>
                      <a:pt x="280053" y="1347814"/>
                    </a:cubicBezTo>
                    <a:cubicBezTo>
                      <a:pt x="-150980" y="1115045"/>
                      <a:pt x="305081" y="1175151"/>
                      <a:pt x="280243" y="1060187"/>
                    </a:cubicBezTo>
                    <a:cubicBezTo>
                      <a:pt x="255405" y="945223"/>
                      <a:pt x="161621" y="761505"/>
                      <a:pt x="131027" y="658031"/>
                    </a:cubicBezTo>
                    <a:close/>
                  </a:path>
                </a:pathLst>
              </a:custGeom>
              <a:solidFill>
                <a:srgbClr val="BF552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9E819DE5-E121-2269-479A-E7DD8F8F33B5}"/>
                  </a:ext>
                </a:extLst>
              </p:cNvPr>
              <p:cNvSpPr/>
              <p:nvPr/>
            </p:nvSpPr>
            <p:spPr>
              <a:xfrm>
                <a:off x="1934817" y="702365"/>
                <a:ext cx="2001078" cy="2239617"/>
              </a:xfrm>
              <a:prstGeom prst="ellipse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D63A825D-8027-6E71-8658-B82BBCFBFFCA}"/>
                  </a:ext>
                </a:extLst>
              </p:cNvPr>
              <p:cNvSpPr/>
              <p:nvPr/>
            </p:nvSpPr>
            <p:spPr>
              <a:xfrm>
                <a:off x="2789020" y="1893078"/>
                <a:ext cx="251479" cy="480930"/>
              </a:xfrm>
              <a:custGeom>
                <a:avLst/>
                <a:gdLst>
                  <a:gd name="connsiteX0" fmla="*/ 190500 w 251479"/>
                  <a:gd name="connsiteY0" fmla="*/ 0 h 480930"/>
                  <a:gd name="connsiteX1" fmla="*/ 160020 w 251479"/>
                  <a:gd name="connsiteY1" fmla="*/ 205740 h 480930"/>
                  <a:gd name="connsiteX2" fmla="*/ 251460 w 251479"/>
                  <a:gd name="connsiteY2" fmla="*/ 373380 h 480930"/>
                  <a:gd name="connsiteX3" fmla="*/ 167640 w 251479"/>
                  <a:gd name="connsiteY3" fmla="*/ 457200 h 480930"/>
                  <a:gd name="connsiteX4" fmla="*/ 106680 w 251479"/>
                  <a:gd name="connsiteY4" fmla="*/ 480060 h 480930"/>
                  <a:gd name="connsiteX5" fmla="*/ 53340 w 251479"/>
                  <a:gd name="connsiteY5" fmla="*/ 434340 h 480930"/>
                  <a:gd name="connsiteX6" fmla="*/ 0 w 251479"/>
                  <a:gd name="connsiteY6" fmla="*/ 441960 h 480930"/>
                  <a:gd name="connsiteX7" fmla="*/ 0 w 251479"/>
                  <a:gd name="connsiteY7" fmla="*/ 441960 h 480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479" h="480930">
                    <a:moveTo>
                      <a:pt x="190500" y="0"/>
                    </a:moveTo>
                    <a:cubicBezTo>
                      <a:pt x="170180" y="71755"/>
                      <a:pt x="149860" y="143510"/>
                      <a:pt x="160020" y="205740"/>
                    </a:cubicBezTo>
                    <a:cubicBezTo>
                      <a:pt x="170180" y="267970"/>
                      <a:pt x="250190" y="331470"/>
                      <a:pt x="251460" y="373380"/>
                    </a:cubicBezTo>
                    <a:cubicBezTo>
                      <a:pt x="252730" y="415290"/>
                      <a:pt x="191770" y="439420"/>
                      <a:pt x="167640" y="457200"/>
                    </a:cubicBezTo>
                    <a:cubicBezTo>
                      <a:pt x="143510" y="474980"/>
                      <a:pt x="125730" y="483870"/>
                      <a:pt x="106680" y="480060"/>
                    </a:cubicBezTo>
                    <a:cubicBezTo>
                      <a:pt x="87630" y="476250"/>
                      <a:pt x="71120" y="440690"/>
                      <a:pt x="53340" y="434340"/>
                    </a:cubicBezTo>
                    <a:cubicBezTo>
                      <a:pt x="35560" y="427990"/>
                      <a:pt x="0" y="441960"/>
                      <a:pt x="0" y="441960"/>
                    </a:cubicBezTo>
                    <a:lnTo>
                      <a:pt x="0" y="44196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A5137AC3-D7F0-E36F-6E6C-A392463743F8}"/>
                  </a:ext>
                </a:extLst>
              </p:cNvPr>
              <p:cNvSpPr/>
              <p:nvPr/>
            </p:nvSpPr>
            <p:spPr>
              <a:xfrm rot="4407135">
                <a:off x="2620102" y="296179"/>
                <a:ext cx="562733" cy="1611621"/>
              </a:xfrm>
              <a:prstGeom prst="ellipse">
                <a:avLst/>
              </a:prstGeom>
              <a:solidFill>
                <a:srgbClr val="BF552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848E726D-1F6B-2023-714F-58875E1E8369}"/>
                  </a:ext>
                </a:extLst>
              </p:cNvPr>
              <p:cNvSpPr/>
              <p:nvPr/>
            </p:nvSpPr>
            <p:spPr>
              <a:xfrm rot="3394768">
                <a:off x="1734016" y="576656"/>
                <a:ext cx="638006" cy="1342599"/>
              </a:xfrm>
              <a:prstGeom prst="ellipse">
                <a:avLst/>
              </a:prstGeom>
              <a:solidFill>
                <a:srgbClr val="BF552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Oval 55">
                <a:extLst>
                  <a:ext uri="{FF2B5EF4-FFF2-40B4-BE49-F238E27FC236}">
                    <a16:creationId xmlns:a16="http://schemas.microsoft.com/office/drawing/2014/main" id="{B0312D5F-376A-A062-5577-1B42C425159B}"/>
                  </a:ext>
                </a:extLst>
              </p:cNvPr>
              <p:cNvSpPr/>
              <p:nvPr/>
            </p:nvSpPr>
            <p:spPr>
              <a:xfrm rot="19975079">
                <a:off x="3679956" y="701555"/>
                <a:ext cx="542955" cy="1181485"/>
              </a:xfrm>
              <a:custGeom>
                <a:avLst/>
                <a:gdLst>
                  <a:gd name="connsiteX0" fmla="*/ 0 w 545588"/>
                  <a:gd name="connsiteY0" fmla="*/ 671300 h 1342599"/>
                  <a:gd name="connsiteX1" fmla="*/ 272794 w 545588"/>
                  <a:gd name="connsiteY1" fmla="*/ 0 h 1342599"/>
                  <a:gd name="connsiteX2" fmla="*/ 545588 w 545588"/>
                  <a:gd name="connsiteY2" fmla="*/ 671300 h 1342599"/>
                  <a:gd name="connsiteX3" fmla="*/ 272794 w 545588"/>
                  <a:gd name="connsiteY3" fmla="*/ 1342600 h 1342599"/>
                  <a:gd name="connsiteX4" fmla="*/ 0 w 545588"/>
                  <a:gd name="connsiteY4" fmla="*/ 671300 h 1342599"/>
                  <a:gd name="connsiteX0" fmla="*/ 565675 w 1111263"/>
                  <a:gd name="connsiteY0" fmla="*/ 671300 h 1718656"/>
                  <a:gd name="connsiteX1" fmla="*/ 838469 w 1111263"/>
                  <a:gd name="connsiteY1" fmla="*/ 0 h 1718656"/>
                  <a:gd name="connsiteX2" fmla="*/ 1111263 w 1111263"/>
                  <a:gd name="connsiteY2" fmla="*/ 671300 h 1718656"/>
                  <a:gd name="connsiteX3" fmla="*/ 25698 w 1111263"/>
                  <a:gd name="connsiteY3" fmla="*/ 1718656 h 1718656"/>
                  <a:gd name="connsiteX4" fmla="*/ 565675 w 1111263"/>
                  <a:gd name="connsiteY4" fmla="*/ 671300 h 1718656"/>
                  <a:gd name="connsiteX0" fmla="*/ 549485 w 1095073"/>
                  <a:gd name="connsiteY0" fmla="*/ 671300 h 1723845"/>
                  <a:gd name="connsiteX1" fmla="*/ 822279 w 1095073"/>
                  <a:gd name="connsiteY1" fmla="*/ 0 h 1723845"/>
                  <a:gd name="connsiteX2" fmla="*/ 1095073 w 1095073"/>
                  <a:gd name="connsiteY2" fmla="*/ 671300 h 1723845"/>
                  <a:gd name="connsiteX3" fmla="*/ 9508 w 1095073"/>
                  <a:gd name="connsiteY3" fmla="*/ 1718656 h 1723845"/>
                  <a:gd name="connsiteX4" fmla="*/ 565079 w 1095073"/>
                  <a:gd name="connsiteY4" fmla="*/ 1057127 h 1723845"/>
                  <a:gd name="connsiteX5" fmla="*/ 549485 w 1095073"/>
                  <a:gd name="connsiteY5" fmla="*/ 671300 h 1723845"/>
                  <a:gd name="connsiteX0" fmla="*/ 546097 w 1109149"/>
                  <a:gd name="connsiteY0" fmla="*/ 671300 h 1735835"/>
                  <a:gd name="connsiteX1" fmla="*/ 818891 w 1109149"/>
                  <a:gd name="connsiteY1" fmla="*/ 0 h 1735835"/>
                  <a:gd name="connsiteX2" fmla="*/ 1091685 w 1109149"/>
                  <a:gd name="connsiteY2" fmla="*/ 671300 h 1735835"/>
                  <a:gd name="connsiteX3" fmla="*/ 316602 w 1109149"/>
                  <a:gd name="connsiteY3" fmla="*/ 1466705 h 1735835"/>
                  <a:gd name="connsiteX4" fmla="*/ 6120 w 1109149"/>
                  <a:gd name="connsiteY4" fmla="*/ 1718656 h 1735835"/>
                  <a:gd name="connsiteX5" fmla="*/ 561691 w 1109149"/>
                  <a:gd name="connsiteY5" fmla="*/ 1057127 h 1735835"/>
                  <a:gd name="connsiteX6" fmla="*/ 546097 w 1109149"/>
                  <a:gd name="connsiteY6" fmla="*/ 671300 h 1735835"/>
                  <a:gd name="connsiteX0" fmla="*/ 541900 w 1104952"/>
                  <a:gd name="connsiteY0" fmla="*/ 671300 h 1748719"/>
                  <a:gd name="connsiteX1" fmla="*/ 814694 w 1104952"/>
                  <a:gd name="connsiteY1" fmla="*/ 0 h 1748719"/>
                  <a:gd name="connsiteX2" fmla="*/ 1087488 w 1104952"/>
                  <a:gd name="connsiteY2" fmla="*/ 671300 h 1748719"/>
                  <a:gd name="connsiteX3" fmla="*/ 312405 w 1104952"/>
                  <a:gd name="connsiteY3" fmla="*/ 1466705 h 1748719"/>
                  <a:gd name="connsiteX4" fmla="*/ 1923 w 1104952"/>
                  <a:gd name="connsiteY4" fmla="*/ 1718656 h 1748719"/>
                  <a:gd name="connsiteX5" fmla="*/ 557494 w 1104952"/>
                  <a:gd name="connsiteY5" fmla="*/ 1057127 h 1748719"/>
                  <a:gd name="connsiteX6" fmla="*/ 541900 w 1104952"/>
                  <a:gd name="connsiteY6" fmla="*/ 671300 h 1748719"/>
                  <a:gd name="connsiteX0" fmla="*/ 719003 w 1282055"/>
                  <a:gd name="connsiteY0" fmla="*/ 671300 h 1648426"/>
                  <a:gd name="connsiteX1" fmla="*/ 991797 w 1282055"/>
                  <a:gd name="connsiteY1" fmla="*/ 0 h 1648426"/>
                  <a:gd name="connsiteX2" fmla="*/ 1264591 w 1282055"/>
                  <a:gd name="connsiteY2" fmla="*/ 671300 h 1648426"/>
                  <a:gd name="connsiteX3" fmla="*/ 489508 w 1282055"/>
                  <a:gd name="connsiteY3" fmla="*/ 1466705 h 1648426"/>
                  <a:gd name="connsiteX4" fmla="*/ 1509 w 1282055"/>
                  <a:gd name="connsiteY4" fmla="*/ 1563698 h 1648426"/>
                  <a:gd name="connsiteX5" fmla="*/ 734597 w 1282055"/>
                  <a:gd name="connsiteY5" fmla="*/ 1057127 h 1648426"/>
                  <a:gd name="connsiteX6" fmla="*/ 719003 w 1282055"/>
                  <a:gd name="connsiteY6" fmla="*/ 671300 h 1648426"/>
                  <a:gd name="connsiteX0" fmla="*/ 718753 w 1281805"/>
                  <a:gd name="connsiteY0" fmla="*/ 671300 h 1709338"/>
                  <a:gd name="connsiteX1" fmla="*/ 991547 w 1281805"/>
                  <a:gd name="connsiteY1" fmla="*/ 0 h 1709338"/>
                  <a:gd name="connsiteX2" fmla="*/ 1264341 w 1281805"/>
                  <a:gd name="connsiteY2" fmla="*/ 671300 h 1709338"/>
                  <a:gd name="connsiteX3" fmla="*/ 489258 w 1281805"/>
                  <a:gd name="connsiteY3" fmla="*/ 1466705 h 1709338"/>
                  <a:gd name="connsiteX4" fmla="*/ 1259 w 1281805"/>
                  <a:gd name="connsiteY4" fmla="*/ 1563698 h 1709338"/>
                  <a:gd name="connsiteX5" fmla="*/ 734347 w 1281805"/>
                  <a:gd name="connsiteY5" fmla="*/ 1057127 h 1709338"/>
                  <a:gd name="connsiteX6" fmla="*/ 718753 w 1281805"/>
                  <a:gd name="connsiteY6" fmla="*/ 671300 h 1709338"/>
                  <a:gd name="connsiteX0" fmla="*/ 718753 w 1281805"/>
                  <a:gd name="connsiteY0" fmla="*/ 671300 h 1709338"/>
                  <a:gd name="connsiteX1" fmla="*/ 991547 w 1281805"/>
                  <a:gd name="connsiteY1" fmla="*/ 0 h 1709338"/>
                  <a:gd name="connsiteX2" fmla="*/ 1264341 w 1281805"/>
                  <a:gd name="connsiteY2" fmla="*/ 671300 h 1709338"/>
                  <a:gd name="connsiteX3" fmla="*/ 489258 w 1281805"/>
                  <a:gd name="connsiteY3" fmla="*/ 1466705 h 1709338"/>
                  <a:gd name="connsiteX4" fmla="*/ 1259 w 1281805"/>
                  <a:gd name="connsiteY4" fmla="*/ 1563698 h 1709338"/>
                  <a:gd name="connsiteX5" fmla="*/ 718753 w 1281805"/>
                  <a:gd name="connsiteY5" fmla="*/ 671300 h 1709338"/>
                  <a:gd name="connsiteX0" fmla="*/ 249956 w 813008"/>
                  <a:gd name="connsiteY0" fmla="*/ 671300 h 1466705"/>
                  <a:gd name="connsiteX1" fmla="*/ 522750 w 813008"/>
                  <a:gd name="connsiteY1" fmla="*/ 0 h 1466705"/>
                  <a:gd name="connsiteX2" fmla="*/ 795544 w 813008"/>
                  <a:gd name="connsiteY2" fmla="*/ 671300 h 1466705"/>
                  <a:gd name="connsiteX3" fmla="*/ 20461 w 813008"/>
                  <a:gd name="connsiteY3" fmla="*/ 1466705 h 1466705"/>
                  <a:gd name="connsiteX4" fmla="*/ 249956 w 813008"/>
                  <a:gd name="connsiteY4" fmla="*/ 671300 h 1466705"/>
                  <a:gd name="connsiteX0" fmla="*/ 0 w 563052"/>
                  <a:gd name="connsiteY0" fmla="*/ 671300 h 755212"/>
                  <a:gd name="connsiteX1" fmla="*/ 272794 w 563052"/>
                  <a:gd name="connsiteY1" fmla="*/ 0 h 755212"/>
                  <a:gd name="connsiteX2" fmla="*/ 545588 w 563052"/>
                  <a:gd name="connsiteY2" fmla="*/ 671300 h 755212"/>
                  <a:gd name="connsiteX3" fmla="*/ 0 w 563052"/>
                  <a:gd name="connsiteY3" fmla="*/ 671300 h 755212"/>
                  <a:gd name="connsiteX0" fmla="*/ 0 w 563052"/>
                  <a:gd name="connsiteY0" fmla="*/ 671300 h 1180460"/>
                  <a:gd name="connsiteX1" fmla="*/ 272794 w 563052"/>
                  <a:gd name="connsiteY1" fmla="*/ 0 h 1180460"/>
                  <a:gd name="connsiteX2" fmla="*/ 545588 w 563052"/>
                  <a:gd name="connsiteY2" fmla="*/ 671300 h 1180460"/>
                  <a:gd name="connsiteX3" fmla="*/ 0 w 563052"/>
                  <a:gd name="connsiteY3" fmla="*/ 671300 h 1180460"/>
                  <a:gd name="connsiteX0" fmla="*/ 4844 w 537737"/>
                  <a:gd name="connsiteY0" fmla="*/ 671310 h 1169552"/>
                  <a:gd name="connsiteX1" fmla="*/ 277638 w 537737"/>
                  <a:gd name="connsiteY1" fmla="*/ 10 h 1169552"/>
                  <a:gd name="connsiteX2" fmla="*/ 522163 w 537737"/>
                  <a:gd name="connsiteY2" fmla="*/ 656855 h 1169552"/>
                  <a:gd name="connsiteX3" fmla="*/ 4844 w 537737"/>
                  <a:gd name="connsiteY3" fmla="*/ 671310 h 1169552"/>
                  <a:gd name="connsiteX0" fmla="*/ 2859 w 535752"/>
                  <a:gd name="connsiteY0" fmla="*/ 671310 h 1181465"/>
                  <a:gd name="connsiteX1" fmla="*/ 275653 w 535752"/>
                  <a:gd name="connsiteY1" fmla="*/ 10 h 1181465"/>
                  <a:gd name="connsiteX2" fmla="*/ 520178 w 535752"/>
                  <a:gd name="connsiteY2" fmla="*/ 656855 h 1181465"/>
                  <a:gd name="connsiteX3" fmla="*/ 2859 w 535752"/>
                  <a:gd name="connsiteY3" fmla="*/ 671310 h 1181465"/>
                  <a:gd name="connsiteX0" fmla="*/ 2859 w 542955"/>
                  <a:gd name="connsiteY0" fmla="*/ 671330 h 1181485"/>
                  <a:gd name="connsiteX1" fmla="*/ 275653 w 542955"/>
                  <a:gd name="connsiteY1" fmla="*/ 30 h 1181485"/>
                  <a:gd name="connsiteX2" fmla="*/ 520178 w 542955"/>
                  <a:gd name="connsiteY2" fmla="*/ 656875 h 1181485"/>
                  <a:gd name="connsiteX3" fmla="*/ 2859 w 542955"/>
                  <a:gd name="connsiteY3" fmla="*/ 671330 h 118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2955" h="1181485">
                    <a:moveTo>
                      <a:pt x="2859" y="671330"/>
                    </a:moveTo>
                    <a:cubicBezTo>
                      <a:pt x="17475" y="513526"/>
                      <a:pt x="85733" y="-4601"/>
                      <a:pt x="275653" y="30"/>
                    </a:cubicBezTo>
                    <a:cubicBezTo>
                      <a:pt x="465573" y="4661"/>
                      <a:pt x="598239" y="409533"/>
                      <a:pt x="520178" y="656875"/>
                    </a:cubicBezTo>
                    <a:cubicBezTo>
                      <a:pt x="11522" y="1744351"/>
                      <a:pt x="-11757" y="829134"/>
                      <a:pt x="2859" y="671330"/>
                    </a:cubicBezTo>
                    <a:close/>
                  </a:path>
                </a:pathLst>
              </a:custGeom>
              <a:solidFill>
                <a:srgbClr val="BF552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03434629-27FD-8643-A0DE-FCDD0B045454}"/>
                  </a:ext>
                </a:extLst>
              </p:cNvPr>
              <p:cNvSpPr/>
              <p:nvPr/>
            </p:nvSpPr>
            <p:spPr>
              <a:xfrm>
                <a:off x="2304675" y="1780875"/>
                <a:ext cx="395829" cy="42805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F790CC69-689B-37FE-1E3A-3BDC58D30495}"/>
                  </a:ext>
                </a:extLst>
              </p:cNvPr>
              <p:cNvSpPr/>
              <p:nvPr/>
            </p:nvSpPr>
            <p:spPr>
              <a:xfrm>
                <a:off x="2368709" y="1929117"/>
                <a:ext cx="251479" cy="28350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Rectangle 27">
                <a:extLst>
                  <a:ext uri="{FF2B5EF4-FFF2-40B4-BE49-F238E27FC236}">
                    <a16:creationId xmlns:a16="http://schemas.microsoft.com/office/drawing/2014/main" id="{FB95F051-C60B-0B02-C329-4A64384E710A}"/>
                  </a:ext>
                </a:extLst>
              </p:cNvPr>
              <p:cNvSpPr/>
              <p:nvPr/>
            </p:nvSpPr>
            <p:spPr>
              <a:xfrm>
                <a:off x="1886397" y="180483"/>
                <a:ext cx="2051049" cy="972378"/>
              </a:xfrm>
              <a:custGeom>
                <a:avLst/>
                <a:gdLst>
                  <a:gd name="connsiteX0" fmla="*/ 0 w 1541461"/>
                  <a:gd name="connsiteY0" fmla="*/ 0 h 384313"/>
                  <a:gd name="connsiteX1" fmla="*/ 1541461 w 1541461"/>
                  <a:gd name="connsiteY1" fmla="*/ 0 h 384313"/>
                  <a:gd name="connsiteX2" fmla="*/ 1541461 w 1541461"/>
                  <a:gd name="connsiteY2" fmla="*/ 384313 h 384313"/>
                  <a:gd name="connsiteX3" fmla="*/ 0 w 1541461"/>
                  <a:gd name="connsiteY3" fmla="*/ 384313 h 384313"/>
                  <a:gd name="connsiteX4" fmla="*/ 0 w 1541461"/>
                  <a:gd name="connsiteY4" fmla="*/ 0 h 384313"/>
                  <a:gd name="connsiteX0" fmla="*/ 23812 w 1565273"/>
                  <a:gd name="connsiteY0" fmla="*/ 0 h 422413"/>
                  <a:gd name="connsiteX1" fmla="*/ 1565273 w 1565273"/>
                  <a:gd name="connsiteY1" fmla="*/ 0 h 422413"/>
                  <a:gd name="connsiteX2" fmla="*/ 1565273 w 1565273"/>
                  <a:gd name="connsiteY2" fmla="*/ 384313 h 422413"/>
                  <a:gd name="connsiteX3" fmla="*/ 0 w 1565273"/>
                  <a:gd name="connsiteY3" fmla="*/ 422413 h 422413"/>
                  <a:gd name="connsiteX4" fmla="*/ 23812 w 1565273"/>
                  <a:gd name="connsiteY4" fmla="*/ 0 h 422413"/>
                  <a:gd name="connsiteX0" fmla="*/ 0 w 1779586"/>
                  <a:gd name="connsiteY0" fmla="*/ 0 h 717688"/>
                  <a:gd name="connsiteX1" fmla="*/ 1779586 w 1779586"/>
                  <a:gd name="connsiteY1" fmla="*/ 295275 h 717688"/>
                  <a:gd name="connsiteX2" fmla="*/ 1779586 w 1779586"/>
                  <a:gd name="connsiteY2" fmla="*/ 679588 h 717688"/>
                  <a:gd name="connsiteX3" fmla="*/ 214313 w 1779586"/>
                  <a:gd name="connsiteY3" fmla="*/ 717688 h 717688"/>
                  <a:gd name="connsiteX4" fmla="*/ 0 w 1779586"/>
                  <a:gd name="connsiteY4" fmla="*/ 0 h 717688"/>
                  <a:gd name="connsiteX0" fmla="*/ 0 w 1779586"/>
                  <a:gd name="connsiteY0" fmla="*/ 250401 h 968089"/>
                  <a:gd name="connsiteX1" fmla="*/ 1052166 w 1779586"/>
                  <a:gd name="connsiteY1" fmla="*/ 5236 h 968089"/>
                  <a:gd name="connsiteX2" fmla="*/ 1779586 w 1779586"/>
                  <a:gd name="connsiteY2" fmla="*/ 545676 h 968089"/>
                  <a:gd name="connsiteX3" fmla="*/ 1779586 w 1779586"/>
                  <a:gd name="connsiteY3" fmla="*/ 929989 h 968089"/>
                  <a:gd name="connsiteX4" fmla="*/ 214313 w 1779586"/>
                  <a:gd name="connsiteY4" fmla="*/ 968089 h 968089"/>
                  <a:gd name="connsiteX5" fmla="*/ 0 w 1779586"/>
                  <a:gd name="connsiteY5" fmla="*/ 250401 h 968089"/>
                  <a:gd name="connsiteX0" fmla="*/ 0 w 1779586"/>
                  <a:gd name="connsiteY0" fmla="*/ 251417 h 969105"/>
                  <a:gd name="connsiteX1" fmla="*/ 633066 w 1779586"/>
                  <a:gd name="connsiteY1" fmla="*/ 520603 h 969105"/>
                  <a:gd name="connsiteX2" fmla="*/ 1052166 w 1779586"/>
                  <a:gd name="connsiteY2" fmla="*/ 6252 h 969105"/>
                  <a:gd name="connsiteX3" fmla="*/ 1779586 w 1779586"/>
                  <a:gd name="connsiteY3" fmla="*/ 546692 h 969105"/>
                  <a:gd name="connsiteX4" fmla="*/ 1779586 w 1779586"/>
                  <a:gd name="connsiteY4" fmla="*/ 931005 h 969105"/>
                  <a:gd name="connsiteX5" fmla="*/ 214313 w 1779586"/>
                  <a:gd name="connsiteY5" fmla="*/ 969105 h 969105"/>
                  <a:gd name="connsiteX6" fmla="*/ 0 w 1779586"/>
                  <a:gd name="connsiteY6" fmla="*/ 251417 h 969105"/>
                  <a:gd name="connsiteX0" fmla="*/ 0 w 1779586"/>
                  <a:gd name="connsiteY0" fmla="*/ 251733 h 969421"/>
                  <a:gd name="connsiteX1" fmla="*/ 594966 w 1779586"/>
                  <a:gd name="connsiteY1" fmla="*/ 492344 h 969421"/>
                  <a:gd name="connsiteX2" fmla="*/ 1052166 w 1779586"/>
                  <a:gd name="connsiteY2" fmla="*/ 6568 h 969421"/>
                  <a:gd name="connsiteX3" fmla="*/ 1779586 w 1779586"/>
                  <a:gd name="connsiteY3" fmla="*/ 547008 h 969421"/>
                  <a:gd name="connsiteX4" fmla="*/ 1779586 w 1779586"/>
                  <a:gd name="connsiteY4" fmla="*/ 931321 h 969421"/>
                  <a:gd name="connsiteX5" fmla="*/ 214313 w 1779586"/>
                  <a:gd name="connsiteY5" fmla="*/ 969421 h 969421"/>
                  <a:gd name="connsiteX6" fmla="*/ 0 w 1779586"/>
                  <a:gd name="connsiteY6" fmla="*/ 251733 h 969421"/>
                  <a:gd name="connsiteX0" fmla="*/ 0 w 1779586"/>
                  <a:gd name="connsiteY0" fmla="*/ 245165 h 962853"/>
                  <a:gd name="connsiteX1" fmla="*/ 594966 w 1779586"/>
                  <a:gd name="connsiteY1" fmla="*/ 485776 h 962853"/>
                  <a:gd name="connsiteX2" fmla="*/ 1052166 w 1779586"/>
                  <a:gd name="connsiteY2" fmla="*/ 0 h 962853"/>
                  <a:gd name="connsiteX3" fmla="*/ 1404591 w 1779586"/>
                  <a:gd name="connsiteY3" fmla="*/ 547689 h 962853"/>
                  <a:gd name="connsiteX4" fmla="*/ 1779586 w 1779586"/>
                  <a:gd name="connsiteY4" fmla="*/ 540440 h 962853"/>
                  <a:gd name="connsiteX5" fmla="*/ 1779586 w 1779586"/>
                  <a:gd name="connsiteY5" fmla="*/ 924753 h 962853"/>
                  <a:gd name="connsiteX6" fmla="*/ 214313 w 1779586"/>
                  <a:gd name="connsiteY6" fmla="*/ 962853 h 962853"/>
                  <a:gd name="connsiteX7" fmla="*/ 0 w 1779586"/>
                  <a:gd name="connsiteY7" fmla="*/ 245165 h 962853"/>
                  <a:gd name="connsiteX0" fmla="*/ 0 w 1779586"/>
                  <a:gd name="connsiteY0" fmla="*/ 245165 h 962853"/>
                  <a:gd name="connsiteX1" fmla="*/ 594966 w 1779586"/>
                  <a:gd name="connsiteY1" fmla="*/ 485776 h 962853"/>
                  <a:gd name="connsiteX2" fmla="*/ 1052166 w 1779586"/>
                  <a:gd name="connsiteY2" fmla="*/ 0 h 962853"/>
                  <a:gd name="connsiteX3" fmla="*/ 1466503 w 1779586"/>
                  <a:gd name="connsiteY3" fmla="*/ 490539 h 962853"/>
                  <a:gd name="connsiteX4" fmla="*/ 1779586 w 1779586"/>
                  <a:gd name="connsiteY4" fmla="*/ 540440 h 962853"/>
                  <a:gd name="connsiteX5" fmla="*/ 1779586 w 1779586"/>
                  <a:gd name="connsiteY5" fmla="*/ 924753 h 962853"/>
                  <a:gd name="connsiteX6" fmla="*/ 214313 w 1779586"/>
                  <a:gd name="connsiteY6" fmla="*/ 962853 h 962853"/>
                  <a:gd name="connsiteX7" fmla="*/ 0 w 1779586"/>
                  <a:gd name="connsiteY7" fmla="*/ 245165 h 962853"/>
                  <a:gd name="connsiteX0" fmla="*/ 0 w 2051049"/>
                  <a:gd name="connsiteY0" fmla="*/ 245165 h 962853"/>
                  <a:gd name="connsiteX1" fmla="*/ 594966 w 2051049"/>
                  <a:gd name="connsiteY1" fmla="*/ 485776 h 962853"/>
                  <a:gd name="connsiteX2" fmla="*/ 1052166 w 2051049"/>
                  <a:gd name="connsiteY2" fmla="*/ 0 h 962853"/>
                  <a:gd name="connsiteX3" fmla="*/ 1466503 w 2051049"/>
                  <a:gd name="connsiteY3" fmla="*/ 490539 h 962853"/>
                  <a:gd name="connsiteX4" fmla="*/ 2051049 w 2051049"/>
                  <a:gd name="connsiteY4" fmla="*/ 268978 h 962853"/>
                  <a:gd name="connsiteX5" fmla="*/ 1779586 w 2051049"/>
                  <a:gd name="connsiteY5" fmla="*/ 924753 h 962853"/>
                  <a:gd name="connsiteX6" fmla="*/ 214313 w 2051049"/>
                  <a:gd name="connsiteY6" fmla="*/ 962853 h 962853"/>
                  <a:gd name="connsiteX7" fmla="*/ 0 w 2051049"/>
                  <a:gd name="connsiteY7" fmla="*/ 245165 h 962853"/>
                  <a:gd name="connsiteX0" fmla="*/ 0 w 2051049"/>
                  <a:gd name="connsiteY0" fmla="*/ 245165 h 972378"/>
                  <a:gd name="connsiteX1" fmla="*/ 594966 w 2051049"/>
                  <a:gd name="connsiteY1" fmla="*/ 485776 h 972378"/>
                  <a:gd name="connsiteX2" fmla="*/ 1052166 w 2051049"/>
                  <a:gd name="connsiteY2" fmla="*/ 0 h 972378"/>
                  <a:gd name="connsiteX3" fmla="*/ 1466503 w 2051049"/>
                  <a:gd name="connsiteY3" fmla="*/ 490539 h 972378"/>
                  <a:gd name="connsiteX4" fmla="*/ 2051049 w 2051049"/>
                  <a:gd name="connsiteY4" fmla="*/ 268978 h 972378"/>
                  <a:gd name="connsiteX5" fmla="*/ 1822448 w 2051049"/>
                  <a:gd name="connsiteY5" fmla="*/ 972378 h 972378"/>
                  <a:gd name="connsiteX6" fmla="*/ 214313 w 2051049"/>
                  <a:gd name="connsiteY6" fmla="*/ 962853 h 972378"/>
                  <a:gd name="connsiteX7" fmla="*/ 0 w 2051049"/>
                  <a:gd name="connsiteY7" fmla="*/ 245165 h 972378"/>
                  <a:gd name="connsiteX0" fmla="*/ 0 w 2051049"/>
                  <a:gd name="connsiteY0" fmla="*/ 245165 h 972378"/>
                  <a:gd name="connsiteX1" fmla="*/ 594966 w 2051049"/>
                  <a:gd name="connsiteY1" fmla="*/ 485776 h 972378"/>
                  <a:gd name="connsiteX2" fmla="*/ 1052166 w 2051049"/>
                  <a:gd name="connsiteY2" fmla="*/ 0 h 972378"/>
                  <a:gd name="connsiteX3" fmla="*/ 1466503 w 2051049"/>
                  <a:gd name="connsiteY3" fmla="*/ 490539 h 972378"/>
                  <a:gd name="connsiteX4" fmla="*/ 2051049 w 2051049"/>
                  <a:gd name="connsiteY4" fmla="*/ 268978 h 972378"/>
                  <a:gd name="connsiteX5" fmla="*/ 1822448 w 2051049"/>
                  <a:gd name="connsiteY5" fmla="*/ 972378 h 972378"/>
                  <a:gd name="connsiteX6" fmla="*/ 214313 w 2051049"/>
                  <a:gd name="connsiteY6" fmla="*/ 962853 h 972378"/>
                  <a:gd name="connsiteX7" fmla="*/ 0 w 2051049"/>
                  <a:gd name="connsiteY7" fmla="*/ 245165 h 972378"/>
                  <a:gd name="connsiteX0" fmla="*/ 0 w 2051049"/>
                  <a:gd name="connsiteY0" fmla="*/ 245165 h 972378"/>
                  <a:gd name="connsiteX1" fmla="*/ 594966 w 2051049"/>
                  <a:gd name="connsiteY1" fmla="*/ 485776 h 972378"/>
                  <a:gd name="connsiteX2" fmla="*/ 1052166 w 2051049"/>
                  <a:gd name="connsiteY2" fmla="*/ 0 h 972378"/>
                  <a:gd name="connsiteX3" fmla="*/ 1466503 w 2051049"/>
                  <a:gd name="connsiteY3" fmla="*/ 490539 h 972378"/>
                  <a:gd name="connsiteX4" fmla="*/ 2051049 w 2051049"/>
                  <a:gd name="connsiteY4" fmla="*/ 268978 h 972378"/>
                  <a:gd name="connsiteX5" fmla="*/ 1822448 w 2051049"/>
                  <a:gd name="connsiteY5" fmla="*/ 972378 h 972378"/>
                  <a:gd name="connsiteX6" fmla="*/ 214313 w 2051049"/>
                  <a:gd name="connsiteY6" fmla="*/ 962853 h 972378"/>
                  <a:gd name="connsiteX7" fmla="*/ 0 w 2051049"/>
                  <a:gd name="connsiteY7" fmla="*/ 245165 h 972378"/>
                  <a:gd name="connsiteX0" fmla="*/ 0 w 2051049"/>
                  <a:gd name="connsiteY0" fmla="*/ 245165 h 972378"/>
                  <a:gd name="connsiteX1" fmla="*/ 594966 w 2051049"/>
                  <a:gd name="connsiteY1" fmla="*/ 485776 h 972378"/>
                  <a:gd name="connsiteX2" fmla="*/ 1052166 w 2051049"/>
                  <a:gd name="connsiteY2" fmla="*/ 0 h 972378"/>
                  <a:gd name="connsiteX3" fmla="*/ 1466503 w 2051049"/>
                  <a:gd name="connsiteY3" fmla="*/ 490539 h 972378"/>
                  <a:gd name="connsiteX4" fmla="*/ 2051049 w 2051049"/>
                  <a:gd name="connsiteY4" fmla="*/ 268978 h 972378"/>
                  <a:gd name="connsiteX5" fmla="*/ 1822448 w 2051049"/>
                  <a:gd name="connsiteY5" fmla="*/ 972378 h 972378"/>
                  <a:gd name="connsiteX6" fmla="*/ 214313 w 2051049"/>
                  <a:gd name="connsiteY6" fmla="*/ 962853 h 972378"/>
                  <a:gd name="connsiteX7" fmla="*/ 0 w 2051049"/>
                  <a:gd name="connsiteY7" fmla="*/ 245165 h 972378"/>
                  <a:gd name="connsiteX0" fmla="*/ 0 w 2051049"/>
                  <a:gd name="connsiteY0" fmla="*/ 245165 h 972378"/>
                  <a:gd name="connsiteX1" fmla="*/ 594966 w 2051049"/>
                  <a:gd name="connsiteY1" fmla="*/ 485776 h 972378"/>
                  <a:gd name="connsiteX2" fmla="*/ 1052166 w 2051049"/>
                  <a:gd name="connsiteY2" fmla="*/ 0 h 972378"/>
                  <a:gd name="connsiteX3" fmla="*/ 1466503 w 2051049"/>
                  <a:gd name="connsiteY3" fmla="*/ 490539 h 972378"/>
                  <a:gd name="connsiteX4" fmla="*/ 2051049 w 2051049"/>
                  <a:gd name="connsiteY4" fmla="*/ 268978 h 972378"/>
                  <a:gd name="connsiteX5" fmla="*/ 1822448 w 2051049"/>
                  <a:gd name="connsiteY5" fmla="*/ 972378 h 972378"/>
                  <a:gd name="connsiteX6" fmla="*/ 214313 w 2051049"/>
                  <a:gd name="connsiteY6" fmla="*/ 962853 h 972378"/>
                  <a:gd name="connsiteX7" fmla="*/ 0 w 2051049"/>
                  <a:gd name="connsiteY7" fmla="*/ 245165 h 972378"/>
                  <a:gd name="connsiteX0" fmla="*/ 0 w 2051049"/>
                  <a:gd name="connsiteY0" fmla="*/ 245165 h 972378"/>
                  <a:gd name="connsiteX1" fmla="*/ 594966 w 2051049"/>
                  <a:gd name="connsiteY1" fmla="*/ 485776 h 972378"/>
                  <a:gd name="connsiteX2" fmla="*/ 1052166 w 2051049"/>
                  <a:gd name="connsiteY2" fmla="*/ 0 h 972378"/>
                  <a:gd name="connsiteX3" fmla="*/ 1466503 w 2051049"/>
                  <a:gd name="connsiteY3" fmla="*/ 490539 h 972378"/>
                  <a:gd name="connsiteX4" fmla="*/ 2051049 w 2051049"/>
                  <a:gd name="connsiteY4" fmla="*/ 268978 h 972378"/>
                  <a:gd name="connsiteX5" fmla="*/ 1822448 w 2051049"/>
                  <a:gd name="connsiteY5" fmla="*/ 972378 h 972378"/>
                  <a:gd name="connsiteX6" fmla="*/ 214313 w 2051049"/>
                  <a:gd name="connsiteY6" fmla="*/ 962853 h 972378"/>
                  <a:gd name="connsiteX7" fmla="*/ 0 w 2051049"/>
                  <a:gd name="connsiteY7" fmla="*/ 245165 h 972378"/>
                  <a:gd name="connsiteX0" fmla="*/ 0 w 2051049"/>
                  <a:gd name="connsiteY0" fmla="*/ 245165 h 972378"/>
                  <a:gd name="connsiteX1" fmla="*/ 594966 w 2051049"/>
                  <a:gd name="connsiteY1" fmla="*/ 485776 h 972378"/>
                  <a:gd name="connsiteX2" fmla="*/ 1052166 w 2051049"/>
                  <a:gd name="connsiteY2" fmla="*/ 0 h 972378"/>
                  <a:gd name="connsiteX3" fmla="*/ 1466503 w 2051049"/>
                  <a:gd name="connsiteY3" fmla="*/ 490539 h 972378"/>
                  <a:gd name="connsiteX4" fmla="*/ 2051049 w 2051049"/>
                  <a:gd name="connsiteY4" fmla="*/ 268978 h 972378"/>
                  <a:gd name="connsiteX5" fmla="*/ 1822448 w 2051049"/>
                  <a:gd name="connsiteY5" fmla="*/ 972378 h 972378"/>
                  <a:gd name="connsiteX6" fmla="*/ 214313 w 2051049"/>
                  <a:gd name="connsiteY6" fmla="*/ 962853 h 972378"/>
                  <a:gd name="connsiteX7" fmla="*/ 0 w 2051049"/>
                  <a:gd name="connsiteY7" fmla="*/ 245165 h 972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1049" h="972378">
                    <a:moveTo>
                      <a:pt x="0" y="245165"/>
                    </a:moveTo>
                    <a:cubicBezTo>
                      <a:pt x="27723" y="195022"/>
                      <a:pt x="595818" y="526637"/>
                      <a:pt x="594966" y="485776"/>
                    </a:cubicBezTo>
                    <a:cubicBezTo>
                      <a:pt x="636977" y="487777"/>
                      <a:pt x="903735" y="28575"/>
                      <a:pt x="1052166" y="0"/>
                    </a:cubicBezTo>
                    <a:cubicBezTo>
                      <a:pt x="1196628" y="104775"/>
                      <a:pt x="1322041" y="385764"/>
                      <a:pt x="1466503" y="490539"/>
                    </a:cubicBezTo>
                    <a:lnTo>
                      <a:pt x="2051049" y="268978"/>
                    </a:lnTo>
                    <a:lnTo>
                      <a:pt x="1822448" y="972378"/>
                    </a:lnTo>
                    <a:cubicBezTo>
                      <a:pt x="1172103" y="754891"/>
                      <a:pt x="764645" y="842203"/>
                      <a:pt x="214313" y="962853"/>
                    </a:cubicBezTo>
                    <a:lnTo>
                      <a:pt x="0" y="245165"/>
                    </a:lnTo>
                    <a:close/>
                  </a:path>
                </a:pathLst>
              </a:cu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90B66ABB-518A-BB9F-8109-AA52AF7B41A3}"/>
                  </a:ext>
                </a:extLst>
              </p:cNvPr>
              <p:cNvSpPr/>
              <p:nvPr/>
            </p:nvSpPr>
            <p:spPr>
              <a:xfrm>
                <a:off x="3191648" y="1767794"/>
                <a:ext cx="395829" cy="42805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05FD30CD-A70E-B549-7830-B4BC5D771ADF}"/>
                  </a:ext>
                </a:extLst>
              </p:cNvPr>
              <p:cNvSpPr/>
              <p:nvPr/>
            </p:nvSpPr>
            <p:spPr>
              <a:xfrm>
                <a:off x="3255682" y="1916036"/>
                <a:ext cx="251479" cy="28350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735BCAA5-A884-65A4-2FE5-B2216686DF83}"/>
                  </a:ext>
                </a:extLst>
              </p:cNvPr>
              <p:cNvSpPr/>
              <p:nvPr/>
            </p:nvSpPr>
            <p:spPr>
              <a:xfrm>
                <a:off x="1845801" y="332884"/>
                <a:ext cx="142874" cy="142874"/>
              </a:xfrm>
              <a:prstGeom prst="ellipse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2335818C-A361-4118-343F-BD38E0AB9702}"/>
                  </a:ext>
                </a:extLst>
              </p:cNvPr>
              <p:cNvSpPr/>
              <p:nvPr/>
            </p:nvSpPr>
            <p:spPr>
              <a:xfrm>
                <a:off x="2821433" y="46934"/>
                <a:ext cx="200427" cy="200427"/>
              </a:xfrm>
              <a:prstGeom prst="ellipse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34AFD51D-3ACB-6CB7-7F8A-8385F66D9D04}"/>
                  </a:ext>
                </a:extLst>
              </p:cNvPr>
              <p:cNvSpPr/>
              <p:nvPr/>
            </p:nvSpPr>
            <p:spPr>
              <a:xfrm>
                <a:off x="3856910" y="374134"/>
                <a:ext cx="142874" cy="142874"/>
              </a:xfrm>
              <a:prstGeom prst="ellipse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26DD2B31-FE09-C09B-9854-5FE17C3D075B}"/>
                  </a:ext>
                </a:extLst>
              </p:cNvPr>
              <p:cNvSpPr/>
              <p:nvPr/>
            </p:nvSpPr>
            <p:spPr>
              <a:xfrm rot="5101122">
                <a:off x="1657250" y="1444909"/>
                <a:ext cx="165600" cy="404969"/>
              </a:xfrm>
              <a:prstGeom prst="ellipse">
                <a:avLst/>
              </a:prstGeom>
              <a:solidFill>
                <a:srgbClr val="BF552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Arc 196">
                <a:extLst>
                  <a:ext uri="{FF2B5EF4-FFF2-40B4-BE49-F238E27FC236}">
                    <a16:creationId xmlns:a16="http://schemas.microsoft.com/office/drawing/2014/main" id="{F8F6EB50-0EBB-767F-6332-9EE43E581F13}"/>
                  </a:ext>
                </a:extLst>
              </p:cNvPr>
              <p:cNvSpPr/>
              <p:nvPr/>
            </p:nvSpPr>
            <p:spPr>
              <a:xfrm rot="9942054">
                <a:off x="2704438" y="2129416"/>
                <a:ext cx="414251" cy="480930"/>
              </a:xfrm>
              <a:prstGeom prst="arc">
                <a:avLst>
                  <a:gd name="adj1" fmla="val 14200469"/>
                  <a:gd name="adj2" fmla="val 19229012"/>
                </a:avLst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103F0648-8F43-DE67-C693-AEFA1D01B1E6}"/>
                  </a:ext>
                </a:extLst>
              </p:cNvPr>
              <p:cNvSpPr/>
              <p:nvPr/>
            </p:nvSpPr>
            <p:spPr>
              <a:xfrm rot="343384">
                <a:off x="3896778" y="1869253"/>
                <a:ext cx="147392" cy="355620"/>
              </a:xfrm>
              <a:custGeom>
                <a:avLst/>
                <a:gdLst>
                  <a:gd name="connsiteX0" fmla="*/ 21767 w 147392"/>
                  <a:gd name="connsiteY0" fmla="*/ 0 h 355620"/>
                  <a:gd name="connsiteX1" fmla="*/ 44419 w 147392"/>
                  <a:gd name="connsiteY1" fmla="*/ 7604 h 355620"/>
                  <a:gd name="connsiteX2" fmla="*/ 147392 w 147392"/>
                  <a:gd name="connsiteY2" fmla="*/ 175604 h 355620"/>
                  <a:gd name="connsiteX3" fmla="*/ 12771 w 147392"/>
                  <a:gd name="connsiteY3" fmla="*/ 354228 h 355620"/>
                  <a:gd name="connsiteX4" fmla="*/ 0 w 147392"/>
                  <a:gd name="connsiteY4" fmla="*/ 355620 h 355620"/>
                  <a:gd name="connsiteX5" fmla="*/ 6104 w 147392"/>
                  <a:gd name="connsiteY5" fmla="*/ 329051 h 355620"/>
                  <a:gd name="connsiteX6" fmla="*/ 26431 w 147392"/>
                  <a:gd name="connsiteY6" fmla="*/ 103371 h 355620"/>
                  <a:gd name="connsiteX7" fmla="*/ 21767 w 147392"/>
                  <a:gd name="connsiteY7" fmla="*/ 0 h 355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7392" h="355620">
                    <a:moveTo>
                      <a:pt x="21767" y="0"/>
                    </a:moveTo>
                    <a:lnTo>
                      <a:pt x="44419" y="7604"/>
                    </a:lnTo>
                    <a:cubicBezTo>
                      <a:pt x="104932" y="35283"/>
                      <a:pt x="147392" y="100081"/>
                      <a:pt x="147392" y="175604"/>
                    </a:cubicBezTo>
                    <a:cubicBezTo>
                      <a:pt x="147392" y="263714"/>
                      <a:pt x="89599" y="337226"/>
                      <a:pt x="12771" y="354228"/>
                    </a:cubicBezTo>
                    <a:lnTo>
                      <a:pt x="0" y="355620"/>
                    </a:lnTo>
                    <a:lnTo>
                      <a:pt x="6104" y="329051"/>
                    </a:lnTo>
                    <a:cubicBezTo>
                      <a:pt x="19432" y="256155"/>
                      <a:pt x="26431" y="180678"/>
                      <a:pt x="26431" y="103371"/>
                    </a:cubicBezTo>
                    <a:lnTo>
                      <a:pt x="21767" y="0"/>
                    </a:lnTo>
                    <a:close/>
                  </a:path>
                </a:pathLst>
              </a:cu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1AAD426B-F752-4904-7540-3A88599074E6}"/>
                  </a:ext>
                </a:extLst>
              </p:cNvPr>
              <p:cNvSpPr/>
              <p:nvPr/>
            </p:nvSpPr>
            <p:spPr>
              <a:xfrm rot="305976">
                <a:off x="3897716" y="1812330"/>
                <a:ext cx="258670" cy="428060"/>
              </a:xfrm>
              <a:custGeom>
                <a:avLst/>
                <a:gdLst>
                  <a:gd name="connsiteX0" fmla="*/ 60755 w 258670"/>
                  <a:gd name="connsiteY0" fmla="*/ 0 h 428060"/>
                  <a:gd name="connsiteX1" fmla="*/ 258670 w 258670"/>
                  <a:gd name="connsiteY1" fmla="*/ 214030 h 428060"/>
                  <a:gd name="connsiteX2" fmla="*/ 60755 w 258670"/>
                  <a:gd name="connsiteY2" fmla="*/ 428060 h 428060"/>
                  <a:gd name="connsiteX3" fmla="*/ 20868 w 258670"/>
                  <a:gd name="connsiteY3" fmla="*/ 423712 h 428060"/>
                  <a:gd name="connsiteX4" fmla="*/ 0 w 258670"/>
                  <a:gd name="connsiteY4" fmla="*/ 416707 h 428060"/>
                  <a:gd name="connsiteX5" fmla="*/ 723 w 258670"/>
                  <a:gd name="connsiteY5" fmla="*/ 413558 h 428060"/>
                  <a:gd name="connsiteX6" fmla="*/ 13494 w 258670"/>
                  <a:gd name="connsiteY6" fmla="*/ 412166 h 428060"/>
                  <a:gd name="connsiteX7" fmla="*/ 148115 w 258670"/>
                  <a:gd name="connsiteY7" fmla="*/ 233542 h 428060"/>
                  <a:gd name="connsiteX8" fmla="*/ 45142 w 258670"/>
                  <a:gd name="connsiteY8" fmla="*/ 65542 h 428060"/>
                  <a:gd name="connsiteX9" fmla="*/ 22490 w 258670"/>
                  <a:gd name="connsiteY9" fmla="*/ 57938 h 428060"/>
                  <a:gd name="connsiteX10" fmla="*/ 21988 w 258670"/>
                  <a:gd name="connsiteY10" fmla="*/ 46815 h 428060"/>
                  <a:gd name="connsiteX11" fmla="*/ 16402 w 258670"/>
                  <a:gd name="connsiteY11" fmla="*/ 5847 h 428060"/>
                  <a:gd name="connsiteX12" fmla="*/ 20868 w 258670"/>
                  <a:gd name="connsiteY12" fmla="*/ 4348 h 428060"/>
                  <a:gd name="connsiteX13" fmla="*/ 60755 w 258670"/>
                  <a:gd name="connsiteY13" fmla="*/ 0 h 428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670" h="428060">
                    <a:moveTo>
                      <a:pt x="60755" y="0"/>
                    </a:moveTo>
                    <a:cubicBezTo>
                      <a:pt x="170060" y="0"/>
                      <a:pt x="258670" y="95824"/>
                      <a:pt x="258670" y="214030"/>
                    </a:cubicBezTo>
                    <a:cubicBezTo>
                      <a:pt x="258670" y="332236"/>
                      <a:pt x="170060" y="428060"/>
                      <a:pt x="60755" y="428060"/>
                    </a:cubicBezTo>
                    <a:cubicBezTo>
                      <a:pt x="47092" y="428060"/>
                      <a:pt x="33752" y="426563"/>
                      <a:pt x="20868" y="423712"/>
                    </a:cubicBezTo>
                    <a:lnTo>
                      <a:pt x="0" y="416707"/>
                    </a:lnTo>
                    <a:lnTo>
                      <a:pt x="723" y="413558"/>
                    </a:lnTo>
                    <a:lnTo>
                      <a:pt x="13494" y="412166"/>
                    </a:lnTo>
                    <a:cubicBezTo>
                      <a:pt x="90322" y="395164"/>
                      <a:pt x="148115" y="321652"/>
                      <a:pt x="148115" y="233542"/>
                    </a:cubicBezTo>
                    <a:cubicBezTo>
                      <a:pt x="148115" y="158019"/>
                      <a:pt x="105655" y="93221"/>
                      <a:pt x="45142" y="65542"/>
                    </a:cubicBezTo>
                    <a:lnTo>
                      <a:pt x="22490" y="57938"/>
                    </a:lnTo>
                    <a:lnTo>
                      <a:pt x="21988" y="46815"/>
                    </a:lnTo>
                    <a:lnTo>
                      <a:pt x="16402" y="5847"/>
                    </a:lnTo>
                    <a:lnTo>
                      <a:pt x="20868" y="4348"/>
                    </a:lnTo>
                    <a:cubicBezTo>
                      <a:pt x="33752" y="1497"/>
                      <a:pt x="47092" y="0"/>
                      <a:pt x="60755" y="0"/>
                    </a:cubicBezTo>
                    <a:close/>
                  </a:path>
                </a:pathLst>
              </a:cu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F72EC520-DD2B-B218-AAE6-C0776883674F}"/>
                  </a:ext>
                </a:extLst>
              </p:cNvPr>
              <p:cNvGrpSpPr/>
              <p:nvPr/>
            </p:nvGrpSpPr>
            <p:grpSpPr>
              <a:xfrm rot="21381720" flipH="1">
                <a:off x="1729406" y="1864678"/>
                <a:ext cx="259608" cy="428060"/>
                <a:chOff x="2563339" y="1858435"/>
                <a:chExt cx="259608" cy="428060"/>
              </a:xfrm>
            </p:grpSpPr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DD408E18-D4F6-0489-B5C2-31ACAC076B6D}"/>
                    </a:ext>
                  </a:extLst>
                </p:cNvPr>
                <p:cNvSpPr/>
                <p:nvPr/>
              </p:nvSpPr>
              <p:spPr>
                <a:xfrm rot="343384">
                  <a:off x="2563339" y="1915358"/>
                  <a:ext cx="147392" cy="355620"/>
                </a:xfrm>
                <a:custGeom>
                  <a:avLst/>
                  <a:gdLst>
                    <a:gd name="connsiteX0" fmla="*/ 21767 w 147392"/>
                    <a:gd name="connsiteY0" fmla="*/ 0 h 355620"/>
                    <a:gd name="connsiteX1" fmla="*/ 44419 w 147392"/>
                    <a:gd name="connsiteY1" fmla="*/ 7604 h 355620"/>
                    <a:gd name="connsiteX2" fmla="*/ 147392 w 147392"/>
                    <a:gd name="connsiteY2" fmla="*/ 175604 h 355620"/>
                    <a:gd name="connsiteX3" fmla="*/ 12771 w 147392"/>
                    <a:gd name="connsiteY3" fmla="*/ 354228 h 355620"/>
                    <a:gd name="connsiteX4" fmla="*/ 0 w 147392"/>
                    <a:gd name="connsiteY4" fmla="*/ 355620 h 355620"/>
                    <a:gd name="connsiteX5" fmla="*/ 6104 w 147392"/>
                    <a:gd name="connsiteY5" fmla="*/ 329051 h 355620"/>
                    <a:gd name="connsiteX6" fmla="*/ 26431 w 147392"/>
                    <a:gd name="connsiteY6" fmla="*/ 103371 h 355620"/>
                    <a:gd name="connsiteX7" fmla="*/ 21767 w 147392"/>
                    <a:gd name="connsiteY7" fmla="*/ 0 h 355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7392" h="355620">
                      <a:moveTo>
                        <a:pt x="21767" y="0"/>
                      </a:moveTo>
                      <a:lnTo>
                        <a:pt x="44419" y="7604"/>
                      </a:lnTo>
                      <a:cubicBezTo>
                        <a:pt x="104932" y="35283"/>
                        <a:pt x="147392" y="100081"/>
                        <a:pt x="147392" y="175604"/>
                      </a:cubicBezTo>
                      <a:cubicBezTo>
                        <a:pt x="147392" y="263714"/>
                        <a:pt x="89599" y="337226"/>
                        <a:pt x="12771" y="354228"/>
                      </a:cubicBezTo>
                      <a:lnTo>
                        <a:pt x="0" y="355620"/>
                      </a:lnTo>
                      <a:lnTo>
                        <a:pt x="6104" y="329051"/>
                      </a:lnTo>
                      <a:cubicBezTo>
                        <a:pt x="19432" y="256155"/>
                        <a:pt x="26431" y="180678"/>
                        <a:pt x="26431" y="103371"/>
                      </a:cubicBezTo>
                      <a:lnTo>
                        <a:pt x="21767" y="0"/>
                      </a:lnTo>
                      <a:close/>
                    </a:path>
                  </a:pathLst>
                </a:custGeom>
                <a:solidFill>
                  <a:srgbClr val="FFC000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" name="Freeform: Shape 242">
                  <a:extLst>
                    <a:ext uri="{FF2B5EF4-FFF2-40B4-BE49-F238E27FC236}">
                      <a16:creationId xmlns:a16="http://schemas.microsoft.com/office/drawing/2014/main" id="{8E1D2372-4868-EEF2-DA03-DC7E1E8E5B1D}"/>
                    </a:ext>
                  </a:extLst>
                </p:cNvPr>
                <p:cNvSpPr/>
                <p:nvPr/>
              </p:nvSpPr>
              <p:spPr>
                <a:xfrm rot="305976">
                  <a:off x="2564277" y="1858435"/>
                  <a:ext cx="258670" cy="428060"/>
                </a:xfrm>
                <a:custGeom>
                  <a:avLst/>
                  <a:gdLst>
                    <a:gd name="connsiteX0" fmla="*/ 60755 w 258670"/>
                    <a:gd name="connsiteY0" fmla="*/ 0 h 428060"/>
                    <a:gd name="connsiteX1" fmla="*/ 258670 w 258670"/>
                    <a:gd name="connsiteY1" fmla="*/ 214030 h 428060"/>
                    <a:gd name="connsiteX2" fmla="*/ 60755 w 258670"/>
                    <a:gd name="connsiteY2" fmla="*/ 428060 h 428060"/>
                    <a:gd name="connsiteX3" fmla="*/ 20868 w 258670"/>
                    <a:gd name="connsiteY3" fmla="*/ 423712 h 428060"/>
                    <a:gd name="connsiteX4" fmla="*/ 0 w 258670"/>
                    <a:gd name="connsiteY4" fmla="*/ 416707 h 428060"/>
                    <a:gd name="connsiteX5" fmla="*/ 723 w 258670"/>
                    <a:gd name="connsiteY5" fmla="*/ 413558 h 428060"/>
                    <a:gd name="connsiteX6" fmla="*/ 13494 w 258670"/>
                    <a:gd name="connsiteY6" fmla="*/ 412166 h 428060"/>
                    <a:gd name="connsiteX7" fmla="*/ 148115 w 258670"/>
                    <a:gd name="connsiteY7" fmla="*/ 233542 h 428060"/>
                    <a:gd name="connsiteX8" fmla="*/ 45142 w 258670"/>
                    <a:gd name="connsiteY8" fmla="*/ 65542 h 428060"/>
                    <a:gd name="connsiteX9" fmla="*/ 22490 w 258670"/>
                    <a:gd name="connsiteY9" fmla="*/ 57938 h 428060"/>
                    <a:gd name="connsiteX10" fmla="*/ 21988 w 258670"/>
                    <a:gd name="connsiteY10" fmla="*/ 46815 h 428060"/>
                    <a:gd name="connsiteX11" fmla="*/ 16402 w 258670"/>
                    <a:gd name="connsiteY11" fmla="*/ 5847 h 428060"/>
                    <a:gd name="connsiteX12" fmla="*/ 20868 w 258670"/>
                    <a:gd name="connsiteY12" fmla="*/ 4348 h 428060"/>
                    <a:gd name="connsiteX13" fmla="*/ 60755 w 258670"/>
                    <a:gd name="connsiteY13" fmla="*/ 0 h 428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8670" h="428060">
                      <a:moveTo>
                        <a:pt x="60755" y="0"/>
                      </a:moveTo>
                      <a:cubicBezTo>
                        <a:pt x="170060" y="0"/>
                        <a:pt x="258670" y="95824"/>
                        <a:pt x="258670" y="214030"/>
                      </a:cubicBezTo>
                      <a:cubicBezTo>
                        <a:pt x="258670" y="332236"/>
                        <a:pt x="170060" y="428060"/>
                        <a:pt x="60755" y="428060"/>
                      </a:cubicBezTo>
                      <a:cubicBezTo>
                        <a:pt x="47092" y="428060"/>
                        <a:pt x="33752" y="426563"/>
                        <a:pt x="20868" y="423712"/>
                      </a:cubicBezTo>
                      <a:lnTo>
                        <a:pt x="0" y="416707"/>
                      </a:lnTo>
                      <a:lnTo>
                        <a:pt x="723" y="413558"/>
                      </a:lnTo>
                      <a:lnTo>
                        <a:pt x="13494" y="412166"/>
                      </a:lnTo>
                      <a:cubicBezTo>
                        <a:pt x="90322" y="395164"/>
                        <a:pt x="148115" y="321652"/>
                        <a:pt x="148115" y="233542"/>
                      </a:cubicBezTo>
                      <a:cubicBezTo>
                        <a:pt x="148115" y="158019"/>
                        <a:pt x="105655" y="93221"/>
                        <a:pt x="45142" y="65542"/>
                      </a:cubicBezTo>
                      <a:lnTo>
                        <a:pt x="22490" y="57938"/>
                      </a:lnTo>
                      <a:lnTo>
                        <a:pt x="21988" y="46815"/>
                      </a:lnTo>
                      <a:lnTo>
                        <a:pt x="16402" y="5847"/>
                      </a:lnTo>
                      <a:lnTo>
                        <a:pt x="20868" y="4348"/>
                      </a:lnTo>
                      <a:cubicBezTo>
                        <a:pt x="33752" y="1497"/>
                        <a:pt x="47092" y="0"/>
                        <a:pt x="60755" y="0"/>
                      </a:cubicBezTo>
                      <a:close/>
                    </a:path>
                  </a:pathLst>
                </a:custGeom>
                <a:solidFill>
                  <a:srgbClr val="FFC000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25BBD30D-028F-6F2D-3C37-8645CF61645D}"/>
              </a:ext>
            </a:extLst>
          </p:cNvPr>
          <p:cNvGrpSpPr/>
          <p:nvPr/>
        </p:nvGrpSpPr>
        <p:grpSpPr>
          <a:xfrm flipH="1">
            <a:off x="1112948" y="5480654"/>
            <a:ext cx="5348428" cy="6498819"/>
            <a:chOff x="5326077" y="1827206"/>
            <a:chExt cx="3607219" cy="4383093"/>
          </a:xfrm>
        </p:grpSpPr>
        <p:sp>
          <p:nvSpPr>
            <p:cNvPr id="245" name="Oval 5">
              <a:extLst>
                <a:ext uri="{FF2B5EF4-FFF2-40B4-BE49-F238E27FC236}">
                  <a16:creationId xmlns:a16="http://schemas.microsoft.com/office/drawing/2014/main" id="{40854190-870C-774A-4DD0-A98300F7E330}"/>
                </a:ext>
              </a:extLst>
            </p:cNvPr>
            <p:cNvSpPr/>
            <p:nvPr/>
          </p:nvSpPr>
          <p:spPr>
            <a:xfrm rot="2040070" flipH="1">
              <a:off x="6342725" y="2000931"/>
              <a:ext cx="650794" cy="906074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Oval 5">
              <a:extLst>
                <a:ext uri="{FF2B5EF4-FFF2-40B4-BE49-F238E27FC236}">
                  <a16:creationId xmlns:a16="http://schemas.microsoft.com/office/drawing/2014/main" id="{2D68110E-77EB-4BBC-5B03-6E76420DC1D3}"/>
                </a:ext>
              </a:extLst>
            </p:cNvPr>
            <p:cNvSpPr/>
            <p:nvPr/>
          </p:nvSpPr>
          <p:spPr>
            <a:xfrm rot="2040070" flipH="1">
              <a:off x="6410148" y="2110303"/>
              <a:ext cx="515948" cy="718333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Arc 246">
              <a:extLst>
                <a:ext uri="{FF2B5EF4-FFF2-40B4-BE49-F238E27FC236}">
                  <a16:creationId xmlns:a16="http://schemas.microsoft.com/office/drawing/2014/main" id="{2FC5C210-C8C3-A61E-6CB1-843FE363B621}"/>
                </a:ext>
              </a:extLst>
            </p:cNvPr>
            <p:cNvSpPr/>
            <p:nvPr/>
          </p:nvSpPr>
          <p:spPr>
            <a:xfrm rot="1036537" flipH="1">
              <a:off x="6567544" y="2164126"/>
              <a:ext cx="368489" cy="875676"/>
            </a:xfrm>
            <a:prstGeom prst="arc">
              <a:avLst>
                <a:gd name="adj1" fmla="val 16200000"/>
                <a:gd name="adj2" fmla="val 2998321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Rectangle 35">
              <a:extLst>
                <a:ext uri="{FF2B5EF4-FFF2-40B4-BE49-F238E27FC236}">
                  <a16:creationId xmlns:a16="http://schemas.microsoft.com/office/drawing/2014/main" id="{57B0D4C8-0421-C70D-A4CD-6EDFC7A15D98}"/>
                </a:ext>
              </a:extLst>
            </p:cNvPr>
            <p:cNvSpPr/>
            <p:nvPr/>
          </p:nvSpPr>
          <p:spPr>
            <a:xfrm rot="3817919">
              <a:off x="5851978" y="4206127"/>
              <a:ext cx="112223" cy="716059"/>
            </a:xfrm>
            <a:custGeom>
              <a:avLst/>
              <a:gdLst>
                <a:gd name="connsiteX0" fmla="*/ 0 w 45719"/>
                <a:gd name="connsiteY0" fmla="*/ 0 h 605128"/>
                <a:gd name="connsiteX1" fmla="*/ 45719 w 45719"/>
                <a:gd name="connsiteY1" fmla="*/ 0 h 605128"/>
                <a:gd name="connsiteX2" fmla="*/ 45719 w 45719"/>
                <a:gd name="connsiteY2" fmla="*/ 605128 h 605128"/>
                <a:gd name="connsiteX3" fmla="*/ 0 w 45719"/>
                <a:gd name="connsiteY3" fmla="*/ 605128 h 605128"/>
                <a:gd name="connsiteX4" fmla="*/ 0 w 45719"/>
                <a:gd name="connsiteY4" fmla="*/ 0 h 605128"/>
                <a:gd name="connsiteX0" fmla="*/ 0 w 91583"/>
                <a:gd name="connsiteY0" fmla="*/ 0 h 605128"/>
                <a:gd name="connsiteX1" fmla="*/ 45719 w 91583"/>
                <a:gd name="connsiteY1" fmla="*/ 0 h 605128"/>
                <a:gd name="connsiteX2" fmla="*/ 45719 w 91583"/>
                <a:gd name="connsiteY2" fmla="*/ 605128 h 605128"/>
                <a:gd name="connsiteX3" fmla="*/ 0 w 91583"/>
                <a:gd name="connsiteY3" fmla="*/ 605128 h 605128"/>
                <a:gd name="connsiteX4" fmla="*/ 0 w 91583"/>
                <a:gd name="connsiteY4" fmla="*/ 0 h 605128"/>
                <a:gd name="connsiteX0" fmla="*/ 22114 w 113697"/>
                <a:gd name="connsiteY0" fmla="*/ 0 h 605128"/>
                <a:gd name="connsiteX1" fmla="*/ 67833 w 113697"/>
                <a:gd name="connsiteY1" fmla="*/ 0 h 605128"/>
                <a:gd name="connsiteX2" fmla="*/ 67833 w 113697"/>
                <a:gd name="connsiteY2" fmla="*/ 605128 h 605128"/>
                <a:gd name="connsiteX3" fmla="*/ 22114 w 113697"/>
                <a:gd name="connsiteY3" fmla="*/ 605128 h 605128"/>
                <a:gd name="connsiteX4" fmla="*/ 22114 w 113697"/>
                <a:gd name="connsiteY4" fmla="*/ 0 h 605128"/>
                <a:gd name="connsiteX0" fmla="*/ 22114 w 113697"/>
                <a:gd name="connsiteY0" fmla="*/ 0 h 618769"/>
                <a:gd name="connsiteX1" fmla="*/ 67833 w 113697"/>
                <a:gd name="connsiteY1" fmla="*/ 0 h 618769"/>
                <a:gd name="connsiteX2" fmla="*/ 67833 w 113697"/>
                <a:gd name="connsiteY2" fmla="*/ 605128 h 618769"/>
                <a:gd name="connsiteX3" fmla="*/ 22114 w 113697"/>
                <a:gd name="connsiteY3" fmla="*/ 605128 h 618769"/>
                <a:gd name="connsiteX4" fmla="*/ 22114 w 113697"/>
                <a:gd name="connsiteY4" fmla="*/ 0 h 618769"/>
                <a:gd name="connsiteX0" fmla="*/ 22114 w 113697"/>
                <a:gd name="connsiteY0" fmla="*/ 0 h 627702"/>
                <a:gd name="connsiteX1" fmla="*/ 67833 w 113697"/>
                <a:gd name="connsiteY1" fmla="*/ 0 h 627702"/>
                <a:gd name="connsiteX2" fmla="*/ 67833 w 113697"/>
                <a:gd name="connsiteY2" fmla="*/ 605128 h 627702"/>
                <a:gd name="connsiteX3" fmla="*/ 22114 w 113697"/>
                <a:gd name="connsiteY3" fmla="*/ 605128 h 627702"/>
                <a:gd name="connsiteX4" fmla="*/ 22114 w 113697"/>
                <a:gd name="connsiteY4" fmla="*/ 0 h 627702"/>
                <a:gd name="connsiteX0" fmla="*/ 22114 w 113697"/>
                <a:gd name="connsiteY0" fmla="*/ 0 h 624079"/>
                <a:gd name="connsiteX1" fmla="*/ 67833 w 113697"/>
                <a:gd name="connsiteY1" fmla="*/ 0 h 624079"/>
                <a:gd name="connsiteX2" fmla="*/ 67833 w 113697"/>
                <a:gd name="connsiteY2" fmla="*/ 605128 h 624079"/>
                <a:gd name="connsiteX3" fmla="*/ 22114 w 113697"/>
                <a:gd name="connsiteY3" fmla="*/ 605128 h 624079"/>
                <a:gd name="connsiteX4" fmla="*/ 22114 w 113697"/>
                <a:gd name="connsiteY4" fmla="*/ 0 h 624079"/>
                <a:gd name="connsiteX0" fmla="*/ 22114 w 67833"/>
                <a:gd name="connsiteY0" fmla="*/ 0 h 605128"/>
                <a:gd name="connsiteX1" fmla="*/ 67833 w 67833"/>
                <a:gd name="connsiteY1" fmla="*/ 0 h 605128"/>
                <a:gd name="connsiteX2" fmla="*/ 22114 w 67833"/>
                <a:gd name="connsiteY2" fmla="*/ 605128 h 605128"/>
                <a:gd name="connsiteX3" fmla="*/ 22114 w 67833"/>
                <a:gd name="connsiteY3" fmla="*/ 0 h 605128"/>
                <a:gd name="connsiteX0" fmla="*/ 21158 w 66877"/>
                <a:gd name="connsiteY0" fmla="*/ 0 h 605128"/>
                <a:gd name="connsiteX1" fmla="*/ 66877 w 66877"/>
                <a:gd name="connsiteY1" fmla="*/ 0 h 605128"/>
                <a:gd name="connsiteX2" fmla="*/ 21158 w 66877"/>
                <a:gd name="connsiteY2" fmla="*/ 605128 h 605128"/>
                <a:gd name="connsiteX3" fmla="*/ 21158 w 66877"/>
                <a:gd name="connsiteY3" fmla="*/ 0 h 605128"/>
                <a:gd name="connsiteX0" fmla="*/ 21158 w 67533"/>
                <a:gd name="connsiteY0" fmla="*/ 0 h 605140"/>
                <a:gd name="connsiteX1" fmla="*/ 66877 w 67533"/>
                <a:gd name="connsiteY1" fmla="*/ 0 h 605140"/>
                <a:gd name="connsiteX2" fmla="*/ 21158 w 67533"/>
                <a:gd name="connsiteY2" fmla="*/ 605128 h 605140"/>
                <a:gd name="connsiteX3" fmla="*/ 21158 w 67533"/>
                <a:gd name="connsiteY3" fmla="*/ 0 h 605140"/>
                <a:gd name="connsiteX0" fmla="*/ 33883 w 80258"/>
                <a:gd name="connsiteY0" fmla="*/ 0 h 605140"/>
                <a:gd name="connsiteX1" fmla="*/ 79602 w 80258"/>
                <a:gd name="connsiteY1" fmla="*/ 0 h 605140"/>
                <a:gd name="connsiteX2" fmla="*/ 33883 w 80258"/>
                <a:gd name="connsiteY2" fmla="*/ 605128 h 605140"/>
                <a:gd name="connsiteX3" fmla="*/ 33883 w 80258"/>
                <a:gd name="connsiteY3" fmla="*/ 0 h 605140"/>
                <a:gd name="connsiteX0" fmla="*/ 33883 w 86079"/>
                <a:gd name="connsiteY0" fmla="*/ 0 h 605210"/>
                <a:gd name="connsiteX1" fmla="*/ 79602 w 86079"/>
                <a:gd name="connsiteY1" fmla="*/ 0 h 605210"/>
                <a:gd name="connsiteX2" fmla="*/ 33883 w 86079"/>
                <a:gd name="connsiteY2" fmla="*/ 605128 h 605210"/>
                <a:gd name="connsiteX3" fmla="*/ 33883 w 86079"/>
                <a:gd name="connsiteY3" fmla="*/ 0 h 605210"/>
                <a:gd name="connsiteX0" fmla="*/ 42654 w 94850"/>
                <a:gd name="connsiteY0" fmla="*/ 0 h 605210"/>
                <a:gd name="connsiteX1" fmla="*/ 88373 w 94850"/>
                <a:gd name="connsiteY1" fmla="*/ 0 h 605210"/>
                <a:gd name="connsiteX2" fmla="*/ 42654 w 94850"/>
                <a:gd name="connsiteY2" fmla="*/ 605128 h 605210"/>
                <a:gd name="connsiteX3" fmla="*/ 42654 w 94850"/>
                <a:gd name="connsiteY3" fmla="*/ 0 h 60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50" h="605210">
                  <a:moveTo>
                    <a:pt x="42654" y="0"/>
                  </a:moveTo>
                  <a:lnTo>
                    <a:pt x="88373" y="0"/>
                  </a:lnTo>
                  <a:cubicBezTo>
                    <a:pt x="88373" y="100855"/>
                    <a:pt x="120228" y="612648"/>
                    <a:pt x="42654" y="605128"/>
                  </a:cubicBezTo>
                  <a:cubicBezTo>
                    <a:pt x="-53319" y="592751"/>
                    <a:pt x="42654" y="201709"/>
                    <a:pt x="42654" y="0"/>
                  </a:cubicBezTo>
                  <a:close/>
                </a:path>
              </a:pathLst>
            </a:cu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Oval 5">
              <a:extLst>
                <a:ext uri="{FF2B5EF4-FFF2-40B4-BE49-F238E27FC236}">
                  <a16:creationId xmlns:a16="http://schemas.microsoft.com/office/drawing/2014/main" id="{0A758701-0BA6-3E57-C671-2BF303E0945F}"/>
                </a:ext>
              </a:extLst>
            </p:cNvPr>
            <p:cNvSpPr/>
            <p:nvPr/>
          </p:nvSpPr>
          <p:spPr>
            <a:xfrm rot="19559930">
              <a:off x="5365030" y="1827206"/>
              <a:ext cx="650794" cy="906074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Oval 5">
              <a:extLst>
                <a:ext uri="{FF2B5EF4-FFF2-40B4-BE49-F238E27FC236}">
                  <a16:creationId xmlns:a16="http://schemas.microsoft.com/office/drawing/2014/main" id="{9E28CA0F-897B-AD86-EF8C-25950A894AA1}"/>
                </a:ext>
              </a:extLst>
            </p:cNvPr>
            <p:cNvSpPr/>
            <p:nvPr/>
          </p:nvSpPr>
          <p:spPr>
            <a:xfrm rot="19359691" flipH="1">
              <a:off x="5450366" y="1966950"/>
              <a:ext cx="515948" cy="718333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Arc 250">
              <a:extLst>
                <a:ext uri="{FF2B5EF4-FFF2-40B4-BE49-F238E27FC236}">
                  <a16:creationId xmlns:a16="http://schemas.microsoft.com/office/drawing/2014/main" id="{EA31F51F-2727-D986-E354-F42938D768FF}"/>
                </a:ext>
              </a:extLst>
            </p:cNvPr>
            <p:cNvSpPr/>
            <p:nvPr/>
          </p:nvSpPr>
          <p:spPr>
            <a:xfrm rot="20563463">
              <a:off x="5464584" y="2020615"/>
              <a:ext cx="368489" cy="875676"/>
            </a:xfrm>
            <a:prstGeom prst="arc">
              <a:avLst>
                <a:gd name="adj1" fmla="val 16200000"/>
                <a:gd name="adj2" fmla="val 2998321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Rectangle 6">
              <a:extLst>
                <a:ext uri="{FF2B5EF4-FFF2-40B4-BE49-F238E27FC236}">
                  <a16:creationId xmlns:a16="http://schemas.microsoft.com/office/drawing/2014/main" id="{E37A6473-5CA0-BDA8-869D-F1CFDC8E26EC}"/>
                </a:ext>
              </a:extLst>
            </p:cNvPr>
            <p:cNvSpPr/>
            <p:nvPr/>
          </p:nvSpPr>
          <p:spPr>
            <a:xfrm rot="1827507">
              <a:off x="7148089" y="5227819"/>
              <a:ext cx="1785207" cy="735547"/>
            </a:xfrm>
            <a:custGeom>
              <a:avLst/>
              <a:gdLst>
                <a:gd name="connsiteX0" fmla="*/ 0 w 1127760"/>
                <a:gd name="connsiteY0" fmla="*/ 0 h 403860"/>
                <a:gd name="connsiteX1" fmla="*/ 1127760 w 1127760"/>
                <a:gd name="connsiteY1" fmla="*/ 0 h 403860"/>
                <a:gd name="connsiteX2" fmla="*/ 1127760 w 1127760"/>
                <a:gd name="connsiteY2" fmla="*/ 403860 h 403860"/>
                <a:gd name="connsiteX3" fmla="*/ 0 w 1127760"/>
                <a:gd name="connsiteY3" fmla="*/ 403860 h 403860"/>
                <a:gd name="connsiteX4" fmla="*/ 0 w 1127760"/>
                <a:gd name="connsiteY4" fmla="*/ 0 h 403860"/>
                <a:gd name="connsiteX0" fmla="*/ 0 w 1732465"/>
                <a:gd name="connsiteY0" fmla="*/ 146227 h 550087"/>
                <a:gd name="connsiteX1" fmla="*/ 1127760 w 1732465"/>
                <a:gd name="connsiteY1" fmla="*/ 146227 h 550087"/>
                <a:gd name="connsiteX2" fmla="*/ 1732465 w 1732465"/>
                <a:gd name="connsiteY2" fmla="*/ 0 h 550087"/>
                <a:gd name="connsiteX3" fmla="*/ 0 w 1732465"/>
                <a:gd name="connsiteY3" fmla="*/ 550087 h 550087"/>
                <a:gd name="connsiteX4" fmla="*/ 0 w 1732465"/>
                <a:gd name="connsiteY4" fmla="*/ 146227 h 550087"/>
                <a:gd name="connsiteX0" fmla="*/ 0 w 1732465"/>
                <a:gd name="connsiteY0" fmla="*/ 315583 h 719443"/>
                <a:gd name="connsiteX1" fmla="*/ 1649371 w 1732465"/>
                <a:gd name="connsiteY1" fmla="*/ 0 h 719443"/>
                <a:gd name="connsiteX2" fmla="*/ 1732465 w 1732465"/>
                <a:gd name="connsiteY2" fmla="*/ 169356 h 719443"/>
                <a:gd name="connsiteX3" fmla="*/ 0 w 1732465"/>
                <a:gd name="connsiteY3" fmla="*/ 719443 h 719443"/>
                <a:gd name="connsiteX4" fmla="*/ 0 w 1732465"/>
                <a:gd name="connsiteY4" fmla="*/ 315583 h 719443"/>
                <a:gd name="connsiteX0" fmla="*/ 0 w 1732465"/>
                <a:gd name="connsiteY0" fmla="*/ 315583 h 719443"/>
                <a:gd name="connsiteX1" fmla="*/ 834361 w 1732465"/>
                <a:gd name="connsiteY1" fmla="*/ 314081 h 719443"/>
                <a:gd name="connsiteX2" fmla="*/ 1649371 w 1732465"/>
                <a:gd name="connsiteY2" fmla="*/ 0 h 719443"/>
                <a:gd name="connsiteX3" fmla="*/ 1732465 w 1732465"/>
                <a:gd name="connsiteY3" fmla="*/ 169356 h 719443"/>
                <a:gd name="connsiteX4" fmla="*/ 0 w 1732465"/>
                <a:gd name="connsiteY4" fmla="*/ 719443 h 719443"/>
                <a:gd name="connsiteX5" fmla="*/ 0 w 1732465"/>
                <a:gd name="connsiteY5" fmla="*/ 315583 h 719443"/>
                <a:gd name="connsiteX0" fmla="*/ 0 w 1732465"/>
                <a:gd name="connsiteY0" fmla="*/ 315583 h 761853"/>
                <a:gd name="connsiteX1" fmla="*/ 834361 w 1732465"/>
                <a:gd name="connsiteY1" fmla="*/ 314081 h 761853"/>
                <a:gd name="connsiteX2" fmla="*/ 1649371 w 1732465"/>
                <a:gd name="connsiteY2" fmla="*/ 0 h 761853"/>
                <a:gd name="connsiteX3" fmla="*/ 1732465 w 1732465"/>
                <a:gd name="connsiteY3" fmla="*/ 169356 h 761853"/>
                <a:gd name="connsiteX4" fmla="*/ 779444 w 1732465"/>
                <a:gd name="connsiteY4" fmla="*/ 761853 h 761853"/>
                <a:gd name="connsiteX5" fmla="*/ 0 w 1732465"/>
                <a:gd name="connsiteY5" fmla="*/ 719443 h 761853"/>
                <a:gd name="connsiteX6" fmla="*/ 0 w 1732465"/>
                <a:gd name="connsiteY6" fmla="*/ 315583 h 761853"/>
                <a:gd name="connsiteX0" fmla="*/ 0 w 1732465"/>
                <a:gd name="connsiteY0" fmla="*/ 315583 h 719443"/>
                <a:gd name="connsiteX1" fmla="*/ 834361 w 1732465"/>
                <a:gd name="connsiteY1" fmla="*/ 314081 h 719443"/>
                <a:gd name="connsiteX2" fmla="*/ 1649371 w 1732465"/>
                <a:gd name="connsiteY2" fmla="*/ 0 h 719443"/>
                <a:gd name="connsiteX3" fmla="*/ 1732465 w 1732465"/>
                <a:gd name="connsiteY3" fmla="*/ 169356 h 719443"/>
                <a:gd name="connsiteX4" fmla="*/ 761679 w 1732465"/>
                <a:gd name="connsiteY4" fmla="*/ 701581 h 719443"/>
                <a:gd name="connsiteX5" fmla="*/ 0 w 1732465"/>
                <a:gd name="connsiteY5" fmla="*/ 719443 h 719443"/>
                <a:gd name="connsiteX6" fmla="*/ 0 w 1732465"/>
                <a:gd name="connsiteY6" fmla="*/ 315583 h 719443"/>
                <a:gd name="connsiteX0" fmla="*/ 0 w 1743413"/>
                <a:gd name="connsiteY0" fmla="*/ 315583 h 719443"/>
                <a:gd name="connsiteX1" fmla="*/ 834361 w 1743413"/>
                <a:gd name="connsiteY1" fmla="*/ 314081 h 719443"/>
                <a:gd name="connsiteX2" fmla="*/ 1649371 w 1743413"/>
                <a:gd name="connsiteY2" fmla="*/ 0 h 719443"/>
                <a:gd name="connsiteX3" fmla="*/ 1732465 w 1743413"/>
                <a:gd name="connsiteY3" fmla="*/ 169356 h 719443"/>
                <a:gd name="connsiteX4" fmla="*/ 761679 w 1743413"/>
                <a:gd name="connsiteY4" fmla="*/ 701581 h 719443"/>
                <a:gd name="connsiteX5" fmla="*/ 0 w 1743413"/>
                <a:gd name="connsiteY5" fmla="*/ 719443 h 719443"/>
                <a:gd name="connsiteX6" fmla="*/ 0 w 1743413"/>
                <a:gd name="connsiteY6" fmla="*/ 315583 h 719443"/>
                <a:gd name="connsiteX0" fmla="*/ 0 w 1776215"/>
                <a:gd name="connsiteY0" fmla="*/ 315583 h 719443"/>
                <a:gd name="connsiteX1" fmla="*/ 834361 w 1776215"/>
                <a:gd name="connsiteY1" fmla="*/ 314081 h 719443"/>
                <a:gd name="connsiteX2" fmla="*/ 1649371 w 1776215"/>
                <a:gd name="connsiteY2" fmla="*/ 0 h 719443"/>
                <a:gd name="connsiteX3" fmla="*/ 1732465 w 1776215"/>
                <a:gd name="connsiteY3" fmla="*/ 169356 h 719443"/>
                <a:gd name="connsiteX4" fmla="*/ 761679 w 1776215"/>
                <a:gd name="connsiteY4" fmla="*/ 701581 h 719443"/>
                <a:gd name="connsiteX5" fmla="*/ 0 w 1776215"/>
                <a:gd name="connsiteY5" fmla="*/ 719443 h 719443"/>
                <a:gd name="connsiteX6" fmla="*/ 0 w 1776215"/>
                <a:gd name="connsiteY6" fmla="*/ 315583 h 719443"/>
                <a:gd name="connsiteX0" fmla="*/ 0 w 1649371"/>
                <a:gd name="connsiteY0" fmla="*/ 315583 h 719443"/>
                <a:gd name="connsiteX1" fmla="*/ 834361 w 1649371"/>
                <a:gd name="connsiteY1" fmla="*/ 314081 h 719443"/>
                <a:gd name="connsiteX2" fmla="*/ 1649371 w 1649371"/>
                <a:gd name="connsiteY2" fmla="*/ 0 h 719443"/>
                <a:gd name="connsiteX3" fmla="*/ 761679 w 1649371"/>
                <a:gd name="connsiteY3" fmla="*/ 701581 h 719443"/>
                <a:gd name="connsiteX4" fmla="*/ 0 w 1649371"/>
                <a:gd name="connsiteY4" fmla="*/ 719443 h 719443"/>
                <a:gd name="connsiteX5" fmla="*/ 0 w 1649371"/>
                <a:gd name="connsiteY5" fmla="*/ 315583 h 719443"/>
                <a:gd name="connsiteX0" fmla="*/ 0 w 1649371"/>
                <a:gd name="connsiteY0" fmla="*/ 324536 h 728396"/>
                <a:gd name="connsiteX1" fmla="*/ 834361 w 1649371"/>
                <a:gd name="connsiteY1" fmla="*/ 323034 h 728396"/>
                <a:gd name="connsiteX2" fmla="*/ 1649371 w 1649371"/>
                <a:gd name="connsiteY2" fmla="*/ 8953 h 728396"/>
                <a:gd name="connsiteX3" fmla="*/ 761679 w 1649371"/>
                <a:gd name="connsiteY3" fmla="*/ 710534 h 728396"/>
                <a:gd name="connsiteX4" fmla="*/ 0 w 1649371"/>
                <a:gd name="connsiteY4" fmla="*/ 728396 h 728396"/>
                <a:gd name="connsiteX5" fmla="*/ 0 w 1649371"/>
                <a:gd name="connsiteY5" fmla="*/ 324536 h 728396"/>
                <a:gd name="connsiteX0" fmla="*/ 0 w 1651864"/>
                <a:gd name="connsiteY0" fmla="*/ 324536 h 728396"/>
                <a:gd name="connsiteX1" fmla="*/ 834361 w 1651864"/>
                <a:gd name="connsiteY1" fmla="*/ 323034 h 728396"/>
                <a:gd name="connsiteX2" fmla="*/ 1649371 w 1651864"/>
                <a:gd name="connsiteY2" fmla="*/ 8953 h 728396"/>
                <a:gd name="connsiteX3" fmla="*/ 761679 w 1651864"/>
                <a:gd name="connsiteY3" fmla="*/ 710534 h 728396"/>
                <a:gd name="connsiteX4" fmla="*/ 0 w 1651864"/>
                <a:gd name="connsiteY4" fmla="*/ 728396 h 728396"/>
                <a:gd name="connsiteX5" fmla="*/ 0 w 1651864"/>
                <a:gd name="connsiteY5" fmla="*/ 324536 h 728396"/>
                <a:gd name="connsiteX0" fmla="*/ 0 w 1651864"/>
                <a:gd name="connsiteY0" fmla="*/ 326975 h 730835"/>
                <a:gd name="connsiteX1" fmla="*/ 834361 w 1651864"/>
                <a:gd name="connsiteY1" fmla="*/ 325473 h 730835"/>
                <a:gd name="connsiteX2" fmla="*/ 1649371 w 1651864"/>
                <a:gd name="connsiteY2" fmla="*/ 11392 h 730835"/>
                <a:gd name="connsiteX3" fmla="*/ 761679 w 1651864"/>
                <a:gd name="connsiteY3" fmla="*/ 712973 h 730835"/>
                <a:gd name="connsiteX4" fmla="*/ 0 w 1651864"/>
                <a:gd name="connsiteY4" fmla="*/ 730835 h 730835"/>
                <a:gd name="connsiteX5" fmla="*/ 0 w 1651864"/>
                <a:gd name="connsiteY5" fmla="*/ 326975 h 730835"/>
                <a:gd name="connsiteX0" fmla="*/ 0 w 1651864"/>
                <a:gd name="connsiteY0" fmla="*/ 325663 h 729523"/>
                <a:gd name="connsiteX1" fmla="*/ 1649371 w 1651864"/>
                <a:gd name="connsiteY1" fmla="*/ 10080 h 729523"/>
                <a:gd name="connsiteX2" fmla="*/ 761679 w 1651864"/>
                <a:gd name="connsiteY2" fmla="*/ 711661 h 729523"/>
                <a:gd name="connsiteX3" fmla="*/ 0 w 1651864"/>
                <a:gd name="connsiteY3" fmla="*/ 729523 h 729523"/>
                <a:gd name="connsiteX4" fmla="*/ 0 w 1651864"/>
                <a:gd name="connsiteY4" fmla="*/ 325663 h 729523"/>
                <a:gd name="connsiteX0" fmla="*/ 0 w 1651864"/>
                <a:gd name="connsiteY0" fmla="*/ 319772 h 723632"/>
                <a:gd name="connsiteX1" fmla="*/ 1649371 w 1651864"/>
                <a:gd name="connsiteY1" fmla="*/ 4189 h 723632"/>
                <a:gd name="connsiteX2" fmla="*/ 761679 w 1651864"/>
                <a:gd name="connsiteY2" fmla="*/ 705770 h 723632"/>
                <a:gd name="connsiteX3" fmla="*/ 0 w 1651864"/>
                <a:gd name="connsiteY3" fmla="*/ 723632 h 723632"/>
                <a:gd name="connsiteX4" fmla="*/ 0 w 1651864"/>
                <a:gd name="connsiteY4" fmla="*/ 319772 h 723632"/>
                <a:gd name="connsiteX0" fmla="*/ 0 w 1649371"/>
                <a:gd name="connsiteY0" fmla="*/ 319772 h 723632"/>
                <a:gd name="connsiteX1" fmla="*/ 1649371 w 1649371"/>
                <a:gd name="connsiteY1" fmla="*/ 4189 h 723632"/>
                <a:gd name="connsiteX2" fmla="*/ 0 w 1649371"/>
                <a:gd name="connsiteY2" fmla="*/ 723632 h 723632"/>
                <a:gd name="connsiteX3" fmla="*/ 0 w 1649371"/>
                <a:gd name="connsiteY3" fmla="*/ 319772 h 723632"/>
                <a:gd name="connsiteX0" fmla="*/ 0 w 1649371"/>
                <a:gd name="connsiteY0" fmla="*/ 319772 h 723710"/>
                <a:gd name="connsiteX1" fmla="*/ 1649371 w 1649371"/>
                <a:gd name="connsiteY1" fmla="*/ 4189 h 723710"/>
                <a:gd name="connsiteX2" fmla="*/ 0 w 1649371"/>
                <a:gd name="connsiteY2" fmla="*/ 723632 h 723710"/>
                <a:gd name="connsiteX3" fmla="*/ 0 w 1649371"/>
                <a:gd name="connsiteY3" fmla="*/ 319772 h 723710"/>
                <a:gd name="connsiteX0" fmla="*/ 0 w 1649371"/>
                <a:gd name="connsiteY0" fmla="*/ 319772 h 735547"/>
                <a:gd name="connsiteX1" fmla="*/ 1649371 w 1649371"/>
                <a:gd name="connsiteY1" fmla="*/ 4189 h 735547"/>
                <a:gd name="connsiteX2" fmla="*/ 0 w 1649371"/>
                <a:gd name="connsiteY2" fmla="*/ 723632 h 735547"/>
                <a:gd name="connsiteX3" fmla="*/ 0 w 1649371"/>
                <a:gd name="connsiteY3" fmla="*/ 319772 h 735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9371" h="735547">
                  <a:moveTo>
                    <a:pt x="0" y="319772"/>
                  </a:moveTo>
                  <a:cubicBezTo>
                    <a:pt x="638042" y="642766"/>
                    <a:pt x="1522425" y="-60144"/>
                    <a:pt x="1649371" y="4189"/>
                  </a:cubicBezTo>
                  <a:cubicBezTo>
                    <a:pt x="1649371" y="71499"/>
                    <a:pt x="999489" y="839677"/>
                    <a:pt x="0" y="723632"/>
                  </a:cubicBezTo>
                  <a:lnTo>
                    <a:pt x="0" y="319772"/>
                  </a:lnTo>
                  <a:close/>
                </a:path>
              </a:pathLst>
            </a:cu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Rectangle 4">
              <a:extLst>
                <a:ext uri="{FF2B5EF4-FFF2-40B4-BE49-F238E27FC236}">
                  <a16:creationId xmlns:a16="http://schemas.microsoft.com/office/drawing/2014/main" id="{F1163E36-0BB3-A8D6-F3F4-EDC05002B0E9}"/>
                </a:ext>
              </a:extLst>
            </p:cNvPr>
            <p:cNvSpPr/>
            <p:nvPr/>
          </p:nvSpPr>
          <p:spPr>
            <a:xfrm>
              <a:off x="6029569" y="4789824"/>
              <a:ext cx="692997" cy="1253193"/>
            </a:xfrm>
            <a:custGeom>
              <a:avLst/>
              <a:gdLst>
                <a:gd name="connsiteX0" fmla="*/ 0 w 191068"/>
                <a:gd name="connsiteY0" fmla="*/ 0 h 1144772"/>
                <a:gd name="connsiteX1" fmla="*/ 191068 w 191068"/>
                <a:gd name="connsiteY1" fmla="*/ 0 h 1144772"/>
                <a:gd name="connsiteX2" fmla="*/ 191068 w 191068"/>
                <a:gd name="connsiteY2" fmla="*/ 1144772 h 1144772"/>
                <a:gd name="connsiteX3" fmla="*/ 0 w 191068"/>
                <a:gd name="connsiteY3" fmla="*/ 1144772 h 1144772"/>
                <a:gd name="connsiteX4" fmla="*/ 0 w 191068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1144772 h 1144772"/>
                <a:gd name="connsiteX4" fmla="*/ 216746 w 407814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916172 h 1144772"/>
                <a:gd name="connsiteX4" fmla="*/ 216746 w 407814"/>
                <a:gd name="connsiteY4" fmla="*/ 0 h 1144772"/>
                <a:gd name="connsiteX0" fmla="*/ 216746 w 407814"/>
                <a:gd name="connsiteY0" fmla="*/ 0 h 1192233"/>
                <a:gd name="connsiteX1" fmla="*/ 407814 w 407814"/>
                <a:gd name="connsiteY1" fmla="*/ 0 h 1192233"/>
                <a:gd name="connsiteX2" fmla="*/ 407814 w 407814"/>
                <a:gd name="connsiteY2" fmla="*/ 1144772 h 1192233"/>
                <a:gd name="connsiteX3" fmla="*/ 207078 w 407814"/>
                <a:gd name="connsiteY3" fmla="*/ 1187583 h 1192233"/>
                <a:gd name="connsiteX4" fmla="*/ 216746 w 407814"/>
                <a:gd name="connsiteY4" fmla="*/ 916172 h 1192233"/>
                <a:gd name="connsiteX5" fmla="*/ 216746 w 407814"/>
                <a:gd name="connsiteY5" fmla="*/ 0 h 1192233"/>
                <a:gd name="connsiteX0" fmla="*/ 212865 w 403933"/>
                <a:gd name="connsiteY0" fmla="*/ 0 h 1192233"/>
                <a:gd name="connsiteX1" fmla="*/ 403933 w 403933"/>
                <a:gd name="connsiteY1" fmla="*/ 0 h 1192233"/>
                <a:gd name="connsiteX2" fmla="*/ 403933 w 403933"/>
                <a:gd name="connsiteY2" fmla="*/ 1144772 h 1192233"/>
                <a:gd name="connsiteX3" fmla="*/ 203197 w 403933"/>
                <a:gd name="connsiteY3" fmla="*/ 1187583 h 1192233"/>
                <a:gd name="connsiteX4" fmla="*/ 228105 w 403933"/>
                <a:gd name="connsiteY4" fmla="*/ 923792 h 1192233"/>
                <a:gd name="connsiteX5" fmla="*/ 212865 w 403933"/>
                <a:gd name="connsiteY5" fmla="*/ 0 h 1192233"/>
                <a:gd name="connsiteX0" fmla="*/ 247673 w 438741"/>
                <a:gd name="connsiteY0" fmla="*/ 0 h 1192233"/>
                <a:gd name="connsiteX1" fmla="*/ 438741 w 438741"/>
                <a:gd name="connsiteY1" fmla="*/ 0 h 1192233"/>
                <a:gd name="connsiteX2" fmla="*/ 438741 w 438741"/>
                <a:gd name="connsiteY2" fmla="*/ 1144772 h 1192233"/>
                <a:gd name="connsiteX3" fmla="*/ 238005 w 438741"/>
                <a:gd name="connsiteY3" fmla="*/ 1187583 h 1192233"/>
                <a:gd name="connsiteX4" fmla="*/ 262913 w 438741"/>
                <a:gd name="connsiteY4" fmla="*/ 923792 h 1192233"/>
                <a:gd name="connsiteX5" fmla="*/ 247673 w 438741"/>
                <a:gd name="connsiteY5" fmla="*/ 0 h 1192233"/>
                <a:gd name="connsiteX0" fmla="*/ 247673 w 537801"/>
                <a:gd name="connsiteY0" fmla="*/ 30480 h 1222713"/>
                <a:gd name="connsiteX1" fmla="*/ 537801 w 537801"/>
                <a:gd name="connsiteY1" fmla="*/ 0 h 1222713"/>
                <a:gd name="connsiteX2" fmla="*/ 438741 w 537801"/>
                <a:gd name="connsiteY2" fmla="*/ 1175252 h 1222713"/>
                <a:gd name="connsiteX3" fmla="*/ 238005 w 537801"/>
                <a:gd name="connsiteY3" fmla="*/ 1218063 h 1222713"/>
                <a:gd name="connsiteX4" fmla="*/ 262913 w 537801"/>
                <a:gd name="connsiteY4" fmla="*/ 954272 h 1222713"/>
                <a:gd name="connsiteX5" fmla="*/ 247673 w 537801"/>
                <a:gd name="connsiteY5" fmla="*/ 30480 h 1222713"/>
                <a:gd name="connsiteX0" fmla="*/ 247673 w 666141"/>
                <a:gd name="connsiteY0" fmla="*/ 30480 h 1222713"/>
                <a:gd name="connsiteX1" fmla="*/ 537801 w 666141"/>
                <a:gd name="connsiteY1" fmla="*/ 0 h 1222713"/>
                <a:gd name="connsiteX2" fmla="*/ 438741 w 666141"/>
                <a:gd name="connsiteY2" fmla="*/ 1175252 h 1222713"/>
                <a:gd name="connsiteX3" fmla="*/ 238005 w 666141"/>
                <a:gd name="connsiteY3" fmla="*/ 1218063 h 1222713"/>
                <a:gd name="connsiteX4" fmla="*/ 262913 w 666141"/>
                <a:gd name="connsiteY4" fmla="*/ 954272 h 1222713"/>
                <a:gd name="connsiteX5" fmla="*/ 247673 w 666141"/>
                <a:gd name="connsiteY5" fmla="*/ 30480 h 1222713"/>
                <a:gd name="connsiteX0" fmla="*/ 247673 w 547301"/>
                <a:gd name="connsiteY0" fmla="*/ 30480 h 1222713"/>
                <a:gd name="connsiteX1" fmla="*/ 537801 w 547301"/>
                <a:gd name="connsiteY1" fmla="*/ 0 h 1222713"/>
                <a:gd name="connsiteX2" fmla="*/ 428505 w 547301"/>
                <a:gd name="connsiteY2" fmla="*/ 829443 h 1222713"/>
                <a:gd name="connsiteX3" fmla="*/ 438741 w 547301"/>
                <a:gd name="connsiteY3" fmla="*/ 1175252 h 1222713"/>
                <a:gd name="connsiteX4" fmla="*/ 238005 w 547301"/>
                <a:gd name="connsiteY4" fmla="*/ 1218063 h 1222713"/>
                <a:gd name="connsiteX5" fmla="*/ 262913 w 547301"/>
                <a:gd name="connsiteY5" fmla="*/ 954272 h 1222713"/>
                <a:gd name="connsiteX6" fmla="*/ 247673 w 547301"/>
                <a:gd name="connsiteY6" fmla="*/ 30480 h 1222713"/>
                <a:gd name="connsiteX0" fmla="*/ 247673 w 612857"/>
                <a:gd name="connsiteY0" fmla="*/ 30480 h 1222713"/>
                <a:gd name="connsiteX1" fmla="*/ 537801 w 612857"/>
                <a:gd name="connsiteY1" fmla="*/ 0 h 1222713"/>
                <a:gd name="connsiteX2" fmla="*/ 428505 w 612857"/>
                <a:gd name="connsiteY2" fmla="*/ 829443 h 1222713"/>
                <a:gd name="connsiteX3" fmla="*/ 438741 w 612857"/>
                <a:gd name="connsiteY3" fmla="*/ 1175252 h 1222713"/>
                <a:gd name="connsiteX4" fmla="*/ 238005 w 612857"/>
                <a:gd name="connsiteY4" fmla="*/ 1218063 h 1222713"/>
                <a:gd name="connsiteX5" fmla="*/ 262913 w 612857"/>
                <a:gd name="connsiteY5" fmla="*/ 954272 h 1222713"/>
                <a:gd name="connsiteX6" fmla="*/ 247673 w 612857"/>
                <a:gd name="connsiteY6" fmla="*/ 30480 h 1222713"/>
                <a:gd name="connsiteX0" fmla="*/ 247673 w 688319"/>
                <a:gd name="connsiteY0" fmla="*/ 30480 h 1222713"/>
                <a:gd name="connsiteX1" fmla="*/ 537801 w 688319"/>
                <a:gd name="connsiteY1" fmla="*/ 0 h 1222713"/>
                <a:gd name="connsiteX2" fmla="*/ 428505 w 688319"/>
                <a:gd name="connsiteY2" fmla="*/ 829443 h 1222713"/>
                <a:gd name="connsiteX3" fmla="*/ 438741 w 688319"/>
                <a:gd name="connsiteY3" fmla="*/ 1175252 h 1222713"/>
                <a:gd name="connsiteX4" fmla="*/ 238005 w 688319"/>
                <a:gd name="connsiteY4" fmla="*/ 1218063 h 1222713"/>
                <a:gd name="connsiteX5" fmla="*/ 262913 w 688319"/>
                <a:gd name="connsiteY5" fmla="*/ 954272 h 1222713"/>
                <a:gd name="connsiteX6" fmla="*/ 247673 w 688319"/>
                <a:gd name="connsiteY6" fmla="*/ 30480 h 1222713"/>
                <a:gd name="connsiteX0" fmla="*/ 247673 w 692997"/>
                <a:gd name="connsiteY0" fmla="*/ 60960 h 1253193"/>
                <a:gd name="connsiteX1" fmla="*/ 545421 w 692997"/>
                <a:gd name="connsiteY1" fmla="*/ 0 h 1253193"/>
                <a:gd name="connsiteX2" fmla="*/ 428505 w 692997"/>
                <a:gd name="connsiteY2" fmla="*/ 859923 h 1253193"/>
                <a:gd name="connsiteX3" fmla="*/ 438741 w 692997"/>
                <a:gd name="connsiteY3" fmla="*/ 1205732 h 1253193"/>
                <a:gd name="connsiteX4" fmla="*/ 238005 w 692997"/>
                <a:gd name="connsiteY4" fmla="*/ 1248543 h 1253193"/>
                <a:gd name="connsiteX5" fmla="*/ 262913 w 692997"/>
                <a:gd name="connsiteY5" fmla="*/ 984752 h 1253193"/>
                <a:gd name="connsiteX6" fmla="*/ 247673 w 692997"/>
                <a:gd name="connsiteY6" fmla="*/ 60960 h 125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997" h="1253193">
                  <a:moveTo>
                    <a:pt x="247673" y="60960"/>
                  </a:moveTo>
                  <a:lnTo>
                    <a:pt x="545421" y="0"/>
                  </a:lnTo>
                  <a:cubicBezTo>
                    <a:pt x="782570" y="37911"/>
                    <a:pt x="726955" y="336388"/>
                    <a:pt x="428505" y="859923"/>
                  </a:cubicBezTo>
                  <a:cubicBezTo>
                    <a:pt x="411995" y="1055798"/>
                    <a:pt x="487001" y="1137152"/>
                    <a:pt x="438741" y="1205732"/>
                  </a:cubicBezTo>
                  <a:cubicBezTo>
                    <a:pt x="415009" y="1179362"/>
                    <a:pt x="261737" y="1274913"/>
                    <a:pt x="238005" y="1248543"/>
                  </a:cubicBezTo>
                  <a:lnTo>
                    <a:pt x="262913" y="984752"/>
                  </a:lnTo>
                  <a:cubicBezTo>
                    <a:pt x="118133" y="808901"/>
                    <a:pt x="-240007" y="495891"/>
                    <a:pt x="247673" y="60960"/>
                  </a:cubicBezTo>
                  <a:close/>
                </a:path>
              </a:pathLst>
            </a:cu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Rectangle: Rounded Corners 10">
              <a:extLst>
                <a:ext uri="{FF2B5EF4-FFF2-40B4-BE49-F238E27FC236}">
                  <a16:creationId xmlns:a16="http://schemas.microsoft.com/office/drawing/2014/main" id="{AC6AF734-F3C7-3068-4ED4-043732FF0E22}"/>
                </a:ext>
              </a:extLst>
            </p:cNvPr>
            <p:cNvSpPr/>
            <p:nvPr/>
          </p:nvSpPr>
          <p:spPr>
            <a:xfrm>
              <a:off x="5775520" y="5786755"/>
              <a:ext cx="894044" cy="32019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Rectangle: Rounded Corners 10">
              <a:extLst>
                <a:ext uri="{FF2B5EF4-FFF2-40B4-BE49-F238E27FC236}">
                  <a16:creationId xmlns:a16="http://schemas.microsoft.com/office/drawing/2014/main" id="{DD08F163-02A5-7ADC-CD88-73D6E891D18B}"/>
                </a:ext>
              </a:extLst>
            </p:cNvPr>
            <p:cNvSpPr/>
            <p:nvPr/>
          </p:nvSpPr>
          <p:spPr>
            <a:xfrm rot="15023604" flipH="1">
              <a:off x="6245637" y="5704664"/>
              <a:ext cx="272370" cy="174800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rgbClr val="ED7D31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Oval 7">
              <a:extLst>
                <a:ext uri="{FF2B5EF4-FFF2-40B4-BE49-F238E27FC236}">
                  <a16:creationId xmlns:a16="http://schemas.microsoft.com/office/drawing/2014/main" id="{25974081-3AB4-733F-6B49-D346EEFD5478}"/>
                </a:ext>
              </a:extLst>
            </p:cNvPr>
            <p:cNvSpPr/>
            <p:nvPr/>
          </p:nvSpPr>
          <p:spPr>
            <a:xfrm rot="19820956">
              <a:off x="5694761" y="3327272"/>
              <a:ext cx="1562927" cy="2552129"/>
            </a:xfrm>
            <a:custGeom>
              <a:avLst/>
              <a:gdLst>
                <a:gd name="connsiteX0" fmla="*/ 0 w 2368765"/>
                <a:gd name="connsiteY0" fmla="*/ 1317009 h 2634018"/>
                <a:gd name="connsiteX1" fmla="*/ 1184383 w 2368765"/>
                <a:gd name="connsiteY1" fmla="*/ 0 h 2634018"/>
                <a:gd name="connsiteX2" fmla="*/ 2368766 w 2368765"/>
                <a:gd name="connsiteY2" fmla="*/ 1317009 h 2634018"/>
                <a:gd name="connsiteX3" fmla="*/ 1184383 w 2368765"/>
                <a:gd name="connsiteY3" fmla="*/ 2634018 h 2634018"/>
                <a:gd name="connsiteX4" fmla="*/ 0 w 2368765"/>
                <a:gd name="connsiteY4" fmla="*/ 1317009 h 2634018"/>
                <a:gd name="connsiteX0" fmla="*/ 0 w 2232288"/>
                <a:gd name="connsiteY0" fmla="*/ 1467872 h 2635718"/>
                <a:gd name="connsiteX1" fmla="*/ 1047905 w 2232288"/>
                <a:gd name="connsiteY1" fmla="*/ 738 h 2635718"/>
                <a:gd name="connsiteX2" fmla="*/ 2232288 w 2232288"/>
                <a:gd name="connsiteY2" fmla="*/ 1317747 h 2635718"/>
                <a:gd name="connsiteX3" fmla="*/ 1047905 w 2232288"/>
                <a:gd name="connsiteY3" fmla="*/ 2634756 h 2635718"/>
                <a:gd name="connsiteX4" fmla="*/ 0 w 2232288"/>
                <a:gd name="connsiteY4" fmla="*/ 1467872 h 2635718"/>
                <a:gd name="connsiteX0" fmla="*/ 0 w 2232288"/>
                <a:gd name="connsiteY0" fmla="*/ 1713326 h 2880851"/>
                <a:gd name="connsiteX1" fmla="*/ 1047905 w 2232288"/>
                <a:gd name="connsiteY1" fmla="*/ 533 h 2880851"/>
                <a:gd name="connsiteX2" fmla="*/ 2232288 w 2232288"/>
                <a:gd name="connsiteY2" fmla="*/ 1563201 h 2880851"/>
                <a:gd name="connsiteX3" fmla="*/ 1047905 w 2232288"/>
                <a:gd name="connsiteY3" fmla="*/ 2880210 h 2880851"/>
                <a:gd name="connsiteX4" fmla="*/ 0 w 2232288"/>
                <a:gd name="connsiteY4" fmla="*/ 1713326 h 2880851"/>
                <a:gd name="connsiteX0" fmla="*/ 0 w 2232288"/>
                <a:gd name="connsiteY0" fmla="*/ 1712907 h 2880432"/>
                <a:gd name="connsiteX1" fmla="*/ 1047905 w 2232288"/>
                <a:gd name="connsiteY1" fmla="*/ 114 h 2880432"/>
                <a:gd name="connsiteX2" fmla="*/ 2232288 w 2232288"/>
                <a:gd name="connsiteY2" fmla="*/ 1562782 h 2880432"/>
                <a:gd name="connsiteX3" fmla="*/ 1047905 w 2232288"/>
                <a:gd name="connsiteY3" fmla="*/ 2879791 h 2880432"/>
                <a:gd name="connsiteX4" fmla="*/ 0 w 2232288"/>
                <a:gd name="connsiteY4" fmla="*/ 1712907 h 2880432"/>
                <a:gd name="connsiteX0" fmla="*/ 7497 w 2239785"/>
                <a:gd name="connsiteY0" fmla="*/ 1752003 h 2919459"/>
                <a:gd name="connsiteX1" fmla="*/ 608513 w 2239785"/>
                <a:gd name="connsiteY1" fmla="*/ 578296 h 2919459"/>
                <a:gd name="connsiteX2" fmla="*/ 1055402 w 2239785"/>
                <a:gd name="connsiteY2" fmla="*/ 39210 h 2919459"/>
                <a:gd name="connsiteX3" fmla="*/ 2239785 w 2239785"/>
                <a:gd name="connsiteY3" fmla="*/ 1601878 h 2919459"/>
                <a:gd name="connsiteX4" fmla="*/ 1055402 w 2239785"/>
                <a:gd name="connsiteY4" fmla="*/ 2918887 h 2919459"/>
                <a:gd name="connsiteX5" fmla="*/ 7497 w 2239785"/>
                <a:gd name="connsiteY5" fmla="*/ 1752003 h 2919459"/>
                <a:gd name="connsiteX0" fmla="*/ 446889 w 1631272"/>
                <a:gd name="connsiteY0" fmla="*/ 2918887 h 2943136"/>
                <a:gd name="connsiteX1" fmla="*/ 0 w 1631272"/>
                <a:gd name="connsiteY1" fmla="*/ 578296 h 2943136"/>
                <a:gd name="connsiteX2" fmla="*/ 446889 w 1631272"/>
                <a:gd name="connsiteY2" fmla="*/ 39210 h 2943136"/>
                <a:gd name="connsiteX3" fmla="*/ 1631272 w 1631272"/>
                <a:gd name="connsiteY3" fmla="*/ 1601878 h 2943136"/>
                <a:gd name="connsiteX4" fmla="*/ 446889 w 1631272"/>
                <a:gd name="connsiteY4" fmla="*/ 2918887 h 2943136"/>
                <a:gd name="connsiteX0" fmla="*/ 858688 w 2097067"/>
                <a:gd name="connsiteY0" fmla="*/ 2918887 h 2926202"/>
                <a:gd name="connsiteX1" fmla="*/ 411799 w 2097067"/>
                <a:gd name="connsiteY1" fmla="*/ 578296 h 2926202"/>
                <a:gd name="connsiteX2" fmla="*/ 858688 w 2097067"/>
                <a:gd name="connsiteY2" fmla="*/ 39210 h 2926202"/>
                <a:gd name="connsiteX3" fmla="*/ 2043071 w 2097067"/>
                <a:gd name="connsiteY3" fmla="*/ 1601878 h 2926202"/>
                <a:gd name="connsiteX4" fmla="*/ 858688 w 2097067"/>
                <a:gd name="connsiteY4" fmla="*/ 2918887 h 2926202"/>
                <a:gd name="connsiteX0" fmla="*/ 1013958 w 2252337"/>
                <a:gd name="connsiteY0" fmla="*/ 2918887 h 2925680"/>
                <a:gd name="connsiteX1" fmla="*/ 567069 w 2252337"/>
                <a:gd name="connsiteY1" fmla="*/ 578296 h 2925680"/>
                <a:gd name="connsiteX2" fmla="*/ 1013958 w 2252337"/>
                <a:gd name="connsiteY2" fmla="*/ 39210 h 2925680"/>
                <a:gd name="connsiteX3" fmla="*/ 2198341 w 2252337"/>
                <a:gd name="connsiteY3" fmla="*/ 1601878 h 2925680"/>
                <a:gd name="connsiteX4" fmla="*/ 1013958 w 2252337"/>
                <a:gd name="connsiteY4" fmla="*/ 2918887 h 2925680"/>
                <a:gd name="connsiteX0" fmla="*/ 950155 w 2155116"/>
                <a:gd name="connsiteY0" fmla="*/ 2918887 h 2918904"/>
                <a:gd name="connsiteX1" fmla="*/ 503266 w 2155116"/>
                <a:gd name="connsiteY1" fmla="*/ 578296 h 2918904"/>
                <a:gd name="connsiteX2" fmla="*/ 950155 w 2155116"/>
                <a:gd name="connsiteY2" fmla="*/ 39210 h 2918904"/>
                <a:gd name="connsiteX3" fmla="*/ 2134538 w 2155116"/>
                <a:gd name="connsiteY3" fmla="*/ 1601878 h 2918904"/>
                <a:gd name="connsiteX4" fmla="*/ 950155 w 2155116"/>
                <a:gd name="connsiteY4" fmla="*/ 2918887 h 2918904"/>
                <a:gd name="connsiteX0" fmla="*/ 950155 w 2155116"/>
                <a:gd name="connsiteY0" fmla="*/ 2881535 h 2881552"/>
                <a:gd name="connsiteX1" fmla="*/ 503266 w 2155116"/>
                <a:gd name="connsiteY1" fmla="*/ 540944 h 2881552"/>
                <a:gd name="connsiteX2" fmla="*/ 950155 w 2155116"/>
                <a:gd name="connsiteY2" fmla="*/ 1858 h 2881552"/>
                <a:gd name="connsiteX3" fmla="*/ 2134538 w 2155116"/>
                <a:gd name="connsiteY3" fmla="*/ 1564526 h 2881552"/>
                <a:gd name="connsiteX4" fmla="*/ 950155 w 2155116"/>
                <a:gd name="connsiteY4" fmla="*/ 2881535 h 2881552"/>
                <a:gd name="connsiteX0" fmla="*/ 950155 w 2155116"/>
                <a:gd name="connsiteY0" fmla="*/ 2879693 h 2879710"/>
                <a:gd name="connsiteX1" fmla="*/ 503266 w 2155116"/>
                <a:gd name="connsiteY1" fmla="*/ 539102 h 2879710"/>
                <a:gd name="connsiteX2" fmla="*/ 950155 w 2155116"/>
                <a:gd name="connsiteY2" fmla="*/ 16 h 2879710"/>
                <a:gd name="connsiteX3" fmla="*/ 1499553 w 2155116"/>
                <a:gd name="connsiteY3" fmla="*/ 552750 h 2879710"/>
                <a:gd name="connsiteX4" fmla="*/ 2134538 w 2155116"/>
                <a:gd name="connsiteY4" fmla="*/ 1562684 h 2879710"/>
                <a:gd name="connsiteX5" fmla="*/ 950155 w 2155116"/>
                <a:gd name="connsiteY5" fmla="*/ 2879693 h 2879710"/>
                <a:gd name="connsiteX0" fmla="*/ 950155 w 1499553"/>
                <a:gd name="connsiteY0" fmla="*/ 2879693 h 2879710"/>
                <a:gd name="connsiteX1" fmla="*/ 503266 w 1499553"/>
                <a:gd name="connsiteY1" fmla="*/ 539102 h 2879710"/>
                <a:gd name="connsiteX2" fmla="*/ 950155 w 1499553"/>
                <a:gd name="connsiteY2" fmla="*/ 16 h 2879710"/>
                <a:gd name="connsiteX3" fmla="*/ 1499553 w 1499553"/>
                <a:gd name="connsiteY3" fmla="*/ 552750 h 2879710"/>
                <a:gd name="connsiteX4" fmla="*/ 950155 w 1499553"/>
                <a:gd name="connsiteY4" fmla="*/ 2879693 h 2879710"/>
                <a:gd name="connsiteX0" fmla="*/ 1080842 w 2048951"/>
                <a:gd name="connsiteY0" fmla="*/ 2879693 h 2883255"/>
                <a:gd name="connsiteX1" fmla="*/ 633953 w 2048951"/>
                <a:gd name="connsiteY1" fmla="*/ 539102 h 2883255"/>
                <a:gd name="connsiteX2" fmla="*/ 1080842 w 2048951"/>
                <a:gd name="connsiteY2" fmla="*/ 16 h 2883255"/>
                <a:gd name="connsiteX3" fmla="*/ 1630240 w 2048951"/>
                <a:gd name="connsiteY3" fmla="*/ 552750 h 2883255"/>
                <a:gd name="connsiteX4" fmla="*/ 1080842 w 2048951"/>
                <a:gd name="connsiteY4" fmla="*/ 2879693 h 2883255"/>
                <a:gd name="connsiteX0" fmla="*/ 1080842 w 2178894"/>
                <a:gd name="connsiteY0" fmla="*/ 2879693 h 2883010"/>
                <a:gd name="connsiteX1" fmla="*/ 633953 w 2178894"/>
                <a:gd name="connsiteY1" fmla="*/ 539102 h 2883010"/>
                <a:gd name="connsiteX2" fmla="*/ 1080842 w 2178894"/>
                <a:gd name="connsiteY2" fmla="*/ 16 h 2883010"/>
                <a:gd name="connsiteX3" fmla="*/ 1630240 w 2178894"/>
                <a:gd name="connsiteY3" fmla="*/ 552750 h 2883010"/>
                <a:gd name="connsiteX4" fmla="*/ 1080842 w 2178894"/>
                <a:gd name="connsiteY4" fmla="*/ 2879693 h 2883010"/>
                <a:gd name="connsiteX0" fmla="*/ 1130092 w 2180651"/>
                <a:gd name="connsiteY0" fmla="*/ 2879693 h 2883010"/>
                <a:gd name="connsiteX1" fmla="*/ 574021 w 2180651"/>
                <a:gd name="connsiteY1" fmla="*/ 539102 h 2883010"/>
                <a:gd name="connsiteX2" fmla="*/ 1020910 w 2180651"/>
                <a:gd name="connsiteY2" fmla="*/ 16 h 2883010"/>
                <a:gd name="connsiteX3" fmla="*/ 1570308 w 2180651"/>
                <a:gd name="connsiteY3" fmla="*/ 552750 h 2883010"/>
                <a:gd name="connsiteX4" fmla="*/ 1130092 w 2180651"/>
                <a:gd name="connsiteY4" fmla="*/ 2879693 h 2883010"/>
                <a:gd name="connsiteX0" fmla="*/ 1026353 w 1966593"/>
                <a:gd name="connsiteY0" fmla="*/ 2879693 h 2885692"/>
                <a:gd name="connsiteX1" fmla="*/ 470282 w 1966593"/>
                <a:gd name="connsiteY1" fmla="*/ 539102 h 2885692"/>
                <a:gd name="connsiteX2" fmla="*/ 917171 w 1966593"/>
                <a:gd name="connsiteY2" fmla="*/ 16 h 2885692"/>
                <a:gd name="connsiteX3" fmla="*/ 1466569 w 1966593"/>
                <a:gd name="connsiteY3" fmla="*/ 552750 h 2885692"/>
                <a:gd name="connsiteX4" fmla="*/ 1026353 w 1966593"/>
                <a:gd name="connsiteY4" fmla="*/ 2879693 h 2885692"/>
                <a:gd name="connsiteX0" fmla="*/ 1111626 w 2051866"/>
                <a:gd name="connsiteY0" fmla="*/ 2879693 h 2885954"/>
                <a:gd name="connsiteX1" fmla="*/ 555555 w 2051866"/>
                <a:gd name="connsiteY1" fmla="*/ 539102 h 2885954"/>
                <a:gd name="connsiteX2" fmla="*/ 1002444 w 2051866"/>
                <a:gd name="connsiteY2" fmla="*/ 16 h 2885954"/>
                <a:gd name="connsiteX3" fmla="*/ 1551842 w 2051866"/>
                <a:gd name="connsiteY3" fmla="*/ 552750 h 2885954"/>
                <a:gd name="connsiteX4" fmla="*/ 1111626 w 2051866"/>
                <a:gd name="connsiteY4" fmla="*/ 2879693 h 2885954"/>
                <a:gd name="connsiteX0" fmla="*/ 135964 w 1076204"/>
                <a:gd name="connsiteY0" fmla="*/ 2879677 h 2879677"/>
                <a:gd name="connsiteX1" fmla="*/ 26782 w 1076204"/>
                <a:gd name="connsiteY1" fmla="*/ 0 h 2879677"/>
                <a:gd name="connsiteX2" fmla="*/ 576180 w 1076204"/>
                <a:gd name="connsiteY2" fmla="*/ 552734 h 2879677"/>
                <a:gd name="connsiteX3" fmla="*/ 135964 w 1076204"/>
                <a:gd name="connsiteY3" fmla="*/ 2879677 h 2879677"/>
                <a:gd name="connsiteX0" fmla="*/ 393332 w 1333572"/>
                <a:gd name="connsiteY0" fmla="*/ 2879707 h 2879707"/>
                <a:gd name="connsiteX1" fmla="*/ 284150 w 1333572"/>
                <a:gd name="connsiteY1" fmla="*/ 30 h 2879707"/>
                <a:gd name="connsiteX2" fmla="*/ 833548 w 1333572"/>
                <a:gd name="connsiteY2" fmla="*/ 552764 h 2879707"/>
                <a:gd name="connsiteX3" fmla="*/ 393332 w 1333572"/>
                <a:gd name="connsiteY3" fmla="*/ 2879707 h 2879707"/>
                <a:gd name="connsiteX0" fmla="*/ 855822 w 1766979"/>
                <a:gd name="connsiteY0" fmla="*/ 2879707 h 2880122"/>
                <a:gd name="connsiteX1" fmla="*/ 746640 w 1766979"/>
                <a:gd name="connsiteY1" fmla="*/ 30 h 2880122"/>
                <a:gd name="connsiteX2" fmla="*/ 1296038 w 1766979"/>
                <a:gd name="connsiteY2" fmla="*/ 552764 h 2880122"/>
                <a:gd name="connsiteX3" fmla="*/ 855822 w 1766979"/>
                <a:gd name="connsiteY3" fmla="*/ 2879707 h 2880122"/>
                <a:gd name="connsiteX0" fmla="*/ 855822 w 855822"/>
                <a:gd name="connsiteY0" fmla="*/ 2879677 h 2880092"/>
                <a:gd name="connsiteX1" fmla="*/ 746640 w 855822"/>
                <a:gd name="connsiteY1" fmla="*/ 0 h 2880092"/>
                <a:gd name="connsiteX2" fmla="*/ 855822 w 855822"/>
                <a:gd name="connsiteY2" fmla="*/ 2879677 h 2880092"/>
                <a:gd name="connsiteX0" fmla="*/ 841211 w 1447490"/>
                <a:gd name="connsiteY0" fmla="*/ 2879677 h 2880547"/>
                <a:gd name="connsiteX1" fmla="*/ 732029 w 1447490"/>
                <a:gd name="connsiteY1" fmla="*/ 0 h 2880547"/>
                <a:gd name="connsiteX2" fmla="*/ 841211 w 1447490"/>
                <a:gd name="connsiteY2" fmla="*/ 2879677 h 2880547"/>
                <a:gd name="connsiteX0" fmla="*/ 760317 w 1449076"/>
                <a:gd name="connsiteY0" fmla="*/ 2879790 h 2880665"/>
                <a:gd name="connsiteX1" fmla="*/ 651135 w 1449076"/>
                <a:gd name="connsiteY1" fmla="*/ 113 h 2880665"/>
                <a:gd name="connsiteX2" fmla="*/ 760317 w 1449076"/>
                <a:gd name="connsiteY2" fmla="*/ 2879790 h 2880665"/>
                <a:gd name="connsiteX0" fmla="*/ 1083466 w 2100805"/>
                <a:gd name="connsiteY0" fmla="*/ 2879785 h 2881650"/>
                <a:gd name="connsiteX1" fmla="*/ 974284 w 2100805"/>
                <a:gd name="connsiteY1" fmla="*/ 108 h 2881650"/>
                <a:gd name="connsiteX2" fmla="*/ 1083466 w 2100805"/>
                <a:gd name="connsiteY2" fmla="*/ 2879785 h 2881650"/>
                <a:gd name="connsiteX0" fmla="*/ 1048607 w 2030698"/>
                <a:gd name="connsiteY0" fmla="*/ 2879791 h 2882197"/>
                <a:gd name="connsiteX1" fmla="*/ 939425 w 2030698"/>
                <a:gd name="connsiteY1" fmla="*/ 114 h 2882197"/>
                <a:gd name="connsiteX2" fmla="*/ 1048607 w 2030698"/>
                <a:gd name="connsiteY2" fmla="*/ 2879791 h 2882197"/>
                <a:gd name="connsiteX0" fmla="*/ 979012 w 1890631"/>
                <a:gd name="connsiteY0" fmla="*/ 2879789 h 2879882"/>
                <a:gd name="connsiteX1" fmla="*/ 869830 w 1890631"/>
                <a:gd name="connsiteY1" fmla="*/ 112 h 2879882"/>
                <a:gd name="connsiteX2" fmla="*/ 979012 w 1890631"/>
                <a:gd name="connsiteY2" fmla="*/ 2879789 h 2879882"/>
                <a:gd name="connsiteX0" fmla="*/ 162777 w 863348"/>
                <a:gd name="connsiteY0" fmla="*/ 2885989 h 2990195"/>
                <a:gd name="connsiteX1" fmla="*/ 53595 w 863348"/>
                <a:gd name="connsiteY1" fmla="*/ 6312 h 2990195"/>
                <a:gd name="connsiteX2" fmla="*/ 862933 w 863348"/>
                <a:gd name="connsiteY2" fmla="*/ 2134660 h 2990195"/>
                <a:gd name="connsiteX3" fmla="*/ 162777 w 863348"/>
                <a:gd name="connsiteY3" fmla="*/ 2885989 h 2990195"/>
                <a:gd name="connsiteX0" fmla="*/ 121712 w 828140"/>
                <a:gd name="connsiteY0" fmla="*/ 2936294 h 3040500"/>
                <a:gd name="connsiteX1" fmla="*/ 12530 w 828140"/>
                <a:gd name="connsiteY1" fmla="*/ 56617 h 3040500"/>
                <a:gd name="connsiteX2" fmla="*/ 266167 w 828140"/>
                <a:gd name="connsiteY2" fmla="*/ 1111130 h 3040500"/>
                <a:gd name="connsiteX3" fmla="*/ 821868 w 828140"/>
                <a:gd name="connsiteY3" fmla="*/ 2184965 h 3040500"/>
                <a:gd name="connsiteX4" fmla="*/ 121712 w 828140"/>
                <a:gd name="connsiteY4" fmla="*/ 2936294 h 3040500"/>
                <a:gd name="connsiteX0" fmla="*/ 1061931 w 2313935"/>
                <a:gd name="connsiteY0" fmla="*/ 2936294 h 2989678"/>
                <a:gd name="connsiteX1" fmla="*/ 952749 w 2313935"/>
                <a:gd name="connsiteY1" fmla="*/ 56617 h 2989678"/>
                <a:gd name="connsiteX2" fmla="*/ 1206386 w 2313935"/>
                <a:gd name="connsiteY2" fmla="*/ 1111130 h 2989678"/>
                <a:gd name="connsiteX3" fmla="*/ 1762087 w 2313935"/>
                <a:gd name="connsiteY3" fmla="*/ 2184965 h 2989678"/>
                <a:gd name="connsiteX4" fmla="*/ 1061931 w 2313935"/>
                <a:gd name="connsiteY4" fmla="*/ 2936294 h 2989678"/>
                <a:gd name="connsiteX0" fmla="*/ 240256 w 946684"/>
                <a:gd name="connsiteY0" fmla="*/ 2936294 h 2936941"/>
                <a:gd name="connsiteX1" fmla="*/ 131074 w 946684"/>
                <a:gd name="connsiteY1" fmla="*/ 56617 h 2936941"/>
                <a:gd name="connsiteX2" fmla="*/ 384711 w 946684"/>
                <a:gd name="connsiteY2" fmla="*/ 1111130 h 2936941"/>
                <a:gd name="connsiteX3" fmla="*/ 940412 w 946684"/>
                <a:gd name="connsiteY3" fmla="*/ 2184965 h 2936941"/>
                <a:gd name="connsiteX4" fmla="*/ 240256 w 946684"/>
                <a:gd name="connsiteY4" fmla="*/ 2936294 h 2936941"/>
                <a:gd name="connsiteX0" fmla="*/ 250028 w 956456"/>
                <a:gd name="connsiteY0" fmla="*/ 2974499 h 2975146"/>
                <a:gd name="connsiteX1" fmla="*/ 140846 w 956456"/>
                <a:gd name="connsiteY1" fmla="*/ 94822 h 2975146"/>
                <a:gd name="connsiteX2" fmla="*/ 394483 w 956456"/>
                <a:gd name="connsiteY2" fmla="*/ 1149335 h 2975146"/>
                <a:gd name="connsiteX3" fmla="*/ 950184 w 956456"/>
                <a:gd name="connsiteY3" fmla="*/ 2223170 h 2975146"/>
                <a:gd name="connsiteX4" fmla="*/ 250028 w 956456"/>
                <a:gd name="connsiteY4" fmla="*/ 2974499 h 2975146"/>
                <a:gd name="connsiteX0" fmla="*/ 960368 w 1666796"/>
                <a:gd name="connsiteY0" fmla="*/ 2906396 h 2906956"/>
                <a:gd name="connsiteX1" fmla="*/ 355 w 1666796"/>
                <a:gd name="connsiteY1" fmla="*/ 2232006 h 2906956"/>
                <a:gd name="connsiteX2" fmla="*/ 851186 w 1666796"/>
                <a:gd name="connsiteY2" fmla="*/ 26719 h 2906956"/>
                <a:gd name="connsiteX3" fmla="*/ 1104823 w 1666796"/>
                <a:gd name="connsiteY3" fmla="*/ 1081232 h 2906956"/>
                <a:gd name="connsiteX4" fmla="*/ 1660524 w 1666796"/>
                <a:gd name="connsiteY4" fmla="*/ 2155067 h 2906956"/>
                <a:gd name="connsiteX5" fmla="*/ 960368 w 1666796"/>
                <a:gd name="connsiteY5" fmla="*/ 2906396 h 2906956"/>
                <a:gd name="connsiteX0" fmla="*/ 1020918 w 1727346"/>
                <a:gd name="connsiteY0" fmla="*/ 2906396 h 2906955"/>
                <a:gd name="connsiteX1" fmla="*/ 60905 w 1727346"/>
                <a:gd name="connsiteY1" fmla="*/ 2232006 h 2906955"/>
                <a:gd name="connsiteX2" fmla="*/ 911736 w 1727346"/>
                <a:gd name="connsiteY2" fmla="*/ 26719 h 2906955"/>
                <a:gd name="connsiteX3" fmla="*/ 1165373 w 1727346"/>
                <a:gd name="connsiteY3" fmla="*/ 1081232 h 2906955"/>
                <a:gd name="connsiteX4" fmla="*/ 1721074 w 1727346"/>
                <a:gd name="connsiteY4" fmla="*/ 2155067 h 2906955"/>
                <a:gd name="connsiteX5" fmla="*/ 1020918 w 1727346"/>
                <a:gd name="connsiteY5" fmla="*/ 2906396 h 2906955"/>
                <a:gd name="connsiteX0" fmla="*/ 968083 w 1674511"/>
                <a:gd name="connsiteY0" fmla="*/ 2906396 h 2906955"/>
                <a:gd name="connsiteX1" fmla="*/ 8070 w 1674511"/>
                <a:gd name="connsiteY1" fmla="*/ 2232006 h 2906955"/>
                <a:gd name="connsiteX2" fmla="*/ 858901 w 1674511"/>
                <a:gd name="connsiteY2" fmla="*/ 26719 h 2906955"/>
                <a:gd name="connsiteX3" fmla="*/ 1112538 w 1674511"/>
                <a:gd name="connsiteY3" fmla="*/ 1081232 h 2906955"/>
                <a:gd name="connsiteX4" fmla="*/ 1668239 w 1674511"/>
                <a:gd name="connsiteY4" fmla="*/ 2155067 h 2906955"/>
                <a:gd name="connsiteX5" fmla="*/ 968083 w 1674511"/>
                <a:gd name="connsiteY5" fmla="*/ 2906396 h 2906955"/>
                <a:gd name="connsiteX0" fmla="*/ 967156 w 1673584"/>
                <a:gd name="connsiteY0" fmla="*/ 2860372 h 2860931"/>
                <a:gd name="connsiteX1" fmla="*/ 7143 w 1673584"/>
                <a:gd name="connsiteY1" fmla="*/ 2185982 h 2860931"/>
                <a:gd name="connsiteX2" fmla="*/ 965975 w 1673584"/>
                <a:gd name="connsiteY2" fmla="*/ 27982 h 2860931"/>
                <a:gd name="connsiteX3" fmla="*/ 1111611 w 1673584"/>
                <a:gd name="connsiteY3" fmla="*/ 1035208 h 2860931"/>
                <a:gd name="connsiteX4" fmla="*/ 1667312 w 1673584"/>
                <a:gd name="connsiteY4" fmla="*/ 2109043 h 2860931"/>
                <a:gd name="connsiteX5" fmla="*/ 967156 w 1673584"/>
                <a:gd name="connsiteY5" fmla="*/ 2860372 h 2860931"/>
                <a:gd name="connsiteX0" fmla="*/ 969174 w 1675602"/>
                <a:gd name="connsiteY0" fmla="*/ 2882825 h 2883384"/>
                <a:gd name="connsiteX1" fmla="*/ 9161 w 1675602"/>
                <a:gd name="connsiteY1" fmla="*/ 2208435 h 2883384"/>
                <a:gd name="connsiteX2" fmla="*/ 967993 w 1675602"/>
                <a:gd name="connsiteY2" fmla="*/ 50435 h 2883384"/>
                <a:gd name="connsiteX3" fmla="*/ 1113629 w 1675602"/>
                <a:gd name="connsiteY3" fmla="*/ 1057661 h 2883384"/>
                <a:gd name="connsiteX4" fmla="*/ 1669330 w 1675602"/>
                <a:gd name="connsiteY4" fmla="*/ 2131496 h 2883384"/>
                <a:gd name="connsiteX5" fmla="*/ 969174 w 1675602"/>
                <a:gd name="connsiteY5" fmla="*/ 2882825 h 2883384"/>
                <a:gd name="connsiteX0" fmla="*/ 967644 w 1674072"/>
                <a:gd name="connsiteY0" fmla="*/ 2844875 h 2845434"/>
                <a:gd name="connsiteX1" fmla="*/ 7631 w 1674072"/>
                <a:gd name="connsiteY1" fmla="*/ 2170485 h 2845434"/>
                <a:gd name="connsiteX2" fmla="*/ 966463 w 1674072"/>
                <a:gd name="connsiteY2" fmla="*/ 12485 h 2845434"/>
                <a:gd name="connsiteX3" fmla="*/ 1112099 w 1674072"/>
                <a:gd name="connsiteY3" fmla="*/ 1019711 h 2845434"/>
                <a:gd name="connsiteX4" fmla="*/ 1667800 w 1674072"/>
                <a:gd name="connsiteY4" fmla="*/ 2093546 h 2845434"/>
                <a:gd name="connsiteX5" fmla="*/ 967644 w 1674072"/>
                <a:gd name="connsiteY5" fmla="*/ 2844875 h 2845434"/>
                <a:gd name="connsiteX0" fmla="*/ 1009180 w 1715608"/>
                <a:gd name="connsiteY0" fmla="*/ 2844875 h 2845434"/>
                <a:gd name="connsiteX1" fmla="*/ 49167 w 1715608"/>
                <a:gd name="connsiteY1" fmla="*/ 2170485 h 2845434"/>
                <a:gd name="connsiteX2" fmla="*/ 1007999 w 1715608"/>
                <a:gd name="connsiteY2" fmla="*/ 12485 h 2845434"/>
                <a:gd name="connsiteX3" fmla="*/ 1153635 w 1715608"/>
                <a:gd name="connsiteY3" fmla="*/ 1019711 h 2845434"/>
                <a:gd name="connsiteX4" fmla="*/ 1709336 w 1715608"/>
                <a:gd name="connsiteY4" fmla="*/ 2093546 h 2845434"/>
                <a:gd name="connsiteX5" fmla="*/ 1009180 w 1715608"/>
                <a:gd name="connsiteY5" fmla="*/ 2844875 h 2845434"/>
                <a:gd name="connsiteX0" fmla="*/ 1006411 w 1712003"/>
                <a:gd name="connsiteY0" fmla="*/ 2862643 h 2863202"/>
                <a:gd name="connsiteX1" fmla="*/ 46398 w 1712003"/>
                <a:gd name="connsiteY1" fmla="*/ 2188253 h 2863202"/>
                <a:gd name="connsiteX2" fmla="*/ 1005230 w 1712003"/>
                <a:gd name="connsiteY2" fmla="*/ 30253 h 2863202"/>
                <a:gd name="connsiteX3" fmla="*/ 1068070 w 1712003"/>
                <a:gd name="connsiteY3" fmla="*/ 1005341 h 2863202"/>
                <a:gd name="connsiteX4" fmla="*/ 1706567 w 1712003"/>
                <a:gd name="connsiteY4" fmla="*/ 2111314 h 2863202"/>
                <a:gd name="connsiteX5" fmla="*/ 1006411 w 1712003"/>
                <a:gd name="connsiteY5" fmla="*/ 2862643 h 2863202"/>
                <a:gd name="connsiteX0" fmla="*/ 1006411 w 1635410"/>
                <a:gd name="connsiteY0" fmla="*/ 2862643 h 2863365"/>
                <a:gd name="connsiteX1" fmla="*/ 46398 w 1635410"/>
                <a:gd name="connsiteY1" fmla="*/ 2188253 h 2863365"/>
                <a:gd name="connsiteX2" fmla="*/ 1005230 w 1635410"/>
                <a:gd name="connsiteY2" fmla="*/ 30253 h 2863365"/>
                <a:gd name="connsiteX3" fmla="*/ 1068070 w 1635410"/>
                <a:gd name="connsiteY3" fmla="*/ 1005341 h 2863365"/>
                <a:gd name="connsiteX4" fmla="*/ 1629201 w 1635410"/>
                <a:gd name="connsiteY4" fmla="*/ 2100055 h 2863365"/>
                <a:gd name="connsiteX5" fmla="*/ 1006411 w 1635410"/>
                <a:gd name="connsiteY5" fmla="*/ 2862643 h 2863365"/>
                <a:gd name="connsiteX0" fmla="*/ 1006411 w 1635410"/>
                <a:gd name="connsiteY0" fmla="*/ 2862643 h 2863365"/>
                <a:gd name="connsiteX1" fmla="*/ 46398 w 1635410"/>
                <a:gd name="connsiteY1" fmla="*/ 2188253 h 2863365"/>
                <a:gd name="connsiteX2" fmla="*/ 1005230 w 1635410"/>
                <a:gd name="connsiteY2" fmla="*/ 30253 h 2863365"/>
                <a:gd name="connsiteX3" fmla="*/ 1068070 w 1635410"/>
                <a:gd name="connsiteY3" fmla="*/ 1005341 h 2863365"/>
                <a:gd name="connsiteX4" fmla="*/ 1629201 w 1635410"/>
                <a:gd name="connsiteY4" fmla="*/ 2100055 h 2863365"/>
                <a:gd name="connsiteX5" fmla="*/ 1006411 w 1635410"/>
                <a:gd name="connsiteY5" fmla="*/ 2862643 h 2863365"/>
                <a:gd name="connsiteX0" fmla="*/ 1006411 w 1629201"/>
                <a:gd name="connsiteY0" fmla="*/ 2862643 h 2863365"/>
                <a:gd name="connsiteX1" fmla="*/ 46398 w 1629201"/>
                <a:gd name="connsiteY1" fmla="*/ 2188253 h 2863365"/>
                <a:gd name="connsiteX2" fmla="*/ 1005230 w 1629201"/>
                <a:gd name="connsiteY2" fmla="*/ 30253 h 2863365"/>
                <a:gd name="connsiteX3" fmla="*/ 1068070 w 1629201"/>
                <a:gd name="connsiteY3" fmla="*/ 1005341 h 2863365"/>
                <a:gd name="connsiteX4" fmla="*/ 1629201 w 1629201"/>
                <a:gd name="connsiteY4" fmla="*/ 2100055 h 2863365"/>
                <a:gd name="connsiteX5" fmla="*/ 1006411 w 1629201"/>
                <a:gd name="connsiteY5" fmla="*/ 2862643 h 2863365"/>
                <a:gd name="connsiteX0" fmla="*/ 1006411 w 1758725"/>
                <a:gd name="connsiteY0" fmla="*/ 2862643 h 2863256"/>
                <a:gd name="connsiteX1" fmla="*/ 46398 w 1758725"/>
                <a:gd name="connsiteY1" fmla="*/ 2188253 h 2863256"/>
                <a:gd name="connsiteX2" fmla="*/ 1005230 w 1758725"/>
                <a:gd name="connsiteY2" fmla="*/ 30253 h 2863256"/>
                <a:gd name="connsiteX3" fmla="*/ 1068070 w 1758725"/>
                <a:gd name="connsiteY3" fmla="*/ 1005341 h 2863256"/>
                <a:gd name="connsiteX4" fmla="*/ 1758725 w 1758725"/>
                <a:gd name="connsiteY4" fmla="*/ 2107426 h 2863256"/>
                <a:gd name="connsiteX5" fmla="*/ 1006411 w 1758725"/>
                <a:gd name="connsiteY5" fmla="*/ 2862643 h 2863256"/>
                <a:gd name="connsiteX0" fmla="*/ 1006411 w 1759523"/>
                <a:gd name="connsiteY0" fmla="*/ 2862643 h 2863256"/>
                <a:gd name="connsiteX1" fmla="*/ 46398 w 1759523"/>
                <a:gd name="connsiteY1" fmla="*/ 2188253 h 2863256"/>
                <a:gd name="connsiteX2" fmla="*/ 1005230 w 1759523"/>
                <a:gd name="connsiteY2" fmla="*/ 30253 h 2863256"/>
                <a:gd name="connsiteX3" fmla="*/ 1068070 w 1759523"/>
                <a:gd name="connsiteY3" fmla="*/ 1005341 h 2863256"/>
                <a:gd name="connsiteX4" fmla="*/ 1758725 w 1759523"/>
                <a:gd name="connsiteY4" fmla="*/ 2107426 h 2863256"/>
                <a:gd name="connsiteX5" fmla="*/ 1006411 w 1759523"/>
                <a:gd name="connsiteY5" fmla="*/ 2862643 h 2863256"/>
                <a:gd name="connsiteX0" fmla="*/ 1006411 w 1660791"/>
                <a:gd name="connsiteY0" fmla="*/ 2862643 h 2862910"/>
                <a:gd name="connsiteX1" fmla="*/ 46398 w 1660791"/>
                <a:gd name="connsiteY1" fmla="*/ 2188253 h 2862910"/>
                <a:gd name="connsiteX2" fmla="*/ 1005230 w 1660791"/>
                <a:gd name="connsiteY2" fmla="*/ 30253 h 2862910"/>
                <a:gd name="connsiteX3" fmla="*/ 1068070 w 1660791"/>
                <a:gd name="connsiteY3" fmla="*/ 1005341 h 2862910"/>
                <a:gd name="connsiteX4" fmla="*/ 1659836 w 1660791"/>
                <a:gd name="connsiteY4" fmla="*/ 2136082 h 2862910"/>
                <a:gd name="connsiteX5" fmla="*/ 1006411 w 1660791"/>
                <a:gd name="connsiteY5" fmla="*/ 2862643 h 286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0791" h="2862910">
                  <a:moveTo>
                    <a:pt x="1006411" y="2862643"/>
                  </a:moveTo>
                  <a:cubicBezTo>
                    <a:pt x="737505" y="2871338"/>
                    <a:pt x="64595" y="2668199"/>
                    <a:pt x="46398" y="2188253"/>
                  </a:cubicBezTo>
                  <a:cubicBezTo>
                    <a:pt x="-233171" y="1357457"/>
                    <a:pt x="834951" y="227405"/>
                    <a:pt x="1005230" y="30253"/>
                  </a:cubicBezTo>
                  <a:cubicBezTo>
                    <a:pt x="1175509" y="-166899"/>
                    <a:pt x="933180" y="650616"/>
                    <a:pt x="1068070" y="1005341"/>
                  </a:cubicBezTo>
                  <a:cubicBezTo>
                    <a:pt x="1202960" y="1360066"/>
                    <a:pt x="1685078" y="1618256"/>
                    <a:pt x="1659836" y="2136082"/>
                  </a:cubicBezTo>
                  <a:cubicBezTo>
                    <a:pt x="1512636" y="2675183"/>
                    <a:pt x="1275317" y="2853948"/>
                    <a:pt x="1006411" y="2862643"/>
                  </a:cubicBezTo>
                  <a:close/>
                </a:path>
              </a:pathLst>
            </a:cu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Rectangle 4">
              <a:extLst>
                <a:ext uri="{FF2B5EF4-FFF2-40B4-BE49-F238E27FC236}">
                  <a16:creationId xmlns:a16="http://schemas.microsoft.com/office/drawing/2014/main" id="{135D09DB-85CA-4FCD-B48B-CD9DE29F1630}"/>
                </a:ext>
              </a:extLst>
            </p:cNvPr>
            <p:cNvSpPr/>
            <p:nvPr/>
          </p:nvSpPr>
          <p:spPr>
            <a:xfrm>
              <a:off x="6658095" y="4893177"/>
              <a:ext cx="692997" cy="1253193"/>
            </a:xfrm>
            <a:custGeom>
              <a:avLst/>
              <a:gdLst>
                <a:gd name="connsiteX0" fmla="*/ 0 w 191068"/>
                <a:gd name="connsiteY0" fmla="*/ 0 h 1144772"/>
                <a:gd name="connsiteX1" fmla="*/ 191068 w 191068"/>
                <a:gd name="connsiteY1" fmla="*/ 0 h 1144772"/>
                <a:gd name="connsiteX2" fmla="*/ 191068 w 191068"/>
                <a:gd name="connsiteY2" fmla="*/ 1144772 h 1144772"/>
                <a:gd name="connsiteX3" fmla="*/ 0 w 191068"/>
                <a:gd name="connsiteY3" fmla="*/ 1144772 h 1144772"/>
                <a:gd name="connsiteX4" fmla="*/ 0 w 191068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1144772 h 1144772"/>
                <a:gd name="connsiteX4" fmla="*/ 216746 w 407814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916172 h 1144772"/>
                <a:gd name="connsiteX4" fmla="*/ 216746 w 407814"/>
                <a:gd name="connsiteY4" fmla="*/ 0 h 1144772"/>
                <a:gd name="connsiteX0" fmla="*/ 216746 w 407814"/>
                <a:gd name="connsiteY0" fmla="*/ 0 h 1192233"/>
                <a:gd name="connsiteX1" fmla="*/ 407814 w 407814"/>
                <a:gd name="connsiteY1" fmla="*/ 0 h 1192233"/>
                <a:gd name="connsiteX2" fmla="*/ 407814 w 407814"/>
                <a:gd name="connsiteY2" fmla="*/ 1144772 h 1192233"/>
                <a:gd name="connsiteX3" fmla="*/ 207078 w 407814"/>
                <a:gd name="connsiteY3" fmla="*/ 1187583 h 1192233"/>
                <a:gd name="connsiteX4" fmla="*/ 216746 w 407814"/>
                <a:gd name="connsiteY4" fmla="*/ 916172 h 1192233"/>
                <a:gd name="connsiteX5" fmla="*/ 216746 w 407814"/>
                <a:gd name="connsiteY5" fmla="*/ 0 h 1192233"/>
                <a:gd name="connsiteX0" fmla="*/ 212865 w 403933"/>
                <a:gd name="connsiteY0" fmla="*/ 0 h 1192233"/>
                <a:gd name="connsiteX1" fmla="*/ 403933 w 403933"/>
                <a:gd name="connsiteY1" fmla="*/ 0 h 1192233"/>
                <a:gd name="connsiteX2" fmla="*/ 403933 w 403933"/>
                <a:gd name="connsiteY2" fmla="*/ 1144772 h 1192233"/>
                <a:gd name="connsiteX3" fmla="*/ 203197 w 403933"/>
                <a:gd name="connsiteY3" fmla="*/ 1187583 h 1192233"/>
                <a:gd name="connsiteX4" fmla="*/ 228105 w 403933"/>
                <a:gd name="connsiteY4" fmla="*/ 923792 h 1192233"/>
                <a:gd name="connsiteX5" fmla="*/ 212865 w 403933"/>
                <a:gd name="connsiteY5" fmla="*/ 0 h 1192233"/>
                <a:gd name="connsiteX0" fmla="*/ 247673 w 438741"/>
                <a:gd name="connsiteY0" fmla="*/ 0 h 1192233"/>
                <a:gd name="connsiteX1" fmla="*/ 438741 w 438741"/>
                <a:gd name="connsiteY1" fmla="*/ 0 h 1192233"/>
                <a:gd name="connsiteX2" fmla="*/ 438741 w 438741"/>
                <a:gd name="connsiteY2" fmla="*/ 1144772 h 1192233"/>
                <a:gd name="connsiteX3" fmla="*/ 238005 w 438741"/>
                <a:gd name="connsiteY3" fmla="*/ 1187583 h 1192233"/>
                <a:gd name="connsiteX4" fmla="*/ 262913 w 438741"/>
                <a:gd name="connsiteY4" fmla="*/ 923792 h 1192233"/>
                <a:gd name="connsiteX5" fmla="*/ 247673 w 438741"/>
                <a:gd name="connsiteY5" fmla="*/ 0 h 1192233"/>
                <a:gd name="connsiteX0" fmla="*/ 247673 w 537801"/>
                <a:gd name="connsiteY0" fmla="*/ 30480 h 1222713"/>
                <a:gd name="connsiteX1" fmla="*/ 537801 w 537801"/>
                <a:gd name="connsiteY1" fmla="*/ 0 h 1222713"/>
                <a:gd name="connsiteX2" fmla="*/ 438741 w 537801"/>
                <a:gd name="connsiteY2" fmla="*/ 1175252 h 1222713"/>
                <a:gd name="connsiteX3" fmla="*/ 238005 w 537801"/>
                <a:gd name="connsiteY3" fmla="*/ 1218063 h 1222713"/>
                <a:gd name="connsiteX4" fmla="*/ 262913 w 537801"/>
                <a:gd name="connsiteY4" fmla="*/ 954272 h 1222713"/>
                <a:gd name="connsiteX5" fmla="*/ 247673 w 537801"/>
                <a:gd name="connsiteY5" fmla="*/ 30480 h 1222713"/>
                <a:gd name="connsiteX0" fmla="*/ 247673 w 666141"/>
                <a:gd name="connsiteY0" fmla="*/ 30480 h 1222713"/>
                <a:gd name="connsiteX1" fmla="*/ 537801 w 666141"/>
                <a:gd name="connsiteY1" fmla="*/ 0 h 1222713"/>
                <a:gd name="connsiteX2" fmla="*/ 438741 w 666141"/>
                <a:gd name="connsiteY2" fmla="*/ 1175252 h 1222713"/>
                <a:gd name="connsiteX3" fmla="*/ 238005 w 666141"/>
                <a:gd name="connsiteY3" fmla="*/ 1218063 h 1222713"/>
                <a:gd name="connsiteX4" fmla="*/ 262913 w 666141"/>
                <a:gd name="connsiteY4" fmla="*/ 954272 h 1222713"/>
                <a:gd name="connsiteX5" fmla="*/ 247673 w 666141"/>
                <a:gd name="connsiteY5" fmla="*/ 30480 h 1222713"/>
                <a:gd name="connsiteX0" fmla="*/ 247673 w 547301"/>
                <a:gd name="connsiteY0" fmla="*/ 30480 h 1222713"/>
                <a:gd name="connsiteX1" fmla="*/ 537801 w 547301"/>
                <a:gd name="connsiteY1" fmla="*/ 0 h 1222713"/>
                <a:gd name="connsiteX2" fmla="*/ 428505 w 547301"/>
                <a:gd name="connsiteY2" fmla="*/ 829443 h 1222713"/>
                <a:gd name="connsiteX3" fmla="*/ 438741 w 547301"/>
                <a:gd name="connsiteY3" fmla="*/ 1175252 h 1222713"/>
                <a:gd name="connsiteX4" fmla="*/ 238005 w 547301"/>
                <a:gd name="connsiteY4" fmla="*/ 1218063 h 1222713"/>
                <a:gd name="connsiteX5" fmla="*/ 262913 w 547301"/>
                <a:gd name="connsiteY5" fmla="*/ 954272 h 1222713"/>
                <a:gd name="connsiteX6" fmla="*/ 247673 w 547301"/>
                <a:gd name="connsiteY6" fmla="*/ 30480 h 1222713"/>
                <a:gd name="connsiteX0" fmla="*/ 247673 w 612857"/>
                <a:gd name="connsiteY0" fmla="*/ 30480 h 1222713"/>
                <a:gd name="connsiteX1" fmla="*/ 537801 w 612857"/>
                <a:gd name="connsiteY1" fmla="*/ 0 h 1222713"/>
                <a:gd name="connsiteX2" fmla="*/ 428505 w 612857"/>
                <a:gd name="connsiteY2" fmla="*/ 829443 h 1222713"/>
                <a:gd name="connsiteX3" fmla="*/ 438741 w 612857"/>
                <a:gd name="connsiteY3" fmla="*/ 1175252 h 1222713"/>
                <a:gd name="connsiteX4" fmla="*/ 238005 w 612857"/>
                <a:gd name="connsiteY4" fmla="*/ 1218063 h 1222713"/>
                <a:gd name="connsiteX5" fmla="*/ 262913 w 612857"/>
                <a:gd name="connsiteY5" fmla="*/ 954272 h 1222713"/>
                <a:gd name="connsiteX6" fmla="*/ 247673 w 612857"/>
                <a:gd name="connsiteY6" fmla="*/ 30480 h 1222713"/>
                <a:gd name="connsiteX0" fmla="*/ 247673 w 688319"/>
                <a:gd name="connsiteY0" fmla="*/ 30480 h 1222713"/>
                <a:gd name="connsiteX1" fmla="*/ 537801 w 688319"/>
                <a:gd name="connsiteY1" fmla="*/ 0 h 1222713"/>
                <a:gd name="connsiteX2" fmla="*/ 428505 w 688319"/>
                <a:gd name="connsiteY2" fmla="*/ 829443 h 1222713"/>
                <a:gd name="connsiteX3" fmla="*/ 438741 w 688319"/>
                <a:gd name="connsiteY3" fmla="*/ 1175252 h 1222713"/>
                <a:gd name="connsiteX4" fmla="*/ 238005 w 688319"/>
                <a:gd name="connsiteY4" fmla="*/ 1218063 h 1222713"/>
                <a:gd name="connsiteX5" fmla="*/ 262913 w 688319"/>
                <a:gd name="connsiteY5" fmla="*/ 954272 h 1222713"/>
                <a:gd name="connsiteX6" fmla="*/ 247673 w 688319"/>
                <a:gd name="connsiteY6" fmla="*/ 30480 h 1222713"/>
                <a:gd name="connsiteX0" fmla="*/ 247673 w 692997"/>
                <a:gd name="connsiteY0" fmla="*/ 60960 h 1253193"/>
                <a:gd name="connsiteX1" fmla="*/ 545421 w 692997"/>
                <a:gd name="connsiteY1" fmla="*/ 0 h 1253193"/>
                <a:gd name="connsiteX2" fmla="*/ 428505 w 692997"/>
                <a:gd name="connsiteY2" fmla="*/ 859923 h 1253193"/>
                <a:gd name="connsiteX3" fmla="*/ 438741 w 692997"/>
                <a:gd name="connsiteY3" fmla="*/ 1205732 h 1253193"/>
                <a:gd name="connsiteX4" fmla="*/ 238005 w 692997"/>
                <a:gd name="connsiteY4" fmla="*/ 1248543 h 1253193"/>
                <a:gd name="connsiteX5" fmla="*/ 262913 w 692997"/>
                <a:gd name="connsiteY5" fmla="*/ 984752 h 1253193"/>
                <a:gd name="connsiteX6" fmla="*/ 247673 w 692997"/>
                <a:gd name="connsiteY6" fmla="*/ 60960 h 125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997" h="1253193">
                  <a:moveTo>
                    <a:pt x="247673" y="60960"/>
                  </a:moveTo>
                  <a:lnTo>
                    <a:pt x="545421" y="0"/>
                  </a:lnTo>
                  <a:cubicBezTo>
                    <a:pt x="782570" y="37911"/>
                    <a:pt x="726955" y="336388"/>
                    <a:pt x="428505" y="859923"/>
                  </a:cubicBezTo>
                  <a:cubicBezTo>
                    <a:pt x="411995" y="1055798"/>
                    <a:pt x="487001" y="1137152"/>
                    <a:pt x="438741" y="1205732"/>
                  </a:cubicBezTo>
                  <a:cubicBezTo>
                    <a:pt x="415009" y="1179362"/>
                    <a:pt x="261737" y="1274913"/>
                    <a:pt x="238005" y="1248543"/>
                  </a:cubicBezTo>
                  <a:lnTo>
                    <a:pt x="262913" y="984752"/>
                  </a:lnTo>
                  <a:cubicBezTo>
                    <a:pt x="118133" y="808901"/>
                    <a:pt x="-240007" y="495891"/>
                    <a:pt x="247673" y="60960"/>
                  </a:cubicBezTo>
                  <a:close/>
                </a:path>
              </a:pathLst>
            </a:cu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Rectangle: Rounded Corners 10">
              <a:extLst>
                <a:ext uri="{FF2B5EF4-FFF2-40B4-BE49-F238E27FC236}">
                  <a16:creationId xmlns:a16="http://schemas.microsoft.com/office/drawing/2014/main" id="{1CC3146C-928B-6F0F-8A9F-BA7436DBF2E8}"/>
                </a:ext>
              </a:extLst>
            </p:cNvPr>
            <p:cNvSpPr/>
            <p:nvPr/>
          </p:nvSpPr>
          <p:spPr>
            <a:xfrm>
              <a:off x="6404046" y="5890108"/>
              <a:ext cx="894044" cy="32019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0" name="Oval 309">
              <a:extLst>
                <a:ext uri="{FF2B5EF4-FFF2-40B4-BE49-F238E27FC236}">
                  <a16:creationId xmlns:a16="http://schemas.microsoft.com/office/drawing/2014/main" id="{0E53D81F-E05E-E8BB-2220-493FC55D373D}"/>
                </a:ext>
              </a:extLst>
            </p:cNvPr>
            <p:cNvSpPr/>
            <p:nvPr/>
          </p:nvSpPr>
          <p:spPr>
            <a:xfrm rot="21151717">
              <a:off x="5850668" y="4072293"/>
              <a:ext cx="466896" cy="1350598"/>
            </a:xfrm>
            <a:prstGeom prst="ellipse">
              <a:avLst/>
            </a:pr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E64FA8CD-3F8F-6622-0EC1-166745A1DB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9973" y="5266780"/>
              <a:ext cx="588148" cy="17823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12" name="Oval 4">
              <a:extLst>
                <a:ext uri="{FF2B5EF4-FFF2-40B4-BE49-F238E27FC236}">
                  <a16:creationId xmlns:a16="http://schemas.microsoft.com/office/drawing/2014/main" id="{DC5CB1D7-EC0B-3FEF-ED33-D73C91AF3252}"/>
                </a:ext>
              </a:extLst>
            </p:cNvPr>
            <p:cNvSpPr/>
            <p:nvPr/>
          </p:nvSpPr>
          <p:spPr>
            <a:xfrm>
              <a:off x="5326077" y="2416678"/>
              <a:ext cx="1407061" cy="1378424"/>
            </a:xfrm>
            <a:custGeom>
              <a:avLst/>
              <a:gdLst>
                <a:gd name="connsiteX0" fmla="*/ 0 w 1378424"/>
                <a:gd name="connsiteY0" fmla="*/ 689212 h 1378424"/>
                <a:gd name="connsiteX1" fmla="*/ 689212 w 1378424"/>
                <a:gd name="connsiteY1" fmla="*/ 0 h 1378424"/>
                <a:gd name="connsiteX2" fmla="*/ 1378424 w 1378424"/>
                <a:gd name="connsiteY2" fmla="*/ 689212 h 1378424"/>
                <a:gd name="connsiteX3" fmla="*/ 689212 w 1378424"/>
                <a:gd name="connsiteY3" fmla="*/ 1378424 h 1378424"/>
                <a:gd name="connsiteX4" fmla="*/ 0 w 1378424"/>
                <a:gd name="connsiteY4" fmla="*/ 689212 h 1378424"/>
                <a:gd name="connsiteX0" fmla="*/ 0 w 1396077"/>
                <a:gd name="connsiteY0" fmla="*/ 689212 h 1378424"/>
                <a:gd name="connsiteX1" fmla="*/ 689212 w 1396077"/>
                <a:gd name="connsiteY1" fmla="*/ 0 h 1378424"/>
                <a:gd name="connsiteX2" fmla="*/ 1378424 w 1396077"/>
                <a:gd name="connsiteY2" fmla="*/ 689212 h 1378424"/>
                <a:gd name="connsiteX3" fmla="*/ 689212 w 1396077"/>
                <a:gd name="connsiteY3" fmla="*/ 1378424 h 1378424"/>
                <a:gd name="connsiteX4" fmla="*/ 0 w 1396077"/>
                <a:gd name="connsiteY4" fmla="*/ 689212 h 1378424"/>
                <a:gd name="connsiteX0" fmla="*/ 10984 w 1407061"/>
                <a:gd name="connsiteY0" fmla="*/ 689212 h 1378424"/>
                <a:gd name="connsiteX1" fmla="*/ 700196 w 1407061"/>
                <a:gd name="connsiteY1" fmla="*/ 0 h 1378424"/>
                <a:gd name="connsiteX2" fmla="*/ 1389408 w 1407061"/>
                <a:gd name="connsiteY2" fmla="*/ 689212 h 1378424"/>
                <a:gd name="connsiteX3" fmla="*/ 700196 w 1407061"/>
                <a:gd name="connsiteY3" fmla="*/ 1378424 h 1378424"/>
                <a:gd name="connsiteX4" fmla="*/ 10984 w 1407061"/>
                <a:gd name="connsiteY4" fmla="*/ 689212 h 137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7061" h="1378424">
                  <a:moveTo>
                    <a:pt x="10984" y="689212"/>
                  </a:moveTo>
                  <a:cubicBezTo>
                    <a:pt x="92871" y="281275"/>
                    <a:pt x="319555" y="0"/>
                    <a:pt x="700196" y="0"/>
                  </a:cubicBezTo>
                  <a:cubicBezTo>
                    <a:pt x="1080837" y="0"/>
                    <a:pt x="1389408" y="308571"/>
                    <a:pt x="1389408" y="689212"/>
                  </a:cubicBezTo>
                  <a:cubicBezTo>
                    <a:pt x="1498590" y="1219978"/>
                    <a:pt x="1080837" y="1378424"/>
                    <a:pt x="700196" y="1378424"/>
                  </a:cubicBezTo>
                  <a:cubicBezTo>
                    <a:pt x="319555" y="1378424"/>
                    <a:pt x="-70903" y="1097149"/>
                    <a:pt x="10984" y="689212"/>
                  </a:cubicBezTo>
                  <a:close/>
                </a:path>
              </a:pathLst>
            </a:cu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3" name="Rectangle: Rounded Corners 10">
              <a:extLst>
                <a:ext uri="{FF2B5EF4-FFF2-40B4-BE49-F238E27FC236}">
                  <a16:creationId xmlns:a16="http://schemas.microsoft.com/office/drawing/2014/main" id="{F3009B07-F87C-9E16-4B0B-806C4616ADD3}"/>
                </a:ext>
              </a:extLst>
            </p:cNvPr>
            <p:cNvSpPr/>
            <p:nvPr/>
          </p:nvSpPr>
          <p:spPr>
            <a:xfrm rot="16575385" flipH="1">
              <a:off x="6992640" y="4617000"/>
              <a:ext cx="294727" cy="643353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rgbClr val="ED7D31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C9988CFE-D33D-0A38-1F07-7A073AAB2E3D}"/>
                </a:ext>
              </a:extLst>
            </p:cNvPr>
            <p:cNvSpPr/>
            <p:nvPr/>
          </p:nvSpPr>
          <p:spPr>
            <a:xfrm>
              <a:off x="6209488" y="2861164"/>
              <a:ext cx="209550" cy="28817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417AE7D2-52A0-29B3-79F5-1C3EC21502CE}"/>
                </a:ext>
              </a:extLst>
            </p:cNvPr>
            <p:cNvSpPr/>
            <p:nvPr/>
          </p:nvSpPr>
          <p:spPr>
            <a:xfrm>
              <a:off x="5515705" y="2842667"/>
              <a:ext cx="209550" cy="28817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638DA6C4-FDAA-7805-7DA4-95A90919631B}"/>
                </a:ext>
              </a:extLst>
            </p:cNvPr>
            <p:cNvSpPr/>
            <p:nvPr/>
          </p:nvSpPr>
          <p:spPr>
            <a:xfrm>
              <a:off x="5568792" y="2878016"/>
              <a:ext cx="103377" cy="14216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813F5865-C34C-047B-57F6-77087B47DB7E}"/>
                </a:ext>
              </a:extLst>
            </p:cNvPr>
            <p:cNvSpPr/>
            <p:nvPr/>
          </p:nvSpPr>
          <p:spPr>
            <a:xfrm>
              <a:off x="6262574" y="2916207"/>
              <a:ext cx="103377" cy="14216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6277F0BE-2A25-781F-C94C-A25D2208773E}"/>
                </a:ext>
              </a:extLst>
            </p:cNvPr>
            <p:cNvSpPr/>
            <p:nvPr/>
          </p:nvSpPr>
          <p:spPr>
            <a:xfrm>
              <a:off x="5818876" y="3123914"/>
              <a:ext cx="209550" cy="12720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91EE9CBE-CD84-25B4-B7E5-F7D4EF8757FA}"/>
                </a:ext>
              </a:extLst>
            </p:cNvPr>
            <p:cNvSpPr/>
            <p:nvPr/>
          </p:nvSpPr>
          <p:spPr>
            <a:xfrm rot="21290501">
              <a:off x="5916799" y="3208169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EDA360E2-DDBD-BFDB-B062-E796B24942FD}"/>
                </a:ext>
              </a:extLst>
            </p:cNvPr>
            <p:cNvSpPr/>
            <p:nvPr/>
          </p:nvSpPr>
          <p:spPr>
            <a:xfrm flipH="1">
              <a:off x="5791368" y="3212212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1" name="Rectangle: Rounded Corners 10">
              <a:extLst>
                <a:ext uri="{FF2B5EF4-FFF2-40B4-BE49-F238E27FC236}">
                  <a16:creationId xmlns:a16="http://schemas.microsoft.com/office/drawing/2014/main" id="{3EC36F93-6E74-EDCE-3AFA-47D447A633A2}"/>
                </a:ext>
              </a:extLst>
            </p:cNvPr>
            <p:cNvSpPr/>
            <p:nvPr/>
          </p:nvSpPr>
          <p:spPr>
            <a:xfrm rot="15023604" flipH="1">
              <a:off x="6868407" y="5775701"/>
              <a:ext cx="272370" cy="174800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rgbClr val="ED7D31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2" name="Rectangle 35">
              <a:extLst>
                <a:ext uri="{FF2B5EF4-FFF2-40B4-BE49-F238E27FC236}">
                  <a16:creationId xmlns:a16="http://schemas.microsoft.com/office/drawing/2014/main" id="{CC29B6AF-2BCB-CF7A-7DE3-9E8CFCDC31AE}"/>
                </a:ext>
              </a:extLst>
            </p:cNvPr>
            <p:cNvSpPr/>
            <p:nvPr/>
          </p:nvSpPr>
          <p:spPr>
            <a:xfrm rot="3817919">
              <a:off x="5914438" y="4415414"/>
              <a:ext cx="112223" cy="716059"/>
            </a:xfrm>
            <a:custGeom>
              <a:avLst/>
              <a:gdLst>
                <a:gd name="connsiteX0" fmla="*/ 0 w 45719"/>
                <a:gd name="connsiteY0" fmla="*/ 0 h 605128"/>
                <a:gd name="connsiteX1" fmla="*/ 45719 w 45719"/>
                <a:gd name="connsiteY1" fmla="*/ 0 h 605128"/>
                <a:gd name="connsiteX2" fmla="*/ 45719 w 45719"/>
                <a:gd name="connsiteY2" fmla="*/ 605128 h 605128"/>
                <a:gd name="connsiteX3" fmla="*/ 0 w 45719"/>
                <a:gd name="connsiteY3" fmla="*/ 605128 h 605128"/>
                <a:gd name="connsiteX4" fmla="*/ 0 w 45719"/>
                <a:gd name="connsiteY4" fmla="*/ 0 h 605128"/>
                <a:gd name="connsiteX0" fmla="*/ 0 w 91583"/>
                <a:gd name="connsiteY0" fmla="*/ 0 h 605128"/>
                <a:gd name="connsiteX1" fmla="*/ 45719 w 91583"/>
                <a:gd name="connsiteY1" fmla="*/ 0 h 605128"/>
                <a:gd name="connsiteX2" fmla="*/ 45719 w 91583"/>
                <a:gd name="connsiteY2" fmla="*/ 605128 h 605128"/>
                <a:gd name="connsiteX3" fmla="*/ 0 w 91583"/>
                <a:gd name="connsiteY3" fmla="*/ 605128 h 605128"/>
                <a:gd name="connsiteX4" fmla="*/ 0 w 91583"/>
                <a:gd name="connsiteY4" fmla="*/ 0 h 605128"/>
                <a:gd name="connsiteX0" fmla="*/ 22114 w 113697"/>
                <a:gd name="connsiteY0" fmla="*/ 0 h 605128"/>
                <a:gd name="connsiteX1" fmla="*/ 67833 w 113697"/>
                <a:gd name="connsiteY1" fmla="*/ 0 h 605128"/>
                <a:gd name="connsiteX2" fmla="*/ 67833 w 113697"/>
                <a:gd name="connsiteY2" fmla="*/ 605128 h 605128"/>
                <a:gd name="connsiteX3" fmla="*/ 22114 w 113697"/>
                <a:gd name="connsiteY3" fmla="*/ 605128 h 605128"/>
                <a:gd name="connsiteX4" fmla="*/ 22114 w 113697"/>
                <a:gd name="connsiteY4" fmla="*/ 0 h 605128"/>
                <a:gd name="connsiteX0" fmla="*/ 22114 w 113697"/>
                <a:gd name="connsiteY0" fmla="*/ 0 h 618769"/>
                <a:gd name="connsiteX1" fmla="*/ 67833 w 113697"/>
                <a:gd name="connsiteY1" fmla="*/ 0 h 618769"/>
                <a:gd name="connsiteX2" fmla="*/ 67833 w 113697"/>
                <a:gd name="connsiteY2" fmla="*/ 605128 h 618769"/>
                <a:gd name="connsiteX3" fmla="*/ 22114 w 113697"/>
                <a:gd name="connsiteY3" fmla="*/ 605128 h 618769"/>
                <a:gd name="connsiteX4" fmla="*/ 22114 w 113697"/>
                <a:gd name="connsiteY4" fmla="*/ 0 h 618769"/>
                <a:gd name="connsiteX0" fmla="*/ 22114 w 113697"/>
                <a:gd name="connsiteY0" fmla="*/ 0 h 627702"/>
                <a:gd name="connsiteX1" fmla="*/ 67833 w 113697"/>
                <a:gd name="connsiteY1" fmla="*/ 0 h 627702"/>
                <a:gd name="connsiteX2" fmla="*/ 67833 w 113697"/>
                <a:gd name="connsiteY2" fmla="*/ 605128 h 627702"/>
                <a:gd name="connsiteX3" fmla="*/ 22114 w 113697"/>
                <a:gd name="connsiteY3" fmla="*/ 605128 h 627702"/>
                <a:gd name="connsiteX4" fmla="*/ 22114 w 113697"/>
                <a:gd name="connsiteY4" fmla="*/ 0 h 627702"/>
                <a:gd name="connsiteX0" fmla="*/ 22114 w 113697"/>
                <a:gd name="connsiteY0" fmla="*/ 0 h 624079"/>
                <a:gd name="connsiteX1" fmla="*/ 67833 w 113697"/>
                <a:gd name="connsiteY1" fmla="*/ 0 h 624079"/>
                <a:gd name="connsiteX2" fmla="*/ 67833 w 113697"/>
                <a:gd name="connsiteY2" fmla="*/ 605128 h 624079"/>
                <a:gd name="connsiteX3" fmla="*/ 22114 w 113697"/>
                <a:gd name="connsiteY3" fmla="*/ 605128 h 624079"/>
                <a:gd name="connsiteX4" fmla="*/ 22114 w 113697"/>
                <a:gd name="connsiteY4" fmla="*/ 0 h 624079"/>
                <a:gd name="connsiteX0" fmla="*/ 22114 w 67833"/>
                <a:gd name="connsiteY0" fmla="*/ 0 h 605128"/>
                <a:gd name="connsiteX1" fmla="*/ 67833 w 67833"/>
                <a:gd name="connsiteY1" fmla="*/ 0 h 605128"/>
                <a:gd name="connsiteX2" fmla="*/ 22114 w 67833"/>
                <a:gd name="connsiteY2" fmla="*/ 605128 h 605128"/>
                <a:gd name="connsiteX3" fmla="*/ 22114 w 67833"/>
                <a:gd name="connsiteY3" fmla="*/ 0 h 605128"/>
                <a:gd name="connsiteX0" fmla="*/ 21158 w 66877"/>
                <a:gd name="connsiteY0" fmla="*/ 0 h 605128"/>
                <a:gd name="connsiteX1" fmla="*/ 66877 w 66877"/>
                <a:gd name="connsiteY1" fmla="*/ 0 h 605128"/>
                <a:gd name="connsiteX2" fmla="*/ 21158 w 66877"/>
                <a:gd name="connsiteY2" fmla="*/ 605128 h 605128"/>
                <a:gd name="connsiteX3" fmla="*/ 21158 w 66877"/>
                <a:gd name="connsiteY3" fmla="*/ 0 h 605128"/>
                <a:gd name="connsiteX0" fmla="*/ 21158 w 67533"/>
                <a:gd name="connsiteY0" fmla="*/ 0 h 605140"/>
                <a:gd name="connsiteX1" fmla="*/ 66877 w 67533"/>
                <a:gd name="connsiteY1" fmla="*/ 0 h 605140"/>
                <a:gd name="connsiteX2" fmla="*/ 21158 w 67533"/>
                <a:gd name="connsiteY2" fmla="*/ 605128 h 605140"/>
                <a:gd name="connsiteX3" fmla="*/ 21158 w 67533"/>
                <a:gd name="connsiteY3" fmla="*/ 0 h 605140"/>
                <a:gd name="connsiteX0" fmla="*/ 33883 w 80258"/>
                <a:gd name="connsiteY0" fmla="*/ 0 h 605140"/>
                <a:gd name="connsiteX1" fmla="*/ 79602 w 80258"/>
                <a:gd name="connsiteY1" fmla="*/ 0 h 605140"/>
                <a:gd name="connsiteX2" fmla="*/ 33883 w 80258"/>
                <a:gd name="connsiteY2" fmla="*/ 605128 h 605140"/>
                <a:gd name="connsiteX3" fmla="*/ 33883 w 80258"/>
                <a:gd name="connsiteY3" fmla="*/ 0 h 605140"/>
                <a:gd name="connsiteX0" fmla="*/ 33883 w 86079"/>
                <a:gd name="connsiteY0" fmla="*/ 0 h 605210"/>
                <a:gd name="connsiteX1" fmla="*/ 79602 w 86079"/>
                <a:gd name="connsiteY1" fmla="*/ 0 h 605210"/>
                <a:gd name="connsiteX2" fmla="*/ 33883 w 86079"/>
                <a:gd name="connsiteY2" fmla="*/ 605128 h 605210"/>
                <a:gd name="connsiteX3" fmla="*/ 33883 w 86079"/>
                <a:gd name="connsiteY3" fmla="*/ 0 h 605210"/>
                <a:gd name="connsiteX0" fmla="*/ 42654 w 94850"/>
                <a:gd name="connsiteY0" fmla="*/ 0 h 605210"/>
                <a:gd name="connsiteX1" fmla="*/ 88373 w 94850"/>
                <a:gd name="connsiteY1" fmla="*/ 0 h 605210"/>
                <a:gd name="connsiteX2" fmla="*/ 42654 w 94850"/>
                <a:gd name="connsiteY2" fmla="*/ 605128 h 605210"/>
                <a:gd name="connsiteX3" fmla="*/ 42654 w 94850"/>
                <a:gd name="connsiteY3" fmla="*/ 0 h 60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50" h="605210">
                  <a:moveTo>
                    <a:pt x="42654" y="0"/>
                  </a:moveTo>
                  <a:lnTo>
                    <a:pt x="88373" y="0"/>
                  </a:lnTo>
                  <a:cubicBezTo>
                    <a:pt x="88373" y="100855"/>
                    <a:pt x="120228" y="612648"/>
                    <a:pt x="42654" y="605128"/>
                  </a:cubicBezTo>
                  <a:cubicBezTo>
                    <a:pt x="-53319" y="592751"/>
                    <a:pt x="42654" y="201709"/>
                    <a:pt x="42654" y="0"/>
                  </a:cubicBezTo>
                  <a:close/>
                </a:path>
              </a:pathLst>
            </a:cu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23" name="ttsMP3.com_VoiceText_2025-1-20_1-26-34">
            <a:hlinkClick r:id="" action="ppaction://media"/>
            <a:extLst>
              <a:ext uri="{FF2B5EF4-FFF2-40B4-BE49-F238E27FC236}">
                <a16:creationId xmlns:a16="http://schemas.microsoft.com/office/drawing/2014/main" id="{6A532AD0-269A-CFBF-CC95-346D44525BF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9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768" fill="hold"/>
                                        <p:tgtEl>
                                          <p:spTgt spid="3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429253-8AFB-46A7-B2C3-1B05337C86F9}"/>
              </a:ext>
            </a:extLst>
          </p:cNvPr>
          <p:cNvGrpSpPr/>
          <p:nvPr/>
        </p:nvGrpSpPr>
        <p:grpSpPr>
          <a:xfrm>
            <a:off x="574288" y="-48048008"/>
            <a:ext cx="4900018" cy="48048008"/>
            <a:chOff x="8793199" y="-9193101"/>
            <a:chExt cx="4900018" cy="4804800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EFD57FC-3709-4BB2-B8D7-724EBFC485AF}"/>
                </a:ext>
              </a:extLst>
            </p:cNvPr>
            <p:cNvSpPr txBox="1"/>
            <p:nvPr/>
          </p:nvSpPr>
          <p:spPr>
            <a:xfrm>
              <a:off x="10165207" y="13388412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Ll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C649EAB-088D-4171-A8E9-58808A99A274}"/>
                </a:ext>
              </a:extLst>
            </p:cNvPr>
            <p:cNvSpPr txBox="1"/>
            <p:nvPr/>
          </p:nvSpPr>
          <p:spPr>
            <a:xfrm>
              <a:off x="9366915" y="15154291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Mm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1929E7-CB62-4D8C-86F2-2D70F97A701B}"/>
                </a:ext>
              </a:extLst>
            </p:cNvPr>
            <p:cNvSpPr txBox="1"/>
            <p:nvPr/>
          </p:nvSpPr>
          <p:spPr>
            <a:xfrm>
              <a:off x="9712207" y="16953853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BEB01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Nn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BEB0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0B67EF7-4C3D-4896-B33B-22B87C7CCE2F}"/>
                </a:ext>
              </a:extLst>
            </p:cNvPr>
            <p:cNvSpPr txBox="1"/>
            <p:nvPr/>
          </p:nvSpPr>
          <p:spPr>
            <a:xfrm>
              <a:off x="9749198" y="1853231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Oo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2DCFC0-172A-489F-B27B-558268102E81}"/>
                </a:ext>
              </a:extLst>
            </p:cNvPr>
            <p:cNvSpPr txBox="1"/>
            <p:nvPr/>
          </p:nvSpPr>
          <p:spPr>
            <a:xfrm>
              <a:off x="9799190" y="20254295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Pp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AA78FD9-F85F-4189-A0F6-DD69F7D4F0A8}"/>
                </a:ext>
              </a:extLst>
            </p:cNvPr>
            <p:cNvSpPr txBox="1"/>
            <p:nvPr/>
          </p:nvSpPr>
          <p:spPr>
            <a:xfrm>
              <a:off x="9751858" y="2197627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Qq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933008-40FF-4E76-9074-FA58E27118FB}"/>
                </a:ext>
              </a:extLst>
            </p:cNvPr>
            <p:cNvSpPr txBox="1"/>
            <p:nvPr/>
          </p:nvSpPr>
          <p:spPr>
            <a:xfrm>
              <a:off x="9938707" y="2394290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91BE05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Rr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91BE0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8F0C571-6C16-4A88-A092-164B8B639D9E}"/>
                </a:ext>
              </a:extLst>
            </p:cNvPr>
            <p:cNvSpPr txBox="1"/>
            <p:nvPr/>
          </p:nvSpPr>
          <p:spPr>
            <a:xfrm>
              <a:off x="10036591" y="2531812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Ss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7FA7E1-1B3D-483C-A682-8E7BC1294860}"/>
                </a:ext>
              </a:extLst>
            </p:cNvPr>
            <p:cNvSpPr txBox="1"/>
            <p:nvPr/>
          </p:nvSpPr>
          <p:spPr>
            <a:xfrm>
              <a:off x="10084676" y="27073900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D012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Tt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C3151F4-0875-466D-9D4E-045E081A289B}"/>
                </a:ext>
              </a:extLst>
            </p:cNvPr>
            <p:cNvSpPr txBox="1"/>
            <p:nvPr/>
          </p:nvSpPr>
          <p:spPr>
            <a:xfrm>
              <a:off x="10082016" y="2858379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Uu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25E87A-6D6D-421C-AAD5-2AD76A27954B}"/>
                </a:ext>
              </a:extLst>
            </p:cNvPr>
            <p:cNvSpPr txBox="1"/>
            <p:nvPr/>
          </p:nvSpPr>
          <p:spPr>
            <a:xfrm>
              <a:off x="10264245" y="3042473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A5A5A5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Vv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5582E6-CC30-472E-A2BC-268B085AE763}"/>
                </a:ext>
              </a:extLst>
            </p:cNvPr>
            <p:cNvSpPr txBox="1"/>
            <p:nvPr/>
          </p:nvSpPr>
          <p:spPr>
            <a:xfrm>
              <a:off x="10165207" y="3199408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B11F9C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Ww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B11F9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93B681-9A66-46DB-9795-A25DE3055160}"/>
                </a:ext>
              </a:extLst>
            </p:cNvPr>
            <p:cNvSpPr txBox="1"/>
            <p:nvPr/>
          </p:nvSpPr>
          <p:spPr>
            <a:xfrm>
              <a:off x="10142833" y="3383502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0AD4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Xx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9CB876-5D5D-454E-B108-C28F32E229FE}"/>
                </a:ext>
              </a:extLst>
            </p:cNvPr>
            <p:cNvSpPr txBox="1"/>
            <p:nvPr/>
          </p:nvSpPr>
          <p:spPr>
            <a:xfrm>
              <a:off x="10360555" y="35404368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Yy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2FF714-2B06-430B-81A4-52C8115541D8}"/>
                </a:ext>
              </a:extLst>
            </p:cNvPr>
            <p:cNvSpPr txBox="1"/>
            <p:nvPr/>
          </p:nvSpPr>
          <p:spPr>
            <a:xfrm>
              <a:off x="10548274" y="3737757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Zz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512AB9-CABE-4160-B59B-D18DC2306B56}"/>
                </a:ext>
              </a:extLst>
            </p:cNvPr>
            <p:cNvSpPr txBox="1"/>
            <p:nvPr/>
          </p:nvSpPr>
          <p:spPr>
            <a:xfrm>
              <a:off x="8793199" y="-9193101"/>
              <a:ext cx="4900018" cy="3016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9000" kern="0" dirty="0">
                  <a:ln>
                    <a:solidFill>
                      <a:prstClr val="black"/>
                    </a:solidFill>
                  </a:ln>
                  <a:solidFill>
                    <a:srgbClr val="ED7D31"/>
                  </a:solidFill>
                  <a:latin typeface="Arial Black" panose="020B0A04020102020204" pitchFamily="34" charset="0"/>
                </a:rPr>
                <a:t>K </a:t>
              </a:r>
              <a:r>
                <a:rPr lang="en-US" sz="19000" kern="0" dirty="0" err="1">
                  <a:ln>
                    <a:solidFill>
                      <a:prstClr val="black"/>
                    </a:solidFill>
                  </a:ln>
                  <a:solidFill>
                    <a:srgbClr val="ED7D31"/>
                  </a:solidFill>
                  <a:latin typeface="Arial Black" panose="020B0A04020102020204" pitchFamily="34" charset="0"/>
                </a:rPr>
                <a:t>k</a:t>
              </a:r>
              <a:endParaRPr kumimoji="0" lang="en-US" sz="19000" b="0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382A43F-A79D-4202-91E8-43664A6C8397}"/>
              </a:ext>
            </a:extLst>
          </p:cNvPr>
          <p:cNvSpPr/>
          <p:nvPr/>
        </p:nvSpPr>
        <p:spPr>
          <a:xfrm>
            <a:off x="0" y="3959338"/>
            <a:ext cx="6858000" cy="8232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D6990A-76DF-152E-AAD5-DA9DF85B09AB}"/>
              </a:ext>
            </a:extLst>
          </p:cNvPr>
          <p:cNvGrpSpPr/>
          <p:nvPr/>
        </p:nvGrpSpPr>
        <p:grpSpPr>
          <a:xfrm flipH="1">
            <a:off x="888488" y="4003385"/>
            <a:ext cx="5081023" cy="6173898"/>
            <a:chOff x="5326077" y="1827206"/>
            <a:chExt cx="3607219" cy="4383093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8CD21E1D-955A-74DE-C87A-19A156882938}"/>
                </a:ext>
              </a:extLst>
            </p:cNvPr>
            <p:cNvSpPr/>
            <p:nvPr/>
          </p:nvSpPr>
          <p:spPr>
            <a:xfrm rot="2040070" flipH="1">
              <a:off x="6342725" y="2000931"/>
              <a:ext cx="650794" cy="906074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3983E8C-BAFD-62E4-C0F2-76860676F4FA}"/>
                </a:ext>
              </a:extLst>
            </p:cNvPr>
            <p:cNvSpPr/>
            <p:nvPr/>
          </p:nvSpPr>
          <p:spPr>
            <a:xfrm rot="2040070" flipH="1">
              <a:off x="6410148" y="2110303"/>
              <a:ext cx="515948" cy="718333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931818B0-DF29-84E1-30C4-C76AA64B621D}"/>
                </a:ext>
              </a:extLst>
            </p:cNvPr>
            <p:cNvSpPr/>
            <p:nvPr/>
          </p:nvSpPr>
          <p:spPr>
            <a:xfrm rot="1036537" flipH="1">
              <a:off x="6567544" y="2164126"/>
              <a:ext cx="368489" cy="875676"/>
            </a:xfrm>
            <a:prstGeom prst="arc">
              <a:avLst>
                <a:gd name="adj1" fmla="val 16200000"/>
                <a:gd name="adj2" fmla="val 2998321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35">
              <a:extLst>
                <a:ext uri="{FF2B5EF4-FFF2-40B4-BE49-F238E27FC236}">
                  <a16:creationId xmlns:a16="http://schemas.microsoft.com/office/drawing/2014/main" id="{D36300E4-2CA1-6B69-D074-264EB2A5E2E2}"/>
                </a:ext>
              </a:extLst>
            </p:cNvPr>
            <p:cNvSpPr/>
            <p:nvPr/>
          </p:nvSpPr>
          <p:spPr>
            <a:xfrm rot="3817919">
              <a:off x="5851978" y="4206127"/>
              <a:ext cx="112223" cy="716059"/>
            </a:xfrm>
            <a:custGeom>
              <a:avLst/>
              <a:gdLst>
                <a:gd name="connsiteX0" fmla="*/ 0 w 45719"/>
                <a:gd name="connsiteY0" fmla="*/ 0 h 605128"/>
                <a:gd name="connsiteX1" fmla="*/ 45719 w 45719"/>
                <a:gd name="connsiteY1" fmla="*/ 0 h 605128"/>
                <a:gd name="connsiteX2" fmla="*/ 45719 w 45719"/>
                <a:gd name="connsiteY2" fmla="*/ 605128 h 605128"/>
                <a:gd name="connsiteX3" fmla="*/ 0 w 45719"/>
                <a:gd name="connsiteY3" fmla="*/ 605128 h 605128"/>
                <a:gd name="connsiteX4" fmla="*/ 0 w 45719"/>
                <a:gd name="connsiteY4" fmla="*/ 0 h 605128"/>
                <a:gd name="connsiteX0" fmla="*/ 0 w 91583"/>
                <a:gd name="connsiteY0" fmla="*/ 0 h 605128"/>
                <a:gd name="connsiteX1" fmla="*/ 45719 w 91583"/>
                <a:gd name="connsiteY1" fmla="*/ 0 h 605128"/>
                <a:gd name="connsiteX2" fmla="*/ 45719 w 91583"/>
                <a:gd name="connsiteY2" fmla="*/ 605128 h 605128"/>
                <a:gd name="connsiteX3" fmla="*/ 0 w 91583"/>
                <a:gd name="connsiteY3" fmla="*/ 605128 h 605128"/>
                <a:gd name="connsiteX4" fmla="*/ 0 w 91583"/>
                <a:gd name="connsiteY4" fmla="*/ 0 h 605128"/>
                <a:gd name="connsiteX0" fmla="*/ 22114 w 113697"/>
                <a:gd name="connsiteY0" fmla="*/ 0 h 605128"/>
                <a:gd name="connsiteX1" fmla="*/ 67833 w 113697"/>
                <a:gd name="connsiteY1" fmla="*/ 0 h 605128"/>
                <a:gd name="connsiteX2" fmla="*/ 67833 w 113697"/>
                <a:gd name="connsiteY2" fmla="*/ 605128 h 605128"/>
                <a:gd name="connsiteX3" fmla="*/ 22114 w 113697"/>
                <a:gd name="connsiteY3" fmla="*/ 605128 h 605128"/>
                <a:gd name="connsiteX4" fmla="*/ 22114 w 113697"/>
                <a:gd name="connsiteY4" fmla="*/ 0 h 605128"/>
                <a:gd name="connsiteX0" fmla="*/ 22114 w 113697"/>
                <a:gd name="connsiteY0" fmla="*/ 0 h 618769"/>
                <a:gd name="connsiteX1" fmla="*/ 67833 w 113697"/>
                <a:gd name="connsiteY1" fmla="*/ 0 h 618769"/>
                <a:gd name="connsiteX2" fmla="*/ 67833 w 113697"/>
                <a:gd name="connsiteY2" fmla="*/ 605128 h 618769"/>
                <a:gd name="connsiteX3" fmla="*/ 22114 w 113697"/>
                <a:gd name="connsiteY3" fmla="*/ 605128 h 618769"/>
                <a:gd name="connsiteX4" fmla="*/ 22114 w 113697"/>
                <a:gd name="connsiteY4" fmla="*/ 0 h 618769"/>
                <a:gd name="connsiteX0" fmla="*/ 22114 w 113697"/>
                <a:gd name="connsiteY0" fmla="*/ 0 h 627702"/>
                <a:gd name="connsiteX1" fmla="*/ 67833 w 113697"/>
                <a:gd name="connsiteY1" fmla="*/ 0 h 627702"/>
                <a:gd name="connsiteX2" fmla="*/ 67833 w 113697"/>
                <a:gd name="connsiteY2" fmla="*/ 605128 h 627702"/>
                <a:gd name="connsiteX3" fmla="*/ 22114 w 113697"/>
                <a:gd name="connsiteY3" fmla="*/ 605128 h 627702"/>
                <a:gd name="connsiteX4" fmla="*/ 22114 w 113697"/>
                <a:gd name="connsiteY4" fmla="*/ 0 h 627702"/>
                <a:gd name="connsiteX0" fmla="*/ 22114 w 113697"/>
                <a:gd name="connsiteY0" fmla="*/ 0 h 624079"/>
                <a:gd name="connsiteX1" fmla="*/ 67833 w 113697"/>
                <a:gd name="connsiteY1" fmla="*/ 0 h 624079"/>
                <a:gd name="connsiteX2" fmla="*/ 67833 w 113697"/>
                <a:gd name="connsiteY2" fmla="*/ 605128 h 624079"/>
                <a:gd name="connsiteX3" fmla="*/ 22114 w 113697"/>
                <a:gd name="connsiteY3" fmla="*/ 605128 h 624079"/>
                <a:gd name="connsiteX4" fmla="*/ 22114 w 113697"/>
                <a:gd name="connsiteY4" fmla="*/ 0 h 624079"/>
                <a:gd name="connsiteX0" fmla="*/ 22114 w 67833"/>
                <a:gd name="connsiteY0" fmla="*/ 0 h 605128"/>
                <a:gd name="connsiteX1" fmla="*/ 67833 w 67833"/>
                <a:gd name="connsiteY1" fmla="*/ 0 h 605128"/>
                <a:gd name="connsiteX2" fmla="*/ 22114 w 67833"/>
                <a:gd name="connsiteY2" fmla="*/ 605128 h 605128"/>
                <a:gd name="connsiteX3" fmla="*/ 22114 w 67833"/>
                <a:gd name="connsiteY3" fmla="*/ 0 h 605128"/>
                <a:gd name="connsiteX0" fmla="*/ 21158 w 66877"/>
                <a:gd name="connsiteY0" fmla="*/ 0 h 605128"/>
                <a:gd name="connsiteX1" fmla="*/ 66877 w 66877"/>
                <a:gd name="connsiteY1" fmla="*/ 0 h 605128"/>
                <a:gd name="connsiteX2" fmla="*/ 21158 w 66877"/>
                <a:gd name="connsiteY2" fmla="*/ 605128 h 605128"/>
                <a:gd name="connsiteX3" fmla="*/ 21158 w 66877"/>
                <a:gd name="connsiteY3" fmla="*/ 0 h 605128"/>
                <a:gd name="connsiteX0" fmla="*/ 21158 w 67533"/>
                <a:gd name="connsiteY0" fmla="*/ 0 h 605140"/>
                <a:gd name="connsiteX1" fmla="*/ 66877 w 67533"/>
                <a:gd name="connsiteY1" fmla="*/ 0 h 605140"/>
                <a:gd name="connsiteX2" fmla="*/ 21158 w 67533"/>
                <a:gd name="connsiteY2" fmla="*/ 605128 h 605140"/>
                <a:gd name="connsiteX3" fmla="*/ 21158 w 67533"/>
                <a:gd name="connsiteY3" fmla="*/ 0 h 605140"/>
                <a:gd name="connsiteX0" fmla="*/ 33883 w 80258"/>
                <a:gd name="connsiteY0" fmla="*/ 0 h 605140"/>
                <a:gd name="connsiteX1" fmla="*/ 79602 w 80258"/>
                <a:gd name="connsiteY1" fmla="*/ 0 h 605140"/>
                <a:gd name="connsiteX2" fmla="*/ 33883 w 80258"/>
                <a:gd name="connsiteY2" fmla="*/ 605128 h 605140"/>
                <a:gd name="connsiteX3" fmla="*/ 33883 w 80258"/>
                <a:gd name="connsiteY3" fmla="*/ 0 h 605140"/>
                <a:gd name="connsiteX0" fmla="*/ 33883 w 86079"/>
                <a:gd name="connsiteY0" fmla="*/ 0 h 605210"/>
                <a:gd name="connsiteX1" fmla="*/ 79602 w 86079"/>
                <a:gd name="connsiteY1" fmla="*/ 0 h 605210"/>
                <a:gd name="connsiteX2" fmla="*/ 33883 w 86079"/>
                <a:gd name="connsiteY2" fmla="*/ 605128 h 605210"/>
                <a:gd name="connsiteX3" fmla="*/ 33883 w 86079"/>
                <a:gd name="connsiteY3" fmla="*/ 0 h 605210"/>
                <a:gd name="connsiteX0" fmla="*/ 42654 w 94850"/>
                <a:gd name="connsiteY0" fmla="*/ 0 h 605210"/>
                <a:gd name="connsiteX1" fmla="*/ 88373 w 94850"/>
                <a:gd name="connsiteY1" fmla="*/ 0 h 605210"/>
                <a:gd name="connsiteX2" fmla="*/ 42654 w 94850"/>
                <a:gd name="connsiteY2" fmla="*/ 605128 h 605210"/>
                <a:gd name="connsiteX3" fmla="*/ 42654 w 94850"/>
                <a:gd name="connsiteY3" fmla="*/ 0 h 60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50" h="605210">
                  <a:moveTo>
                    <a:pt x="42654" y="0"/>
                  </a:moveTo>
                  <a:lnTo>
                    <a:pt x="88373" y="0"/>
                  </a:lnTo>
                  <a:cubicBezTo>
                    <a:pt x="88373" y="100855"/>
                    <a:pt x="120228" y="612648"/>
                    <a:pt x="42654" y="605128"/>
                  </a:cubicBezTo>
                  <a:cubicBezTo>
                    <a:pt x="-53319" y="592751"/>
                    <a:pt x="42654" y="201709"/>
                    <a:pt x="42654" y="0"/>
                  </a:cubicBezTo>
                  <a:close/>
                </a:path>
              </a:pathLst>
            </a:cu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0BF1439F-7850-77DC-8BC3-ECA46C66B67B}"/>
                </a:ext>
              </a:extLst>
            </p:cNvPr>
            <p:cNvSpPr/>
            <p:nvPr/>
          </p:nvSpPr>
          <p:spPr>
            <a:xfrm rot="19559930">
              <a:off x="5365030" y="1827206"/>
              <a:ext cx="650794" cy="906074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BDC5E71F-D745-8A13-F665-7EFD31CF8694}"/>
                </a:ext>
              </a:extLst>
            </p:cNvPr>
            <p:cNvSpPr/>
            <p:nvPr/>
          </p:nvSpPr>
          <p:spPr>
            <a:xfrm rot="19359691" flipH="1">
              <a:off x="5450366" y="1966950"/>
              <a:ext cx="515948" cy="718333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1C449675-CE8A-8E1C-66B9-D28B84AD09C8}"/>
                </a:ext>
              </a:extLst>
            </p:cNvPr>
            <p:cNvSpPr/>
            <p:nvPr/>
          </p:nvSpPr>
          <p:spPr>
            <a:xfrm rot="20563463">
              <a:off x="5464584" y="2020615"/>
              <a:ext cx="368489" cy="875676"/>
            </a:xfrm>
            <a:prstGeom prst="arc">
              <a:avLst>
                <a:gd name="adj1" fmla="val 16200000"/>
                <a:gd name="adj2" fmla="val 2998321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037EE046-0A67-B6D2-3892-E9B7C51CEC12}"/>
                </a:ext>
              </a:extLst>
            </p:cNvPr>
            <p:cNvSpPr/>
            <p:nvPr/>
          </p:nvSpPr>
          <p:spPr>
            <a:xfrm rot="1827507">
              <a:off x="7148089" y="5227819"/>
              <a:ext cx="1785207" cy="735547"/>
            </a:xfrm>
            <a:custGeom>
              <a:avLst/>
              <a:gdLst>
                <a:gd name="connsiteX0" fmla="*/ 0 w 1127760"/>
                <a:gd name="connsiteY0" fmla="*/ 0 h 403860"/>
                <a:gd name="connsiteX1" fmla="*/ 1127760 w 1127760"/>
                <a:gd name="connsiteY1" fmla="*/ 0 h 403860"/>
                <a:gd name="connsiteX2" fmla="*/ 1127760 w 1127760"/>
                <a:gd name="connsiteY2" fmla="*/ 403860 h 403860"/>
                <a:gd name="connsiteX3" fmla="*/ 0 w 1127760"/>
                <a:gd name="connsiteY3" fmla="*/ 403860 h 403860"/>
                <a:gd name="connsiteX4" fmla="*/ 0 w 1127760"/>
                <a:gd name="connsiteY4" fmla="*/ 0 h 403860"/>
                <a:gd name="connsiteX0" fmla="*/ 0 w 1732465"/>
                <a:gd name="connsiteY0" fmla="*/ 146227 h 550087"/>
                <a:gd name="connsiteX1" fmla="*/ 1127760 w 1732465"/>
                <a:gd name="connsiteY1" fmla="*/ 146227 h 550087"/>
                <a:gd name="connsiteX2" fmla="*/ 1732465 w 1732465"/>
                <a:gd name="connsiteY2" fmla="*/ 0 h 550087"/>
                <a:gd name="connsiteX3" fmla="*/ 0 w 1732465"/>
                <a:gd name="connsiteY3" fmla="*/ 550087 h 550087"/>
                <a:gd name="connsiteX4" fmla="*/ 0 w 1732465"/>
                <a:gd name="connsiteY4" fmla="*/ 146227 h 550087"/>
                <a:gd name="connsiteX0" fmla="*/ 0 w 1732465"/>
                <a:gd name="connsiteY0" fmla="*/ 315583 h 719443"/>
                <a:gd name="connsiteX1" fmla="*/ 1649371 w 1732465"/>
                <a:gd name="connsiteY1" fmla="*/ 0 h 719443"/>
                <a:gd name="connsiteX2" fmla="*/ 1732465 w 1732465"/>
                <a:gd name="connsiteY2" fmla="*/ 169356 h 719443"/>
                <a:gd name="connsiteX3" fmla="*/ 0 w 1732465"/>
                <a:gd name="connsiteY3" fmla="*/ 719443 h 719443"/>
                <a:gd name="connsiteX4" fmla="*/ 0 w 1732465"/>
                <a:gd name="connsiteY4" fmla="*/ 315583 h 719443"/>
                <a:gd name="connsiteX0" fmla="*/ 0 w 1732465"/>
                <a:gd name="connsiteY0" fmla="*/ 315583 h 719443"/>
                <a:gd name="connsiteX1" fmla="*/ 834361 w 1732465"/>
                <a:gd name="connsiteY1" fmla="*/ 314081 h 719443"/>
                <a:gd name="connsiteX2" fmla="*/ 1649371 w 1732465"/>
                <a:gd name="connsiteY2" fmla="*/ 0 h 719443"/>
                <a:gd name="connsiteX3" fmla="*/ 1732465 w 1732465"/>
                <a:gd name="connsiteY3" fmla="*/ 169356 h 719443"/>
                <a:gd name="connsiteX4" fmla="*/ 0 w 1732465"/>
                <a:gd name="connsiteY4" fmla="*/ 719443 h 719443"/>
                <a:gd name="connsiteX5" fmla="*/ 0 w 1732465"/>
                <a:gd name="connsiteY5" fmla="*/ 315583 h 719443"/>
                <a:gd name="connsiteX0" fmla="*/ 0 w 1732465"/>
                <a:gd name="connsiteY0" fmla="*/ 315583 h 761853"/>
                <a:gd name="connsiteX1" fmla="*/ 834361 w 1732465"/>
                <a:gd name="connsiteY1" fmla="*/ 314081 h 761853"/>
                <a:gd name="connsiteX2" fmla="*/ 1649371 w 1732465"/>
                <a:gd name="connsiteY2" fmla="*/ 0 h 761853"/>
                <a:gd name="connsiteX3" fmla="*/ 1732465 w 1732465"/>
                <a:gd name="connsiteY3" fmla="*/ 169356 h 761853"/>
                <a:gd name="connsiteX4" fmla="*/ 779444 w 1732465"/>
                <a:gd name="connsiteY4" fmla="*/ 761853 h 761853"/>
                <a:gd name="connsiteX5" fmla="*/ 0 w 1732465"/>
                <a:gd name="connsiteY5" fmla="*/ 719443 h 761853"/>
                <a:gd name="connsiteX6" fmla="*/ 0 w 1732465"/>
                <a:gd name="connsiteY6" fmla="*/ 315583 h 761853"/>
                <a:gd name="connsiteX0" fmla="*/ 0 w 1732465"/>
                <a:gd name="connsiteY0" fmla="*/ 315583 h 719443"/>
                <a:gd name="connsiteX1" fmla="*/ 834361 w 1732465"/>
                <a:gd name="connsiteY1" fmla="*/ 314081 h 719443"/>
                <a:gd name="connsiteX2" fmla="*/ 1649371 w 1732465"/>
                <a:gd name="connsiteY2" fmla="*/ 0 h 719443"/>
                <a:gd name="connsiteX3" fmla="*/ 1732465 w 1732465"/>
                <a:gd name="connsiteY3" fmla="*/ 169356 h 719443"/>
                <a:gd name="connsiteX4" fmla="*/ 761679 w 1732465"/>
                <a:gd name="connsiteY4" fmla="*/ 701581 h 719443"/>
                <a:gd name="connsiteX5" fmla="*/ 0 w 1732465"/>
                <a:gd name="connsiteY5" fmla="*/ 719443 h 719443"/>
                <a:gd name="connsiteX6" fmla="*/ 0 w 1732465"/>
                <a:gd name="connsiteY6" fmla="*/ 315583 h 719443"/>
                <a:gd name="connsiteX0" fmla="*/ 0 w 1743413"/>
                <a:gd name="connsiteY0" fmla="*/ 315583 h 719443"/>
                <a:gd name="connsiteX1" fmla="*/ 834361 w 1743413"/>
                <a:gd name="connsiteY1" fmla="*/ 314081 h 719443"/>
                <a:gd name="connsiteX2" fmla="*/ 1649371 w 1743413"/>
                <a:gd name="connsiteY2" fmla="*/ 0 h 719443"/>
                <a:gd name="connsiteX3" fmla="*/ 1732465 w 1743413"/>
                <a:gd name="connsiteY3" fmla="*/ 169356 h 719443"/>
                <a:gd name="connsiteX4" fmla="*/ 761679 w 1743413"/>
                <a:gd name="connsiteY4" fmla="*/ 701581 h 719443"/>
                <a:gd name="connsiteX5" fmla="*/ 0 w 1743413"/>
                <a:gd name="connsiteY5" fmla="*/ 719443 h 719443"/>
                <a:gd name="connsiteX6" fmla="*/ 0 w 1743413"/>
                <a:gd name="connsiteY6" fmla="*/ 315583 h 719443"/>
                <a:gd name="connsiteX0" fmla="*/ 0 w 1776215"/>
                <a:gd name="connsiteY0" fmla="*/ 315583 h 719443"/>
                <a:gd name="connsiteX1" fmla="*/ 834361 w 1776215"/>
                <a:gd name="connsiteY1" fmla="*/ 314081 h 719443"/>
                <a:gd name="connsiteX2" fmla="*/ 1649371 w 1776215"/>
                <a:gd name="connsiteY2" fmla="*/ 0 h 719443"/>
                <a:gd name="connsiteX3" fmla="*/ 1732465 w 1776215"/>
                <a:gd name="connsiteY3" fmla="*/ 169356 h 719443"/>
                <a:gd name="connsiteX4" fmla="*/ 761679 w 1776215"/>
                <a:gd name="connsiteY4" fmla="*/ 701581 h 719443"/>
                <a:gd name="connsiteX5" fmla="*/ 0 w 1776215"/>
                <a:gd name="connsiteY5" fmla="*/ 719443 h 719443"/>
                <a:gd name="connsiteX6" fmla="*/ 0 w 1776215"/>
                <a:gd name="connsiteY6" fmla="*/ 315583 h 719443"/>
                <a:gd name="connsiteX0" fmla="*/ 0 w 1649371"/>
                <a:gd name="connsiteY0" fmla="*/ 315583 h 719443"/>
                <a:gd name="connsiteX1" fmla="*/ 834361 w 1649371"/>
                <a:gd name="connsiteY1" fmla="*/ 314081 h 719443"/>
                <a:gd name="connsiteX2" fmla="*/ 1649371 w 1649371"/>
                <a:gd name="connsiteY2" fmla="*/ 0 h 719443"/>
                <a:gd name="connsiteX3" fmla="*/ 761679 w 1649371"/>
                <a:gd name="connsiteY3" fmla="*/ 701581 h 719443"/>
                <a:gd name="connsiteX4" fmla="*/ 0 w 1649371"/>
                <a:gd name="connsiteY4" fmla="*/ 719443 h 719443"/>
                <a:gd name="connsiteX5" fmla="*/ 0 w 1649371"/>
                <a:gd name="connsiteY5" fmla="*/ 315583 h 719443"/>
                <a:gd name="connsiteX0" fmla="*/ 0 w 1649371"/>
                <a:gd name="connsiteY0" fmla="*/ 324536 h 728396"/>
                <a:gd name="connsiteX1" fmla="*/ 834361 w 1649371"/>
                <a:gd name="connsiteY1" fmla="*/ 323034 h 728396"/>
                <a:gd name="connsiteX2" fmla="*/ 1649371 w 1649371"/>
                <a:gd name="connsiteY2" fmla="*/ 8953 h 728396"/>
                <a:gd name="connsiteX3" fmla="*/ 761679 w 1649371"/>
                <a:gd name="connsiteY3" fmla="*/ 710534 h 728396"/>
                <a:gd name="connsiteX4" fmla="*/ 0 w 1649371"/>
                <a:gd name="connsiteY4" fmla="*/ 728396 h 728396"/>
                <a:gd name="connsiteX5" fmla="*/ 0 w 1649371"/>
                <a:gd name="connsiteY5" fmla="*/ 324536 h 728396"/>
                <a:gd name="connsiteX0" fmla="*/ 0 w 1651864"/>
                <a:gd name="connsiteY0" fmla="*/ 324536 h 728396"/>
                <a:gd name="connsiteX1" fmla="*/ 834361 w 1651864"/>
                <a:gd name="connsiteY1" fmla="*/ 323034 h 728396"/>
                <a:gd name="connsiteX2" fmla="*/ 1649371 w 1651864"/>
                <a:gd name="connsiteY2" fmla="*/ 8953 h 728396"/>
                <a:gd name="connsiteX3" fmla="*/ 761679 w 1651864"/>
                <a:gd name="connsiteY3" fmla="*/ 710534 h 728396"/>
                <a:gd name="connsiteX4" fmla="*/ 0 w 1651864"/>
                <a:gd name="connsiteY4" fmla="*/ 728396 h 728396"/>
                <a:gd name="connsiteX5" fmla="*/ 0 w 1651864"/>
                <a:gd name="connsiteY5" fmla="*/ 324536 h 728396"/>
                <a:gd name="connsiteX0" fmla="*/ 0 w 1651864"/>
                <a:gd name="connsiteY0" fmla="*/ 326975 h 730835"/>
                <a:gd name="connsiteX1" fmla="*/ 834361 w 1651864"/>
                <a:gd name="connsiteY1" fmla="*/ 325473 h 730835"/>
                <a:gd name="connsiteX2" fmla="*/ 1649371 w 1651864"/>
                <a:gd name="connsiteY2" fmla="*/ 11392 h 730835"/>
                <a:gd name="connsiteX3" fmla="*/ 761679 w 1651864"/>
                <a:gd name="connsiteY3" fmla="*/ 712973 h 730835"/>
                <a:gd name="connsiteX4" fmla="*/ 0 w 1651864"/>
                <a:gd name="connsiteY4" fmla="*/ 730835 h 730835"/>
                <a:gd name="connsiteX5" fmla="*/ 0 w 1651864"/>
                <a:gd name="connsiteY5" fmla="*/ 326975 h 730835"/>
                <a:gd name="connsiteX0" fmla="*/ 0 w 1651864"/>
                <a:gd name="connsiteY0" fmla="*/ 325663 h 729523"/>
                <a:gd name="connsiteX1" fmla="*/ 1649371 w 1651864"/>
                <a:gd name="connsiteY1" fmla="*/ 10080 h 729523"/>
                <a:gd name="connsiteX2" fmla="*/ 761679 w 1651864"/>
                <a:gd name="connsiteY2" fmla="*/ 711661 h 729523"/>
                <a:gd name="connsiteX3" fmla="*/ 0 w 1651864"/>
                <a:gd name="connsiteY3" fmla="*/ 729523 h 729523"/>
                <a:gd name="connsiteX4" fmla="*/ 0 w 1651864"/>
                <a:gd name="connsiteY4" fmla="*/ 325663 h 729523"/>
                <a:gd name="connsiteX0" fmla="*/ 0 w 1651864"/>
                <a:gd name="connsiteY0" fmla="*/ 319772 h 723632"/>
                <a:gd name="connsiteX1" fmla="*/ 1649371 w 1651864"/>
                <a:gd name="connsiteY1" fmla="*/ 4189 h 723632"/>
                <a:gd name="connsiteX2" fmla="*/ 761679 w 1651864"/>
                <a:gd name="connsiteY2" fmla="*/ 705770 h 723632"/>
                <a:gd name="connsiteX3" fmla="*/ 0 w 1651864"/>
                <a:gd name="connsiteY3" fmla="*/ 723632 h 723632"/>
                <a:gd name="connsiteX4" fmla="*/ 0 w 1651864"/>
                <a:gd name="connsiteY4" fmla="*/ 319772 h 723632"/>
                <a:gd name="connsiteX0" fmla="*/ 0 w 1649371"/>
                <a:gd name="connsiteY0" fmla="*/ 319772 h 723632"/>
                <a:gd name="connsiteX1" fmla="*/ 1649371 w 1649371"/>
                <a:gd name="connsiteY1" fmla="*/ 4189 h 723632"/>
                <a:gd name="connsiteX2" fmla="*/ 0 w 1649371"/>
                <a:gd name="connsiteY2" fmla="*/ 723632 h 723632"/>
                <a:gd name="connsiteX3" fmla="*/ 0 w 1649371"/>
                <a:gd name="connsiteY3" fmla="*/ 319772 h 723632"/>
                <a:gd name="connsiteX0" fmla="*/ 0 w 1649371"/>
                <a:gd name="connsiteY0" fmla="*/ 319772 h 723710"/>
                <a:gd name="connsiteX1" fmla="*/ 1649371 w 1649371"/>
                <a:gd name="connsiteY1" fmla="*/ 4189 h 723710"/>
                <a:gd name="connsiteX2" fmla="*/ 0 w 1649371"/>
                <a:gd name="connsiteY2" fmla="*/ 723632 h 723710"/>
                <a:gd name="connsiteX3" fmla="*/ 0 w 1649371"/>
                <a:gd name="connsiteY3" fmla="*/ 319772 h 723710"/>
                <a:gd name="connsiteX0" fmla="*/ 0 w 1649371"/>
                <a:gd name="connsiteY0" fmla="*/ 319772 h 735547"/>
                <a:gd name="connsiteX1" fmla="*/ 1649371 w 1649371"/>
                <a:gd name="connsiteY1" fmla="*/ 4189 h 735547"/>
                <a:gd name="connsiteX2" fmla="*/ 0 w 1649371"/>
                <a:gd name="connsiteY2" fmla="*/ 723632 h 735547"/>
                <a:gd name="connsiteX3" fmla="*/ 0 w 1649371"/>
                <a:gd name="connsiteY3" fmla="*/ 319772 h 735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9371" h="735547">
                  <a:moveTo>
                    <a:pt x="0" y="319772"/>
                  </a:moveTo>
                  <a:cubicBezTo>
                    <a:pt x="638042" y="642766"/>
                    <a:pt x="1522425" y="-60144"/>
                    <a:pt x="1649371" y="4189"/>
                  </a:cubicBezTo>
                  <a:cubicBezTo>
                    <a:pt x="1649371" y="71499"/>
                    <a:pt x="999489" y="839677"/>
                    <a:pt x="0" y="723632"/>
                  </a:cubicBezTo>
                  <a:lnTo>
                    <a:pt x="0" y="319772"/>
                  </a:lnTo>
                  <a:close/>
                </a:path>
              </a:pathLst>
            </a:cu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75B819FF-A62C-19C9-8447-A9A87D536737}"/>
                </a:ext>
              </a:extLst>
            </p:cNvPr>
            <p:cNvSpPr/>
            <p:nvPr/>
          </p:nvSpPr>
          <p:spPr>
            <a:xfrm>
              <a:off x="6029569" y="4789824"/>
              <a:ext cx="692997" cy="1253193"/>
            </a:xfrm>
            <a:custGeom>
              <a:avLst/>
              <a:gdLst>
                <a:gd name="connsiteX0" fmla="*/ 0 w 191068"/>
                <a:gd name="connsiteY0" fmla="*/ 0 h 1144772"/>
                <a:gd name="connsiteX1" fmla="*/ 191068 w 191068"/>
                <a:gd name="connsiteY1" fmla="*/ 0 h 1144772"/>
                <a:gd name="connsiteX2" fmla="*/ 191068 w 191068"/>
                <a:gd name="connsiteY2" fmla="*/ 1144772 h 1144772"/>
                <a:gd name="connsiteX3" fmla="*/ 0 w 191068"/>
                <a:gd name="connsiteY3" fmla="*/ 1144772 h 1144772"/>
                <a:gd name="connsiteX4" fmla="*/ 0 w 191068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1144772 h 1144772"/>
                <a:gd name="connsiteX4" fmla="*/ 216746 w 407814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916172 h 1144772"/>
                <a:gd name="connsiteX4" fmla="*/ 216746 w 407814"/>
                <a:gd name="connsiteY4" fmla="*/ 0 h 1144772"/>
                <a:gd name="connsiteX0" fmla="*/ 216746 w 407814"/>
                <a:gd name="connsiteY0" fmla="*/ 0 h 1192233"/>
                <a:gd name="connsiteX1" fmla="*/ 407814 w 407814"/>
                <a:gd name="connsiteY1" fmla="*/ 0 h 1192233"/>
                <a:gd name="connsiteX2" fmla="*/ 407814 w 407814"/>
                <a:gd name="connsiteY2" fmla="*/ 1144772 h 1192233"/>
                <a:gd name="connsiteX3" fmla="*/ 207078 w 407814"/>
                <a:gd name="connsiteY3" fmla="*/ 1187583 h 1192233"/>
                <a:gd name="connsiteX4" fmla="*/ 216746 w 407814"/>
                <a:gd name="connsiteY4" fmla="*/ 916172 h 1192233"/>
                <a:gd name="connsiteX5" fmla="*/ 216746 w 407814"/>
                <a:gd name="connsiteY5" fmla="*/ 0 h 1192233"/>
                <a:gd name="connsiteX0" fmla="*/ 212865 w 403933"/>
                <a:gd name="connsiteY0" fmla="*/ 0 h 1192233"/>
                <a:gd name="connsiteX1" fmla="*/ 403933 w 403933"/>
                <a:gd name="connsiteY1" fmla="*/ 0 h 1192233"/>
                <a:gd name="connsiteX2" fmla="*/ 403933 w 403933"/>
                <a:gd name="connsiteY2" fmla="*/ 1144772 h 1192233"/>
                <a:gd name="connsiteX3" fmla="*/ 203197 w 403933"/>
                <a:gd name="connsiteY3" fmla="*/ 1187583 h 1192233"/>
                <a:gd name="connsiteX4" fmla="*/ 228105 w 403933"/>
                <a:gd name="connsiteY4" fmla="*/ 923792 h 1192233"/>
                <a:gd name="connsiteX5" fmla="*/ 212865 w 403933"/>
                <a:gd name="connsiteY5" fmla="*/ 0 h 1192233"/>
                <a:gd name="connsiteX0" fmla="*/ 247673 w 438741"/>
                <a:gd name="connsiteY0" fmla="*/ 0 h 1192233"/>
                <a:gd name="connsiteX1" fmla="*/ 438741 w 438741"/>
                <a:gd name="connsiteY1" fmla="*/ 0 h 1192233"/>
                <a:gd name="connsiteX2" fmla="*/ 438741 w 438741"/>
                <a:gd name="connsiteY2" fmla="*/ 1144772 h 1192233"/>
                <a:gd name="connsiteX3" fmla="*/ 238005 w 438741"/>
                <a:gd name="connsiteY3" fmla="*/ 1187583 h 1192233"/>
                <a:gd name="connsiteX4" fmla="*/ 262913 w 438741"/>
                <a:gd name="connsiteY4" fmla="*/ 923792 h 1192233"/>
                <a:gd name="connsiteX5" fmla="*/ 247673 w 438741"/>
                <a:gd name="connsiteY5" fmla="*/ 0 h 1192233"/>
                <a:gd name="connsiteX0" fmla="*/ 247673 w 537801"/>
                <a:gd name="connsiteY0" fmla="*/ 30480 h 1222713"/>
                <a:gd name="connsiteX1" fmla="*/ 537801 w 537801"/>
                <a:gd name="connsiteY1" fmla="*/ 0 h 1222713"/>
                <a:gd name="connsiteX2" fmla="*/ 438741 w 537801"/>
                <a:gd name="connsiteY2" fmla="*/ 1175252 h 1222713"/>
                <a:gd name="connsiteX3" fmla="*/ 238005 w 537801"/>
                <a:gd name="connsiteY3" fmla="*/ 1218063 h 1222713"/>
                <a:gd name="connsiteX4" fmla="*/ 262913 w 537801"/>
                <a:gd name="connsiteY4" fmla="*/ 954272 h 1222713"/>
                <a:gd name="connsiteX5" fmla="*/ 247673 w 537801"/>
                <a:gd name="connsiteY5" fmla="*/ 30480 h 1222713"/>
                <a:gd name="connsiteX0" fmla="*/ 247673 w 666141"/>
                <a:gd name="connsiteY0" fmla="*/ 30480 h 1222713"/>
                <a:gd name="connsiteX1" fmla="*/ 537801 w 666141"/>
                <a:gd name="connsiteY1" fmla="*/ 0 h 1222713"/>
                <a:gd name="connsiteX2" fmla="*/ 438741 w 666141"/>
                <a:gd name="connsiteY2" fmla="*/ 1175252 h 1222713"/>
                <a:gd name="connsiteX3" fmla="*/ 238005 w 666141"/>
                <a:gd name="connsiteY3" fmla="*/ 1218063 h 1222713"/>
                <a:gd name="connsiteX4" fmla="*/ 262913 w 666141"/>
                <a:gd name="connsiteY4" fmla="*/ 954272 h 1222713"/>
                <a:gd name="connsiteX5" fmla="*/ 247673 w 666141"/>
                <a:gd name="connsiteY5" fmla="*/ 30480 h 1222713"/>
                <a:gd name="connsiteX0" fmla="*/ 247673 w 547301"/>
                <a:gd name="connsiteY0" fmla="*/ 30480 h 1222713"/>
                <a:gd name="connsiteX1" fmla="*/ 537801 w 547301"/>
                <a:gd name="connsiteY1" fmla="*/ 0 h 1222713"/>
                <a:gd name="connsiteX2" fmla="*/ 428505 w 547301"/>
                <a:gd name="connsiteY2" fmla="*/ 829443 h 1222713"/>
                <a:gd name="connsiteX3" fmla="*/ 438741 w 547301"/>
                <a:gd name="connsiteY3" fmla="*/ 1175252 h 1222713"/>
                <a:gd name="connsiteX4" fmla="*/ 238005 w 547301"/>
                <a:gd name="connsiteY4" fmla="*/ 1218063 h 1222713"/>
                <a:gd name="connsiteX5" fmla="*/ 262913 w 547301"/>
                <a:gd name="connsiteY5" fmla="*/ 954272 h 1222713"/>
                <a:gd name="connsiteX6" fmla="*/ 247673 w 547301"/>
                <a:gd name="connsiteY6" fmla="*/ 30480 h 1222713"/>
                <a:gd name="connsiteX0" fmla="*/ 247673 w 612857"/>
                <a:gd name="connsiteY0" fmla="*/ 30480 h 1222713"/>
                <a:gd name="connsiteX1" fmla="*/ 537801 w 612857"/>
                <a:gd name="connsiteY1" fmla="*/ 0 h 1222713"/>
                <a:gd name="connsiteX2" fmla="*/ 428505 w 612857"/>
                <a:gd name="connsiteY2" fmla="*/ 829443 h 1222713"/>
                <a:gd name="connsiteX3" fmla="*/ 438741 w 612857"/>
                <a:gd name="connsiteY3" fmla="*/ 1175252 h 1222713"/>
                <a:gd name="connsiteX4" fmla="*/ 238005 w 612857"/>
                <a:gd name="connsiteY4" fmla="*/ 1218063 h 1222713"/>
                <a:gd name="connsiteX5" fmla="*/ 262913 w 612857"/>
                <a:gd name="connsiteY5" fmla="*/ 954272 h 1222713"/>
                <a:gd name="connsiteX6" fmla="*/ 247673 w 612857"/>
                <a:gd name="connsiteY6" fmla="*/ 30480 h 1222713"/>
                <a:gd name="connsiteX0" fmla="*/ 247673 w 688319"/>
                <a:gd name="connsiteY0" fmla="*/ 30480 h 1222713"/>
                <a:gd name="connsiteX1" fmla="*/ 537801 w 688319"/>
                <a:gd name="connsiteY1" fmla="*/ 0 h 1222713"/>
                <a:gd name="connsiteX2" fmla="*/ 428505 w 688319"/>
                <a:gd name="connsiteY2" fmla="*/ 829443 h 1222713"/>
                <a:gd name="connsiteX3" fmla="*/ 438741 w 688319"/>
                <a:gd name="connsiteY3" fmla="*/ 1175252 h 1222713"/>
                <a:gd name="connsiteX4" fmla="*/ 238005 w 688319"/>
                <a:gd name="connsiteY4" fmla="*/ 1218063 h 1222713"/>
                <a:gd name="connsiteX5" fmla="*/ 262913 w 688319"/>
                <a:gd name="connsiteY5" fmla="*/ 954272 h 1222713"/>
                <a:gd name="connsiteX6" fmla="*/ 247673 w 688319"/>
                <a:gd name="connsiteY6" fmla="*/ 30480 h 1222713"/>
                <a:gd name="connsiteX0" fmla="*/ 247673 w 692997"/>
                <a:gd name="connsiteY0" fmla="*/ 60960 h 1253193"/>
                <a:gd name="connsiteX1" fmla="*/ 545421 w 692997"/>
                <a:gd name="connsiteY1" fmla="*/ 0 h 1253193"/>
                <a:gd name="connsiteX2" fmla="*/ 428505 w 692997"/>
                <a:gd name="connsiteY2" fmla="*/ 859923 h 1253193"/>
                <a:gd name="connsiteX3" fmla="*/ 438741 w 692997"/>
                <a:gd name="connsiteY3" fmla="*/ 1205732 h 1253193"/>
                <a:gd name="connsiteX4" fmla="*/ 238005 w 692997"/>
                <a:gd name="connsiteY4" fmla="*/ 1248543 h 1253193"/>
                <a:gd name="connsiteX5" fmla="*/ 262913 w 692997"/>
                <a:gd name="connsiteY5" fmla="*/ 984752 h 1253193"/>
                <a:gd name="connsiteX6" fmla="*/ 247673 w 692997"/>
                <a:gd name="connsiteY6" fmla="*/ 60960 h 125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997" h="1253193">
                  <a:moveTo>
                    <a:pt x="247673" y="60960"/>
                  </a:moveTo>
                  <a:lnTo>
                    <a:pt x="545421" y="0"/>
                  </a:lnTo>
                  <a:cubicBezTo>
                    <a:pt x="782570" y="37911"/>
                    <a:pt x="726955" y="336388"/>
                    <a:pt x="428505" y="859923"/>
                  </a:cubicBezTo>
                  <a:cubicBezTo>
                    <a:pt x="411995" y="1055798"/>
                    <a:pt x="487001" y="1137152"/>
                    <a:pt x="438741" y="1205732"/>
                  </a:cubicBezTo>
                  <a:cubicBezTo>
                    <a:pt x="415009" y="1179362"/>
                    <a:pt x="261737" y="1274913"/>
                    <a:pt x="238005" y="1248543"/>
                  </a:cubicBezTo>
                  <a:lnTo>
                    <a:pt x="262913" y="984752"/>
                  </a:lnTo>
                  <a:cubicBezTo>
                    <a:pt x="118133" y="808901"/>
                    <a:pt x="-240007" y="495891"/>
                    <a:pt x="247673" y="60960"/>
                  </a:cubicBezTo>
                  <a:close/>
                </a:path>
              </a:pathLst>
            </a:cu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: Rounded Corners 10">
              <a:extLst>
                <a:ext uri="{FF2B5EF4-FFF2-40B4-BE49-F238E27FC236}">
                  <a16:creationId xmlns:a16="http://schemas.microsoft.com/office/drawing/2014/main" id="{7585845B-F98B-423D-E4A5-002DE12A1DA9}"/>
                </a:ext>
              </a:extLst>
            </p:cNvPr>
            <p:cNvSpPr/>
            <p:nvPr/>
          </p:nvSpPr>
          <p:spPr>
            <a:xfrm>
              <a:off x="5775520" y="5786755"/>
              <a:ext cx="894044" cy="32019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: Rounded Corners 10">
              <a:extLst>
                <a:ext uri="{FF2B5EF4-FFF2-40B4-BE49-F238E27FC236}">
                  <a16:creationId xmlns:a16="http://schemas.microsoft.com/office/drawing/2014/main" id="{BCF82B8B-D33E-73BA-2341-52C68AA17C87}"/>
                </a:ext>
              </a:extLst>
            </p:cNvPr>
            <p:cNvSpPr/>
            <p:nvPr/>
          </p:nvSpPr>
          <p:spPr>
            <a:xfrm rot="15023604" flipH="1">
              <a:off x="6245637" y="5704664"/>
              <a:ext cx="272370" cy="174800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rgbClr val="ED7D31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7">
              <a:extLst>
                <a:ext uri="{FF2B5EF4-FFF2-40B4-BE49-F238E27FC236}">
                  <a16:creationId xmlns:a16="http://schemas.microsoft.com/office/drawing/2014/main" id="{44EE2155-B4FC-6BEE-AC84-7F47E7AD24A6}"/>
                </a:ext>
              </a:extLst>
            </p:cNvPr>
            <p:cNvSpPr/>
            <p:nvPr/>
          </p:nvSpPr>
          <p:spPr>
            <a:xfrm rot="19820956">
              <a:off x="5694761" y="3327272"/>
              <a:ext cx="1562927" cy="2552129"/>
            </a:xfrm>
            <a:custGeom>
              <a:avLst/>
              <a:gdLst>
                <a:gd name="connsiteX0" fmla="*/ 0 w 2368765"/>
                <a:gd name="connsiteY0" fmla="*/ 1317009 h 2634018"/>
                <a:gd name="connsiteX1" fmla="*/ 1184383 w 2368765"/>
                <a:gd name="connsiteY1" fmla="*/ 0 h 2634018"/>
                <a:gd name="connsiteX2" fmla="*/ 2368766 w 2368765"/>
                <a:gd name="connsiteY2" fmla="*/ 1317009 h 2634018"/>
                <a:gd name="connsiteX3" fmla="*/ 1184383 w 2368765"/>
                <a:gd name="connsiteY3" fmla="*/ 2634018 h 2634018"/>
                <a:gd name="connsiteX4" fmla="*/ 0 w 2368765"/>
                <a:gd name="connsiteY4" fmla="*/ 1317009 h 2634018"/>
                <a:gd name="connsiteX0" fmla="*/ 0 w 2232288"/>
                <a:gd name="connsiteY0" fmla="*/ 1467872 h 2635718"/>
                <a:gd name="connsiteX1" fmla="*/ 1047905 w 2232288"/>
                <a:gd name="connsiteY1" fmla="*/ 738 h 2635718"/>
                <a:gd name="connsiteX2" fmla="*/ 2232288 w 2232288"/>
                <a:gd name="connsiteY2" fmla="*/ 1317747 h 2635718"/>
                <a:gd name="connsiteX3" fmla="*/ 1047905 w 2232288"/>
                <a:gd name="connsiteY3" fmla="*/ 2634756 h 2635718"/>
                <a:gd name="connsiteX4" fmla="*/ 0 w 2232288"/>
                <a:gd name="connsiteY4" fmla="*/ 1467872 h 2635718"/>
                <a:gd name="connsiteX0" fmla="*/ 0 w 2232288"/>
                <a:gd name="connsiteY0" fmla="*/ 1713326 h 2880851"/>
                <a:gd name="connsiteX1" fmla="*/ 1047905 w 2232288"/>
                <a:gd name="connsiteY1" fmla="*/ 533 h 2880851"/>
                <a:gd name="connsiteX2" fmla="*/ 2232288 w 2232288"/>
                <a:gd name="connsiteY2" fmla="*/ 1563201 h 2880851"/>
                <a:gd name="connsiteX3" fmla="*/ 1047905 w 2232288"/>
                <a:gd name="connsiteY3" fmla="*/ 2880210 h 2880851"/>
                <a:gd name="connsiteX4" fmla="*/ 0 w 2232288"/>
                <a:gd name="connsiteY4" fmla="*/ 1713326 h 2880851"/>
                <a:gd name="connsiteX0" fmla="*/ 0 w 2232288"/>
                <a:gd name="connsiteY0" fmla="*/ 1712907 h 2880432"/>
                <a:gd name="connsiteX1" fmla="*/ 1047905 w 2232288"/>
                <a:gd name="connsiteY1" fmla="*/ 114 h 2880432"/>
                <a:gd name="connsiteX2" fmla="*/ 2232288 w 2232288"/>
                <a:gd name="connsiteY2" fmla="*/ 1562782 h 2880432"/>
                <a:gd name="connsiteX3" fmla="*/ 1047905 w 2232288"/>
                <a:gd name="connsiteY3" fmla="*/ 2879791 h 2880432"/>
                <a:gd name="connsiteX4" fmla="*/ 0 w 2232288"/>
                <a:gd name="connsiteY4" fmla="*/ 1712907 h 2880432"/>
                <a:gd name="connsiteX0" fmla="*/ 7497 w 2239785"/>
                <a:gd name="connsiteY0" fmla="*/ 1752003 h 2919459"/>
                <a:gd name="connsiteX1" fmla="*/ 608513 w 2239785"/>
                <a:gd name="connsiteY1" fmla="*/ 578296 h 2919459"/>
                <a:gd name="connsiteX2" fmla="*/ 1055402 w 2239785"/>
                <a:gd name="connsiteY2" fmla="*/ 39210 h 2919459"/>
                <a:gd name="connsiteX3" fmla="*/ 2239785 w 2239785"/>
                <a:gd name="connsiteY3" fmla="*/ 1601878 h 2919459"/>
                <a:gd name="connsiteX4" fmla="*/ 1055402 w 2239785"/>
                <a:gd name="connsiteY4" fmla="*/ 2918887 h 2919459"/>
                <a:gd name="connsiteX5" fmla="*/ 7497 w 2239785"/>
                <a:gd name="connsiteY5" fmla="*/ 1752003 h 2919459"/>
                <a:gd name="connsiteX0" fmla="*/ 446889 w 1631272"/>
                <a:gd name="connsiteY0" fmla="*/ 2918887 h 2943136"/>
                <a:gd name="connsiteX1" fmla="*/ 0 w 1631272"/>
                <a:gd name="connsiteY1" fmla="*/ 578296 h 2943136"/>
                <a:gd name="connsiteX2" fmla="*/ 446889 w 1631272"/>
                <a:gd name="connsiteY2" fmla="*/ 39210 h 2943136"/>
                <a:gd name="connsiteX3" fmla="*/ 1631272 w 1631272"/>
                <a:gd name="connsiteY3" fmla="*/ 1601878 h 2943136"/>
                <a:gd name="connsiteX4" fmla="*/ 446889 w 1631272"/>
                <a:gd name="connsiteY4" fmla="*/ 2918887 h 2943136"/>
                <a:gd name="connsiteX0" fmla="*/ 858688 w 2097067"/>
                <a:gd name="connsiteY0" fmla="*/ 2918887 h 2926202"/>
                <a:gd name="connsiteX1" fmla="*/ 411799 w 2097067"/>
                <a:gd name="connsiteY1" fmla="*/ 578296 h 2926202"/>
                <a:gd name="connsiteX2" fmla="*/ 858688 w 2097067"/>
                <a:gd name="connsiteY2" fmla="*/ 39210 h 2926202"/>
                <a:gd name="connsiteX3" fmla="*/ 2043071 w 2097067"/>
                <a:gd name="connsiteY3" fmla="*/ 1601878 h 2926202"/>
                <a:gd name="connsiteX4" fmla="*/ 858688 w 2097067"/>
                <a:gd name="connsiteY4" fmla="*/ 2918887 h 2926202"/>
                <a:gd name="connsiteX0" fmla="*/ 1013958 w 2252337"/>
                <a:gd name="connsiteY0" fmla="*/ 2918887 h 2925680"/>
                <a:gd name="connsiteX1" fmla="*/ 567069 w 2252337"/>
                <a:gd name="connsiteY1" fmla="*/ 578296 h 2925680"/>
                <a:gd name="connsiteX2" fmla="*/ 1013958 w 2252337"/>
                <a:gd name="connsiteY2" fmla="*/ 39210 h 2925680"/>
                <a:gd name="connsiteX3" fmla="*/ 2198341 w 2252337"/>
                <a:gd name="connsiteY3" fmla="*/ 1601878 h 2925680"/>
                <a:gd name="connsiteX4" fmla="*/ 1013958 w 2252337"/>
                <a:gd name="connsiteY4" fmla="*/ 2918887 h 2925680"/>
                <a:gd name="connsiteX0" fmla="*/ 950155 w 2155116"/>
                <a:gd name="connsiteY0" fmla="*/ 2918887 h 2918904"/>
                <a:gd name="connsiteX1" fmla="*/ 503266 w 2155116"/>
                <a:gd name="connsiteY1" fmla="*/ 578296 h 2918904"/>
                <a:gd name="connsiteX2" fmla="*/ 950155 w 2155116"/>
                <a:gd name="connsiteY2" fmla="*/ 39210 h 2918904"/>
                <a:gd name="connsiteX3" fmla="*/ 2134538 w 2155116"/>
                <a:gd name="connsiteY3" fmla="*/ 1601878 h 2918904"/>
                <a:gd name="connsiteX4" fmla="*/ 950155 w 2155116"/>
                <a:gd name="connsiteY4" fmla="*/ 2918887 h 2918904"/>
                <a:gd name="connsiteX0" fmla="*/ 950155 w 2155116"/>
                <a:gd name="connsiteY0" fmla="*/ 2881535 h 2881552"/>
                <a:gd name="connsiteX1" fmla="*/ 503266 w 2155116"/>
                <a:gd name="connsiteY1" fmla="*/ 540944 h 2881552"/>
                <a:gd name="connsiteX2" fmla="*/ 950155 w 2155116"/>
                <a:gd name="connsiteY2" fmla="*/ 1858 h 2881552"/>
                <a:gd name="connsiteX3" fmla="*/ 2134538 w 2155116"/>
                <a:gd name="connsiteY3" fmla="*/ 1564526 h 2881552"/>
                <a:gd name="connsiteX4" fmla="*/ 950155 w 2155116"/>
                <a:gd name="connsiteY4" fmla="*/ 2881535 h 2881552"/>
                <a:gd name="connsiteX0" fmla="*/ 950155 w 2155116"/>
                <a:gd name="connsiteY0" fmla="*/ 2879693 h 2879710"/>
                <a:gd name="connsiteX1" fmla="*/ 503266 w 2155116"/>
                <a:gd name="connsiteY1" fmla="*/ 539102 h 2879710"/>
                <a:gd name="connsiteX2" fmla="*/ 950155 w 2155116"/>
                <a:gd name="connsiteY2" fmla="*/ 16 h 2879710"/>
                <a:gd name="connsiteX3" fmla="*/ 1499553 w 2155116"/>
                <a:gd name="connsiteY3" fmla="*/ 552750 h 2879710"/>
                <a:gd name="connsiteX4" fmla="*/ 2134538 w 2155116"/>
                <a:gd name="connsiteY4" fmla="*/ 1562684 h 2879710"/>
                <a:gd name="connsiteX5" fmla="*/ 950155 w 2155116"/>
                <a:gd name="connsiteY5" fmla="*/ 2879693 h 2879710"/>
                <a:gd name="connsiteX0" fmla="*/ 950155 w 1499553"/>
                <a:gd name="connsiteY0" fmla="*/ 2879693 h 2879710"/>
                <a:gd name="connsiteX1" fmla="*/ 503266 w 1499553"/>
                <a:gd name="connsiteY1" fmla="*/ 539102 h 2879710"/>
                <a:gd name="connsiteX2" fmla="*/ 950155 w 1499553"/>
                <a:gd name="connsiteY2" fmla="*/ 16 h 2879710"/>
                <a:gd name="connsiteX3" fmla="*/ 1499553 w 1499553"/>
                <a:gd name="connsiteY3" fmla="*/ 552750 h 2879710"/>
                <a:gd name="connsiteX4" fmla="*/ 950155 w 1499553"/>
                <a:gd name="connsiteY4" fmla="*/ 2879693 h 2879710"/>
                <a:gd name="connsiteX0" fmla="*/ 1080842 w 2048951"/>
                <a:gd name="connsiteY0" fmla="*/ 2879693 h 2883255"/>
                <a:gd name="connsiteX1" fmla="*/ 633953 w 2048951"/>
                <a:gd name="connsiteY1" fmla="*/ 539102 h 2883255"/>
                <a:gd name="connsiteX2" fmla="*/ 1080842 w 2048951"/>
                <a:gd name="connsiteY2" fmla="*/ 16 h 2883255"/>
                <a:gd name="connsiteX3" fmla="*/ 1630240 w 2048951"/>
                <a:gd name="connsiteY3" fmla="*/ 552750 h 2883255"/>
                <a:gd name="connsiteX4" fmla="*/ 1080842 w 2048951"/>
                <a:gd name="connsiteY4" fmla="*/ 2879693 h 2883255"/>
                <a:gd name="connsiteX0" fmla="*/ 1080842 w 2178894"/>
                <a:gd name="connsiteY0" fmla="*/ 2879693 h 2883010"/>
                <a:gd name="connsiteX1" fmla="*/ 633953 w 2178894"/>
                <a:gd name="connsiteY1" fmla="*/ 539102 h 2883010"/>
                <a:gd name="connsiteX2" fmla="*/ 1080842 w 2178894"/>
                <a:gd name="connsiteY2" fmla="*/ 16 h 2883010"/>
                <a:gd name="connsiteX3" fmla="*/ 1630240 w 2178894"/>
                <a:gd name="connsiteY3" fmla="*/ 552750 h 2883010"/>
                <a:gd name="connsiteX4" fmla="*/ 1080842 w 2178894"/>
                <a:gd name="connsiteY4" fmla="*/ 2879693 h 2883010"/>
                <a:gd name="connsiteX0" fmla="*/ 1130092 w 2180651"/>
                <a:gd name="connsiteY0" fmla="*/ 2879693 h 2883010"/>
                <a:gd name="connsiteX1" fmla="*/ 574021 w 2180651"/>
                <a:gd name="connsiteY1" fmla="*/ 539102 h 2883010"/>
                <a:gd name="connsiteX2" fmla="*/ 1020910 w 2180651"/>
                <a:gd name="connsiteY2" fmla="*/ 16 h 2883010"/>
                <a:gd name="connsiteX3" fmla="*/ 1570308 w 2180651"/>
                <a:gd name="connsiteY3" fmla="*/ 552750 h 2883010"/>
                <a:gd name="connsiteX4" fmla="*/ 1130092 w 2180651"/>
                <a:gd name="connsiteY4" fmla="*/ 2879693 h 2883010"/>
                <a:gd name="connsiteX0" fmla="*/ 1026353 w 1966593"/>
                <a:gd name="connsiteY0" fmla="*/ 2879693 h 2885692"/>
                <a:gd name="connsiteX1" fmla="*/ 470282 w 1966593"/>
                <a:gd name="connsiteY1" fmla="*/ 539102 h 2885692"/>
                <a:gd name="connsiteX2" fmla="*/ 917171 w 1966593"/>
                <a:gd name="connsiteY2" fmla="*/ 16 h 2885692"/>
                <a:gd name="connsiteX3" fmla="*/ 1466569 w 1966593"/>
                <a:gd name="connsiteY3" fmla="*/ 552750 h 2885692"/>
                <a:gd name="connsiteX4" fmla="*/ 1026353 w 1966593"/>
                <a:gd name="connsiteY4" fmla="*/ 2879693 h 2885692"/>
                <a:gd name="connsiteX0" fmla="*/ 1111626 w 2051866"/>
                <a:gd name="connsiteY0" fmla="*/ 2879693 h 2885954"/>
                <a:gd name="connsiteX1" fmla="*/ 555555 w 2051866"/>
                <a:gd name="connsiteY1" fmla="*/ 539102 h 2885954"/>
                <a:gd name="connsiteX2" fmla="*/ 1002444 w 2051866"/>
                <a:gd name="connsiteY2" fmla="*/ 16 h 2885954"/>
                <a:gd name="connsiteX3" fmla="*/ 1551842 w 2051866"/>
                <a:gd name="connsiteY3" fmla="*/ 552750 h 2885954"/>
                <a:gd name="connsiteX4" fmla="*/ 1111626 w 2051866"/>
                <a:gd name="connsiteY4" fmla="*/ 2879693 h 2885954"/>
                <a:gd name="connsiteX0" fmla="*/ 135964 w 1076204"/>
                <a:gd name="connsiteY0" fmla="*/ 2879677 h 2879677"/>
                <a:gd name="connsiteX1" fmla="*/ 26782 w 1076204"/>
                <a:gd name="connsiteY1" fmla="*/ 0 h 2879677"/>
                <a:gd name="connsiteX2" fmla="*/ 576180 w 1076204"/>
                <a:gd name="connsiteY2" fmla="*/ 552734 h 2879677"/>
                <a:gd name="connsiteX3" fmla="*/ 135964 w 1076204"/>
                <a:gd name="connsiteY3" fmla="*/ 2879677 h 2879677"/>
                <a:gd name="connsiteX0" fmla="*/ 393332 w 1333572"/>
                <a:gd name="connsiteY0" fmla="*/ 2879707 h 2879707"/>
                <a:gd name="connsiteX1" fmla="*/ 284150 w 1333572"/>
                <a:gd name="connsiteY1" fmla="*/ 30 h 2879707"/>
                <a:gd name="connsiteX2" fmla="*/ 833548 w 1333572"/>
                <a:gd name="connsiteY2" fmla="*/ 552764 h 2879707"/>
                <a:gd name="connsiteX3" fmla="*/ 393332 w 1333572"/>
                <a:gd name="connsiteY3" fmla="*/ 2879707 h 2879707"/>
                <a:gd name="connsiteX0" fmla="*/ 855822 w 1766979"/>
                <a:gd name="connsiteY0" fmla="*/ 2879707 h 2880122"/>
                <a:gd name="connsiteX1" fmla="*/ 746640 w 1766979"/>
                <a:gd name="connsiteY1" fmla="*/ 30 h 2880122"/>
                <a:gd name="connsiteX2" fmla="*/ 1296038 w 1766979"/>
                <a:gd name="connsiteY2" fmla="*/ 552764 h 2880122"/>
                <a:gd name="connsiteX3" fmla="*/ 855822 w 1766979"/>
                <a:gd name="connsiteY3" fmla="*/ 2879707 h 2880122"/>
                <a:gd name="connsiteX0" fmla="*/ 855822 w 855822"/>
                <a:gd name="connsiteY0" fmla="*/ 2879677 h 2880092"/>
                <a:gd name="connsiteX1" fmla="*/ 746640 w 855822"/>
                <a:gd name="connsiteY1" fmla="*/ 0 h 2880092"/>
                <a:gd name="connsiteX2" fmla="*/ 855822 w 855822"/>
                <a:gd name="connsiteY2" fmla="*/ 2879677 h 2880092"/>
                <a:gd name="connsiteX0" fmla="*/ 841211 w 1447490"/>
                <a:gd name="connsiteY0" fmla="*/ 2879677 h 2880547"/>
                <a:gd name="connsiteX1" fmla="*/ 732029 w 1447490"/>
                <a:gd name="connsiteY1" fmla="*/ 0 h 2880547"/>
                <a:gd name="connsiteX2" fmla="*/ 841211 w 1447490"/>
                <a:gd name="connsiteY2" fmla="*/ 2879677 h 2880547"/>
                <a:gd name="connsiteX0" fmla="*/ 760317 w 1449076"/>
                <a:gd name="connsiteY0" fmla="*/ 2879790 h 2880665"/>
                <a:gd name="connsiteX1" fmla="*/ 651135 w 1449076"/>
                <a:gd name="connsiteY1" fmla="*/ 113 h 2880665"/>
                <a:gd name="connsiteX2" fmla="*/ 760317 w 1449076"/>
                <a:gd name="connsiteY2" fmla="*/ 2879790 h 2880665"/>
                <a:gd name="connsiteX0" fmla="*/ 1083466 w 2100805"/>
                <a:gd name="connsiteY0" fmla="*/ 2879785 h 2881650"/>
                <a:gd name="connsiteX1" fmla="*/ 974284 w 2100805"/>
                <a:gd name="connsiteY1" fmla="*/ 108 h 2881650"/>
                <a:gd name="connsiteX2" fmla="*/ 1083466 w 2100805"/>
                <a:gd name="connsiteY2" fmla="*/ 2879785 h 2881650"/>
                <a:gd name="connsiteX0" fmla="*/ 1048607 w 2030698"/>
                <a:gd name="connsiteY0" fmla="*/ 2879791 h 2882197"/>
                <a:gd name="connsiteX1" fmla="*/ 939425 w 2030698"/>
                <a:gd name="connsiteY1" fmla="*/ 114 h 2882197"/>
                <a:gd name="connsiteX2" fmla="*/ 1048607 w 2030698"/>
                <a:gd name="connsiteY2" fmla="*/ 2879791 h 2882197"/>
                <a:gd name="connsiteX0" fmla="*/ 979012 w 1890631"/>
                <a:gd name="connsiteY0" fmla="*/ 2879789 h 2879882"/>
                <a:gd name="connsiteX1" fmla="*/ 869830 w 1890631"/>
                <a:gd name="connsiteY1" fmla="*/ 112 h 2879882"/>
                <a:gd name="connsiteX2" fmla="*/ 979012 w 1890631"/>
                <a:gd name="connsiteY2" fmla="*/ 2879789 h 2879882"/>
                <a:gd name="connsiteX0" fmla="*/ 162777 w 863348"/>
                <a:gd name="connsiteY0" fmla="*/ 2885989 h 2990195"/>
                <a:gd name="connsiteX1" fmla="*/ 53595 w 863348"/>
                <a:gd name="connsiteY1" fmla="*/ 6312 h 2990195"/>
                <a:gd name="connsiteX2" fmla="*/ 862933 w 863348"/>
                <a:gd name="connsiteY2" fmla="*/ 2134660 h 2990195"/>
                <a:gd name="connsiteX3" fmla="*/ 162777 w 863348"/>
                <a:gd name="connsiteY3" fmla="*/ 2885989 h 2990195"/>
                <a:gd name="connsiteX0" fmla="*/ 121712 w 828140"/>
                <a:gd name="connsiteY0" fmla="*/ 2936294 h 3040500"/>
                <a:gd name="connsiteX1" fmla="*/ 12530 w 828140"/>
                <a:gd name="connsiteY1" fmla="*/ 56617 h 3040500"/>
                <a:gd name="connsiteX2" fmla="*/ 266167 w 828140"/>
                <a:gd name="connsiteY2" fmla="*/ 1111130 h 3040500"/>
                <a:gd name="connsiteX3" fmla="*/ 821868 w 828140"/>
                <a:gd name="connsiteY3" fmla="*/ 2184965 h 3040500"/>
                <a:gd name="connsiteX4" fmla="*/ 121712 w 828140"/>
                <a:gd name="connsiteY4" fmla="*/ 2936294 h 3040500"/>
                <a:gd name="connsiteX0" fmla="*/ 1061931 w 2313935"/>
                <a:gd name="connsiteY0" fmla="*/ 2936294 h 2989678"/>
                <a:gd name="connsiteX1" fmla="*/ 952749 w 2313935"/>
                <a:gd name="connsiteY1" fmla="*/ 56617 h 2989678"/>
                <a:gd name="connsiteX2" fmla="*/ 1206386 w 2313935"/>
                <a:gd name="connsiteY2" fmla="*/ 1111130 h 2989678"/>
                <a:gd name="connsiteX3" fmla="*/ 1762087 w 2313935"/>
                <a:gd name="connsiteY3" fmla="*/ 2184965 h 2989678"/>
                <a:gd name="connsiteX4" fmla="*/ 1061931 w 2313935"/>
                <a:gd name="connsiteY4" fmla="*/ 2936294 h 2989678"/>
                <a:gd name="connsiteX0" fmla="*/ 240256 w 946684"/>
                <a:gd name="connsiteY0" fmla="*/ 2936294 h 2936941"/>
                <a:gd name="connsiteX1" fmla="*/ 131074 w 946684"/>
                <a:gd name="connsiteY1" fmla="*/ 56617 h 2936941"/>
                <a:gd name="connsiteX2" fmla="*/ 384711 w 946684"/>
                <a:gd name="connsiteY2" fmla="*/ 1111130 h 2936941"/>
                <a:gd name="connsiteX3" fmla="*/ 940412 w 946684"/>
                <a:gd name="connsiteY3" fmla="*/ 2184965 h 2936941"/>
                <a:gd name="connsiteX4" fmla="*/ 240256 w 946684"/>
                <a:gd name="connsiteY4" fmla="*/ 2936294 h 2936941"/>
                <a:gd name="connsiteX0" fmla="*/ 250028 w 956456"/>
                <a:gd name="connsiteY0" fmla="*/ 2974499 h 2975146"/>
                <a:gd name="connsiteX1" fmla="*/ 140846 w 956456"/>
                <a:gd name="connsiteY1" fmla="*/ 94822 h 2975146"/>
                <a:gd name="connsiteX2" fmla="*/ 394483 w 956456"/>
                <a:gd name="connsiteY2" fmla="*/ 1149335 h 2975146"/>
                <a:gd name="connsiteX3" fmla="*/ 950184 w 956456"/>
                <a:gd name="connsiteY3" fmla="*/ 2223170 h 2975146"/>
                <a:gd name="connsiteX4" fmla="*/ 250028 w 956456"/>
                <a:gd name="connsiteY4" fmla="*/ 2974499 h 2975146"/>
                <a:gd name="connsiteX0" fmla="*/ 960368 w 1666796"/>
                <a:gd name="connsiteY0" fmla="*/ 2906396 h 2906956"/>
                <a:gd name="connsiteX1" fmla="*/ 355 w 1666796"/>
                <a:gd name="connsiteY1" fmla="*/ 2232006 h 2906956"/>
                <a:gd name="connsiteX2" fmla="*/ 851186 w 1666796"/>
                <a:gd name="connsiteY2" fmla="*/ 26719 h 2906956"/>
                <a:gd name="connsiteX3" fmla="*/ 1104823 w 1666796"/>
                <a:gd name="connsiteY3" fmla="*/ 1081232 h 2906956"/>
                <a:gd name="connsiteX4" fmla="*/ 1660524 w 1666796"/>
                <a:gd name="connsiteY4" fmla="*/ 2155067 h 2906956"/>
                <a:gd name="connsiteX5" fmla="*/ 960368 w 1666796"/>
                <a:gd name="connsiteY5" fmla="*/ 2906396 h 2906956"/>
                <a:gd name="connsiteX0" fmla="*/ 1020918 w 1727346"/>
                <a:gd name="connsiteY0" fmla="*/ 2906396 h 2906955"/>
                <a:gd name="connsiteX1" fmla="*/ 60905 w 1727346"/>
                <a:gd name="connsiteY1" fmla="*/ 2232006 h 2906955"/>
                <a:gd name="connsiteX2" fmla="*/ 911736 w 1727346"/>
                <a:gd name="connsiteY2" fmla="*/ 26719 h 2906955"/>
                <a:gd name="connsiteX3" fmla="*/ 1165373 w 1727346"/>
                <a:gd name="connsiteY3" fmla="*/ 1081232 h 2906955"/>
                <a:gd name="connsiteX4" fmla="*/ 1721074 w 1727346"/>
                <a:gd name="connsiteY4" fmla="*/ 2155067 h 2906955"/>
                <a:gd name="connsiteX5" fmla="*/ 1020918 w 1727346"/>
                <a:gd name="connsiteY5" fmla="*/ 2906396 h 2906955"/>
                <a:gd name="connsiteX0" fmla="*/ 968083 w 1674511"/>
                <a:gd name="connsiteY0" fmla="*/ 2906396 h 2906955"/>
                <a:gd name="connsiteX1" fmla="*/ 8070 w 1674511"/>
                <a:gd name="connsiteY1" fmla="*/ 2232006 h 2906955"/>
                <a:gd name="connsiteX2" fmla="*/ 858901 w 1674511"/>
                <a:gd name="connsiteY2" fmla="*/ 26719 h 2906955"/>
                <a:gd name="connsiteX3" fmla="*/ 1112538 w 1674511"/>
                <a:gd name="connsiteY3" fmla="*/ 1081232 h 2906955"/>
                <a:gd name="connsiteX4" fmla="*/ 1668239 w 1674511"/>
                <a:gd name="connsiteY4" fmla="*/ 2155067 h 2906955"/>
                <a:gd name="connsiteX5" fmla="*/ 968083 w 1674511"/>
                <a:gd name="connsiteY5" fmla="*/ 2906396 h 2906955"/>
                <a:gd name="connsiteX0" fmla="*/ 967156 w 1673584"/>
                <a:gd name="connsiteY0" fmla="*/ 2860372 h 2860931"/>
                <a:gd name="connsiteX1" fmla="*/ 7143 w 1673584"/>
                <a:gd name="connsiteY1" fmla="*/ 2185982 h 2860931"/>
                <a:gd name="connsiteX2" fmla="*/ 965975 w 1673584"/>
                <a:gd name="connsiteY2" fmla="*/ 27982 h 2860931"/>
                <a:gd name="connsiteX3" fmla="*/ 1111611 w 1673584"/>
                <a:gd name="connsiteY3" fmla="*/ 1035208 h 2860931"/>
                <a:gd name="connsiteX4" fmla="*/ 1667312 w 1673584"/>
                <a:gd name="connsiteY4" fmla="*/ 2109043 h 2860931"/>
                <a:gd name="connsiteX5" fmla="*/ 967156 w 1673584"/>
                <a:gd name="connsiteY5" fmla="*/ 2860372 h 2860931"/>
                <a:gd name="connsiteX0" fmla="*/ 969174 w 1675602"/>
                <a:gd name="connsiteY0" fmla="*/ 2882825 h 2883384"/>
                <a:gd name="connsiteX1" fmla="*/ 9161 w 1675602"/>
                <a:gd name="connsiteY1" fmla="*/ 2208435 h 2883384"/>
                <a:gd name="connsiteX2" fmla="*/ 967993 w 1675602"/>
                <a:gd name="connsiteY2" fmla="*/ 50435 h 2883384"/>
                <a:gd name="connsiteX3" fmla="*/ 1113629 w 1675602"/>
                <a:gd name="connsiteY3" fmla="*/ 1057661 h 2883384"/>
                <a:gd name="connsiteX4" fmla="*/ 1669330 w 1675602"/>
                <a:gd name="connsiteY4" fmla="*/ 2131496 h 2883384"/>
                <a:gd name="connsiteX5" fmla="*/ 969174 w 1675602"/>
                <a:gd name="connsiteY5" fmla="*/ 2882825 h 2883384"/>
                <a:gd name="connsiteX0" fmla="*/ 967644 w 1674072"/>
                <a:gd name="connsiteY0" fmla="*/ 2844875 h 2845434"/>
                <a:gd name="connsiteX1" fmla="*/ 7631 w 1674072"/>
                <a:gd name="connsiteY1" fmla="*/ 2170485 h 2845434"/>
                <a:gd name="connsiteX2" fmla="*/ 966463 w 1674072"/>
                <a:gd name="connsiteY2" fmla="*/ 12485 h 2845434"/>
                <a:gd name="connsiteX3" fmla="*/ 1112099 w 1674072"/>
                <a:gd name="connsiteY3" fmla="*/ 1019711 h 2845434"/>
                <a:gd name="connsiteX4" fmla="*/ 1667800 w 1674072"/>
                <a:gd name="connsiteY4" fmla="*/ 2093546 h 2845434"/>
                <a:gd name="connsiteX5" fmla="*/ 967644 w 1674072"/>
                <a:gd name="connsiteY5" fmla="*/ 2844875 h 2845434"/>
                <a:gd name="connsiteX0" fmla="*/ 1009180 w 1715608"/>
                <a:gd name="connsiteY0" fmla="*/ 2844875 h 2845434"/>
                <a:gd name="connsiteX1" fmla="*/ 49167 w 1715608"/>
                <a:gd name="connsiteY1" fmla="*/ 2170485 h 2845434"/>
                <a:gd name="connsiteX2" fmla="*/ 1007999 w 1715608"/>
                <a:gd name="connsiteY2" fmla="*/ 12485 h 2845434"/>
                <a:gd name="connsiteX3" fmla="*/ 1153635 w 1715608"/>
                <a:gd name="connsiteY3" fmla="*/ 1019711 h 2845434"/>
                <a:gd name="connsiteX4" fmla="*/ 1709336 w 1715608"/>
                <a:gd name="connsiteY4" fmla="*/ 2093546 h 2845434"/>
                <a:gd name="connsiteX5" fmla="*/ 1009180 w 1715608"/>
                <a:gd name="connsiteY5" fmla="*/ 2844875 h 2845434"/>
                <a:gd name="connsiteX0" fmla="*/ 1006411 w 1712003"/>
                <a:gd name="connsiteY0" fmla="*/ 2862643 h 2863202"/>
                <a:gd name="connsiteX1" fmla="*/ 46398 w 1712003"/>
                <a:gd name="connsiteY1" fmla="*/ 2188253 h 2863202"/>
                <a:gd name="connsiteX2" fmla="*/ 1005230 w 1712003"/>
                <a:gd name="connsiteY2" fmla="*/ 30253 h 2863202"/>
                <a:gd name="connsiteX3" fmla="*/ 1068070 w 1712003"/>
                <a:gd name="connsiteY3" fmla="*/ 1005341 h 2863202"/>
                <a:gd name="connsiteX4" fmla="*/ 1706567 w 1712003"/>
                <a:gd name="connsiteY4" fmla="*/ 2111314 h 2863202"/>
                <a:gd name="connsiteX5" fmla="*/ 1006411 w 1712003"/>
                <a:gd name="connsiteY5" fmla="*/ 2862643 h 2863202"/>
                <a:gd name="connsiteX0" fmla="*/ 1006411 w 1635410"/>
                <a:gd name="connsiteY0" fmla="*/ 2862643 h 2863365"/>
                <a:gd name="connsiteX1" fmla="*/ 46398 w 1635410"/>
                <a:gd name="connsiteY1" fmla="*/ 2188253 h 2863365"/>
                <a:gd name="connsiteX2" fmla="*/ 1005230 w 1635410"/>
                <a:gd name="connsiteY2" fmla="*/ 30253 h 2863365"/>
                <a:gd name="connsiteX3" fmla="*/ 1068070 w 1635410"/>
                <a:gd name="connsiteY3" fmla="*/ 1005341 h 2863365"/>
                <a:gd name="connsiteX4" fmla="*/ 1629201 w 1635410"/>
                <a:gd name="connsiteY4" fmla="*/ 2100055 h 2863365"/>
                <a:gd name="connsiteX5" fmla="*/ 1006411 w 1635410"/>
                <a:gd name="connsiteY5" fmla="*/ 2862643 h 2863365"/>
                <a:gd name="connsiteX0" fmla="*/ 1006411 w 1635410"/>
                <a:gd name="connsiteY0" fmla="*/ 2862643 h 2863365"/>
                <a:gd name="connsiteX1" fmla="*/ 46398 w 1635410"/>
                <a:gd name="connsiteY1" fmla="*/ 2188253 h 2863365"/>
                <a:gd name="connsiteX2" fmla="*/ 1005230 w 1635410"/>
                <a:gd name="connsiteY2" fmla="*/ 30253 h 2863365"/>
                <a:gd name="connsiteX3" fmla="*/ 1068070 w 1635410"/>
                <a:gd name="connsiteY3" fmla="*/ 1005341 h 2863365"/>
                <a:gd name="connsiteX4" fmla="*/ 1629201 w 1635410"/>
                <a:gd name="connsiteY4" fmla="*/ 2100055 h 2863365"/>
                <a:gd name="connsiteX5" fmla="*/ 1006411 w 1635410"/>
                <a:gd name="connsiteY5" fmla="*/ 2862643 h 2863365"/>
                <a:gd name="connsiteX0" fmla="*/ 1006411 w 1629201"/>
                <a:gd name="connsiteY0" fmla="*/ 2862643 h 2863365"/>
                <a:gd name="connsiteX1" fmla="*/ 46398 w 1629201"/>
                <a:gd name="connsiteY1" fmla="*/ 2188253 h 2863365"/>
                <a:gd name="connsiteX2" fmla="*/ 1005230 w 1629201"/>
                <a:gd name="connsiteY2" fmla="*/ 30253 h 2863365"/>
                <a:gd name="connsiteX3" fmla="*/ 1068070 w 1629201"/>
                <a:gd name="connsiteY3" fmla="*/ 1005341 h 2863365"/>
                <a:gd name="connsiteX4" fmla="*/ 1629201 w 1629201"/>
                <a:gd name="connsiteY4" fmla="*/ 2100055 h 2863365"/>
                <a:gd name="connsiteX5" fmla="*/ 1006411 w 1629201"/>
                <a:gd name="connsiteY5" fmla="*/ 2862643 h 2863365"/>
                <a:gd name="connsiteX0" fmla="*/ 1006411 w 1758725"/>
                <a:gd name="connsiteY0" fmla="*/ 2862643 h 2863256"/>
                <a:gd name="connsiteX1" fmla="*/ 46398 w 1758725"/>
                <a:gd name="connsiteY1" fmla="*/ 2188253 h 2863256"/>
                <a:gd name="connsiteX2" fmla="*/ 1005230 w 1758725"/>
                <a:gd name="connsiteY2" fmla="*/ 30253 h 2863256"/>
                <a:gd name="connsiteX3" fmla="*/ 1068070 w 1758725"/>
                <a:gd name="connsiteY3" fmla="*/ 1005341 h 2863256"/>
                <a:gd name="connsiteX4" fmla="*/ 1758725 w 1758725"/>
                <a:gd name="connsiteY4" fmla="*/ 2107426 h 2863256"/>
                <a:gd name="connsiteX5" fmla="*/ 1006411 w 1758725"/>
                <a:gd name="connsiteY5" fmla="*/ 2862643 h 2863256"/>
                <a:gd name="connsiteX0" fmla="*/ 1006411 w 1759523"/>
                <a:gd name="connsiteY0" fmla="*/ 2862643 h 2863256"/>
                <a:gd name="connsiteX1" fmla="*/ 46398 w 1759523"/>
                <a:gd name="connsiteY1" fmla="*/ 2188253 h 2863256"/>
                <a:gd name="connsiteX2" fmla="*/ 1005230 w 1759523"/>
                <a:gd name="connsiteY2" fmla="*/ 30253 h 2863256"/>
                <a:gd name="connsiteX3" fmla="*/ 1068070 w 1759523"/>
                <a:gd name="connsiteY3" fmla="*/ 1005341 h 2863256"/>
                <a:gd name="connsiteX4" fmla="*/ 1758725 w 1759523"/>
                <a:gd name="connsiteY4" fmla="*/ 2107426 h 2863256"/>
                <a:gd name="connsiteX5" fmla="*/ 1006411 w 1759523"/>
                <a:gd name="connsiteY5" fmla="*/ 2862643 h 2863256"/>
                <a:gd name="connsiteX0" fmla="*/ 1006411 w 1660791"/>
                <a:gd name="connsiteY0" fmla="*/ 2862643 h 2862910"/>
                <a:gd name="connsiteX1" fmla="*/ 46398 w 1660791"/>
                <a:gd name="connsiteY1" fmla="*/ 2188253 h 2862910"/>
                <a:gd name="connsiteX2" fmla="*/ 1005230 w 1660791"/>
                <a:gd name="connsiteY2" fmla="*/ 30253 h 2862910"/>
                <a:gd name="connsiteX3" fmla="*/ 1068070 w 1660791"/>
                <a:gd name="connsiteY3" fmla="*/ 1005341 h 2862910"/>
                <a:gd name="connsiteX4" fmla="*/ 1659836 w 1660791"/>
                <a:gd name="connsiteY4" fmla="*/ 2136082 h 2862910"/>
                <a:gd name="connsiteX5" fmla="*/ 1006411 w 1660791"/>
                <a:gd name="connsiteY5" fmla="*/ 2862643 h 286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0791" h="2862910">
                  <a:moveTo>
                    <a:pt x="1006411" y="2862643"/>
                  </a:moveTo>
                  <a:cubicBezTo>
                    <a:pt x="737505" y="2871338"/>
                    <a:pt x="64595" y="2668199"/>
                    <a:pt x="46398" y="2188253"/>
                  </a:cubicBezTo>
                  <a:cubicBezTo>
                    <a:pt x="-233171" y="1357457"/>
                    <a:pt x="834951" y="227405"/>
                    <a:pt x="1005230" y="30253"/>
                  </a:cubicBezTo>
                  <a:cubicBezTo>
                    <a:pt x="1175509" y="-166899"/>
                    <a:pt x="933180" y="650616"/>
                    <a:pt x="1068070" y="1005341"/>
                  </a:cubicBezTo>
                  <a:cubicBezTo>
                    <a:pt x="1202960" y="1360066"/>
                    <a:pt x="1685078" y="1618256"/>
                    <a:pt x="1659836" y="2136082"/>
                  </a:cubicBezTo>
                  <a:cubicBezTo>
                    <a:pt x="1512636" y="2675183"/>
                    <a:pt x="1275317" y="2853948"/>
                    <a:pt x="1006411" y="2862643"/>
                  </a:cubicBezTo>
                  <a:close/>
                </a:path>
              </a:pathLst>
            </a:cu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4">
              <a:extLst>
                <a:ext uri="{FF2B5EF4-FFF2-40B4-BE49-F238E27FC236}">
                  <a16:creationId xmlns:a16="http://schemas.microsoft.com/office/drawing/2014/main" id="{C814AA81-C023-93F9-5A19-1C63FCE50752}"/>
                </a:ext>
              </a:extLst>
            </p:cNvPr>
            <p:cNvSpPr/>
            <p:nvPr/>
          </p:nvSpPr>
          <p:spPr>
            <a:xfrm>
              <a:off x="6658095" y="4893177"/>
              <a:ext cx="692997" cy="1253193"/>
            </a:xfrm>
            <a:custGeom>
              <a:avLst/>
              <a:gdLst>
                <a:gd name="connsiteX0" fmla="*/ 0 w 191068"/>
                <a:gd name="connsiteY0" fmla="*/ 0 h 1144772"/>
                <a:gd name="connsiteX1" fmla="*/ 191068 w 191068"/>
                <a:gd name="connsiteY1" fmla="*/ 0 h 1144772"/>
                <a:gd name="connsiteX2" fmla="*/ 191068 w 191068"/>
                <a:gd name="connsiteY2" fmla="*/ 1144772 h 1144772"/>
                <a:gd name="connsiteX3" fmla="*/ 0 w 191068"/>
                <a:gd name="connsiteY3" fmla="*/ 1144772 h 1144772"/>
                <a:gd name="connsiteX4" fmla="*/ 0 w 191068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1144772 h 1144772"/>
                <a:gd name="connsiteX4" fmla="*/ 216746 w 407814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916172 h 1144772"/>
                <a:gd name="connsiteX4" fmla="*/ 216746 w 407814"/>
                <a:gd name="connsiteY4" fmla="*/ 0 h 1144772"/>
                <a:gd name="connsiteX0" fmla="*/ 216746 w 407814"/>
                <a:gd name="connsiteY0" fmla="*/ 0 h 1192233"/>
                <a:gd name="connsiteX1" fmla="*/ 407814 w 407814"/>
                <a:gd name="connsiteY1" fmla="*/ 0 h 1192233"/>
                <a:gd name="connsiteX2" fmla="*/ 407814 w 407814"/>
                <a:gd name="connsiteY2" fmla="*/ 1144772 h 1192233"/>
                <a:gd name="connsiteX3" fmla="*/ 207078 w 407814"/>
                <a:gd name="connsiteY3" fmla="*/ 1187583 h 1192233"/>
                <a:gd name="connsiteX4" fmla="*/ 216746 w 407814"/>
                <a:gd name="connsiteY4" fmla="*/ 916172 h 1192233"/>
                <a:gd name="connsiteX5" fmla="*/ 216746 w 407814"/>
                <a:gd name="connsiteY5" fmla="*/ 0 h 1192233"/>
                <a:gd name="connsiteX0" fmla="*/ 212865 w 403933"/>
                <a:gd name="connsiteY0" fmla="*/ 0 h 1192233"/>
                <a:gd name="connsiteX1" fmla="*/ 403933 w 403933"/>
                <a:gd name="connsiteY1" fmla="*/ 0 h 1192233"/>
                <a:gd name="connsiteX2" fmla="*/ 403933 w 403933"/>
                <a:gd name="connsiteY2" fmla="*/ 1144772 h 1192233"/>
                <a:gd name="connsiteX3" fmla="*/ 203197 w 403933"/>
                <a:gd name="connsiteY3" fmla="*/ 1187583 h 1192233"/>
                <a:gd name="connsiteX4" fmla="*/ 228105 w 403933"/>
                <a:gd name="connsiteY4" fmla="*/ 923792 h 1192233"/>
                <a:gd name="connsiteX5" fmla="*/ 212865 w 403933"/>
                <a:gd name="connsiteY5" fmla="*/ 0 h 1192233"/>
                <a:gd name="connsiteX0" fmla="*/ 247673 w 438741"/>
                <a:gd name="connsiteY0" fmla="*/ 0 h 1192233"/>
                <a:gd name="connsiteX1" fmla="*/ 438741 w 438741"/>
                <a:gd name="connsiteY1" fmla="*/ 0 h 1192233"/>
                <a:gd name="connsiteX2" fmla="*/ 438741 w 438741"/>
                <a:gd name="connsiteY2" fmla="*/ 1144772 h 1192233"/>
                <a:gd name="connsiteX3" fmla="*/ 238005 w 438741"/>
                <a:gd name="connsiteY3" fmla="*/ 1187583 h 1192233"/>
                <a:gd name="connsiteX4" fmla="*/ 262913 w 438741"/>
                <a:gd name="connsiteY4" fmla="*/ 923792 h 1192233"/>
                <a:gd name="connsiteX5" fmla="*/ 247673 w 438741"/>
                <a:gd name="connsiteY5" fmla="*/ 0 h 1192233"/>
                <a:gd name="connsiteX0" fmla="*/ 247673 w 537801"/>
                <a:gd name="connsiteY0" fmla="*/ 30480 h 1222713"/>
                <a:gd name="connsiteX1" fmla="*/ 537801 w 537801"/>
                <a:gd name="connsiteY1" fmla="*/ 0 h 1222713"/>
                <a:gd name="connsiteX2" fmla="*/ 438741 w 537801"/>
                <a:gd name="connsiteY2" fmla="*/ 1175252 h 1222713"/>
                <a:gd name="connsiteX3" fmla="*/ 238005 w 537801"/>
                <a:gd name="connsiteY3" fmla="*/ 1218063 h 1222713"/>
                <a:gd name="connsiteX4" fmla="*/ 262913 w 537801"/>
                <a:gd name="connsiteY4" fmla="*/ 954272 h 1222713"/>
                <a:gd name="connsiteX5" fmla="*/ 247673 w 537801"/>
                <a:gd name="connsiteY5" fmla="*/ 30480 h 1222713"/>
                <a:gd name="connsiteX0" fmla="*/ 247673 w 666141"/>
                <a:gd name="connsiteY0" fmla="*/ 30480 h 1222713"/>
                <a:gd name="connsiteX1" fmla="*/ 537801 w 666141"/>
                <a:gd name="connsiteY1" fmla="*/ 0 h 1222713"/>
                <a:gd name="connsiteX2" fmla="*/ 438741 w 666141"/>
                <a:gd name="connsiteY2" fmla="*/ 1175252 h 1222713"/>
                <a:gd name="connsiteX3" fmla="*/ 238005 w 666141"/>
                <a:gd name="connsiteY3" fmla="*/ 1218063 h 1222713"/>
                <a:gd name="connsiteX4" fmla="*/ 262913 w 666141"/>
                <a:gd name="connsiteY4" fmla="*/ 954272 h 1222713"/>
                <a:gd name="connsiteX5" fmla="*/ 247673 w 666141"/>
                <a:gd name="connsiteY5" fmla="*/ 30480 h 1222713"/>
                <a:gd name="connsiteX0" fmla="*/ 247673 w 547301"/>
                <a:gd name="connsiteY0" fmla="*/ 30480 h 1222713"/>
                <a:gd name="connsiteX1" fmla="*/ 537801 w 547301"/>
                <a:gd name="connsiteY1" fmla="*/ 0 h 1222713"/>
                <a:gd name="connsiteX2" fmla="*/ 428505 w 547301"/>
                <a:gd name="connsiteY2" fmla="*/ 829443 h 1222713"/>
                <a:gd name="connsiteX3" fmla="*/ 438741 w 547301"/>
                <a:gd name="connsiteY3" fmla="*/ 1175252 h 1222713"/>
                <a:gd name="connsiteX4" fmla="*/ 238005 w 547301"/>
                <a:gd name="connsiteY4" fmla="*/ 1218063 h 1222713"/>
                <a:gd name="connsiteX5" fmla="*/ 262913 w 547301"/>
                <a:gd name="connsiteY5" fmla="*/ 954272 h 1222713"/>
                <a:gd name="connsiteX6" fmla="*/ 247673 w 547301"/>
                <a:gd name="connsiteY6" fmla="*/ 30480 h 1222713"/>
                <a:gd name="connsiteX0" fmla="*/ 247673 w 612857"/>
                <a:gd name="connsiteY0" fmla="*/ 30480 h 1222713"/>
                <a:gd name="connsiteX1" fmla="*/ 537801 w 612857"/>
                <a:gd name="connsiteY1" fmla="*/ 0 h 1222713"/>
                <a:gd name="connsiteX2" fmla="*/ 428505 w 612857"/>
                <a:gd name="connsiteY2" fmla="*/ 829443 h 1222713"/>
                <a:gd name="connsiteX3" fmla="*/ 438741 w 612857"/>
                <a:gd name="connsiteY3" fmla="*/ 1175252 h 1222713"/>
                <a:gd name="connsiteX4" fmla="*/ 238005 w 612857"/>
                <a:gd name="connsiteY4" fmla="*/ 1218063 h 1222713"/>
                <a:gd name="connsiteX5" fmla="*/ 262913 w 612857"/>
                <a:gd name="connsiteY5" fmla="*/ 954272 h 1222713"/>
                <a:gd name="connsiteX6" fmla="*/ 247673 w 612857"/>
                <a:gd name="connsiteY6" fmla="*/ 30480 h 1222713"/>
                <a:gd name="connsiteX0" fmla="*/ 247673 w 688319"/>
                <a:gd name="connsiteY0" fmla="*/ 30480 h 1222713"/>
                <a:gd name="connsiteX1" fmla="*/ 537801 w 688319"/>
                <a:gd name="connsiteY1" fmla="*/ 0 h 1222713"/>
                <a:gd name="connsiteX2" fmla="*/ 428505 w 688319"/>
                <a:gd name="connsiteY2" fmla="*/ 829443 h 1222713"/>
                <a:gd name="connsiteX3" fmla="*/ 438741 w 688319"/>
                <a:gd name="connsiteY3" fmla="*/ 1175252 h 1222713"/>
                <a:gd name="connsiteX4" fmla="*/ 238005 w 688319"/>
                <a:gd name="connsiteY4" fmla="*/ 1218063 h 1222713"/>
                <a:gd name="connsiteX5" fmla="*/ 262913 w 688319"/>
                <a:gd name="connsiteY5" fmla="*/ 954272 h 1222713"/>
                <a:gd name="connsiteX6" fmla="*/ 247673 w 688319"/>
                <a:gd name="connsiteY6" fmla="*/ 30480 h 1222713"/>
                <a:gd name="connsiteX0" fmla="*/ 247673 w 692997"/>
                <a:gd name="connsiteY0" fmla="*/ 60960 h 1253193"/>
                <a:gd name="connsiteX1" fmla="*/ 545421 w 692997"/>
                <a:gd name="connsiteY1" fmla="*/ 0 h 1253193"/>
                <a:gd name="connsiteX2" fmla="*/ 428505 w 692997"/>
                <a:gd name="connsiteY2" fmla="*/ 859923 h 1253193"/>
                <a:gd name="connsiteX3" fmla="*/ 438741 w 692997"/>
                <a:gd name="connsiteY3" fmla="*/ 1205732 h 1253193"/>
                <a:gd name="connsiteX4" fmla="*/ 238005 w 692997"/>
                <a:gd name="connsiteY4" fmla="*/ 1248543 h 1253193"/>
                <a:gd name="connsiteX5" fmla="*/ 262913 w 692997"/>
                <a:gd name="connsiteY5" fmla="*/ 984752 h 1253193"/>
                <a:gd name="connsiteX6" fmla="*/ 247673 w 692997"/>
                <a:gd name="connsiteY6" fmla="*/ 60960 h 125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997" h="1253193">
                  <a:moveTo>
                    <a:pt x="247673" y="60960"/>
                  </a:moveTo>
                  <a:lnTo>
                    <a:pt x="545421" y="0"/>
                  </a:lnTo>
                  <a:cubicBezTo>
                    <a:pt x="782570" y="37911"/>
                    <a:pt x="726955" y="336388"/>
                    <a:pt x="428505" y="859923"/>
                  </a:cubicBezTo>
                  <a:cubicBezTo>
                    <a:pt x="411995" y="1055798"/>
                    <a:pt x="487001" y="1137152"/>
                    <a:pt x="438741" y="1205732"/>
                  </a:cubicBezTo>
                  <a:cubicBezTo>
                    <a:pt x="415009" y="1179362"/>
                    <a:pt x="261737" y="1274913"/>
                    <a:pt x="238005" y="1248543"/>
                  </a:cubicBezTo>
                  <a:lnTo>
                    <a:pt x="262913" y="984752"/>
                  </a:lnTo>
                  <a:cubicBezTo>
                    <a:pt x="118133" y="808901"/>
                    <a:pt x="-240007" y="495891"/>
                    <a:pt x="247673" y="60960"/>
                  </a:cubicBezTo>
                  <a:close/>
                </a:path>
              </a:pathLst>
            </a:cu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: Rounded Corners 10">
              <a:extLst>
                <a:ext uri="{FF2B5EF4-FFF2-40B4-BE49-F238E27FC236}">
                  <a16:creationId xmlns:a16="http://schemas.microsoft.com/office/drawing/2014/main" id="{05223B1D-8ACB-E9D9-25BB-35ACEBBE3B82}"/>
                </a:ext>
              </a:extLst>
            </p:cNvPr>
            <p:cNvSpPr/>
            <p:nvPr/>
          </p:nvSpPr>
          <p:spPr>
            <a:xfrm>
              <a:off x="6404046" y="5890108"/>
              <a:ext cx="894044" cy="32019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815F7B3-81CC-C3D3-D03C-C865BD1B0021}"/>
                </a:ext>
              </a:extLst>
            </p:cNvPr>
            <p:cNvSpPr/>
            <p:nvPr/>
          </p:nvSpPr>
          <p:spPr>
            <a:xfrm rot="21151717">
              <a:off x="5850668" y="4072293"/>
              <a:ext cx="466896" cy="1350598"/>
            </a:xfrm>
            <a:prstGeom prst="ellipse">
              <a:avLst/>
            </a:pr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3A9FD7-D58B-A27B-879F-7025C53E8F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9973" y="5266780"/>
              <a:ext cx="588148" cy="17823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7E2AAABC-993B-CD98-CD01-E7D5993357EE}"/>
                </a:ext>
              </a:extLst>
            </p:cNvPr>
            <p:cNvSpPr/>
            <p:nvPr/>
          </p:nvSpPr>
          <p:spPr>
            <a:xfrm>
              <a:off x="5326077" y="2416678"/>
              <a:ext cx="1407061" cy="1378424"/>
            </a:xfrm>
            <a:custGeom>
              <a:avLst/>
              <a:gdLst>
                <a:gd name="connsiteX0" fmla="*/ 0 w 1378424"/>
                <a:gd name="connsiteY0" fmla="*/ 689212 h 1378424"/>
                <a:gd name="connsiteX1" fmla="*/ 689212 w 1378424"/>
                <a:gd name="connsiteY1" fmla="*/ 0 h 1378424"/>
                <a:gd name="connsiteX2" fmla="*/ 1378424 w 1378424"/>
                <a:gd name="connsiteY2" fmla="*/ 689212 h 1378424"/>
                <a:gd name="connsiteX3" fmla="*/ 689212 w 1378424"/>
                <a:gd name="connsiteY3" fmla="*/ 1378424 h 1378424"/>
                <a:gd name="connsiteX4" fmla="*/ 0 w 1378424"/>
                <a:gd name="connsiteY4" fmla="*/ 689212 h 1378424"/>
                <a:gd name="connsiteX0" fmla="*/ 0 w 1396077"/>
                <a:gd name="connsiteY0" fmla="*/ 689212 h 1378424"/>
                <a:gd name="connsiteX1" fmla="*/ 689212 w 1396077"/>
                <a:gd name="connsiteY1" fmla="*/ 0 h 1378424"/>
                <a:gd name="connsiteX2" fmla="*/ 1378424 w 1396077"/>
                <a:gd name="connsiteY2" fmla="*/ 689212 h 1378424"/>
                <a:gd name="connsiteX3" fmla="*/ 689212 w 1396077"/>
                <a:gd name="connsiteY3" fmla="*/ 1378424 h 1378424"/>
                <a:gd name="connsiteX4" fmla="*/ 0 w 1396077"/>
                <a:gd name="connsiteY4" fmla="*/ 689212 h 1378424"/>
                <a:gd name="connsiteX0" fmla="*/ 10984 w 1407061"/>
                <a:gd name="connsiteY0" fmla="*/ 689212 h 1378424"/>
                <a:gd name="connsiteX1" fmla="*/ 700196 w 1407061"/>
                <a:gd name="connsiteY1" fmla="*/ 0 h 1378424"/>
                <a:gd name="connsiteX2" fmla="*/ 1389408 w 1407061"/>
                <a:gd name="connsiteY2" fmla="*/ 689212 h 1378424"/>
                <a:gd name="connsiteX3" fmla="*/ 700196 w 1407061"/>
                <a:gd name="connsiteY3" fmla="*/ 1378424 h 1378424"/>
                <a:gd name="connsiteX4" fmla="*/ 10984 w 1407061"/>
                <a:gd name="connsiteY4" fmla="*/ 689212 h 137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7061" h="1378424">
                  <a:moveTo>
                    <a:pt x="10984" y="689212"/>
                  </a:moveTo>
                  <a:cubicBezTo>
                    <a:pt x="92871" y="281275"/>
                    <a:pt x="319555" y="0"/>
                    <a:pt x="700196" y="0"/>
                  </a:cubicBezTo>
                  <a:cubicBezTo>
                    <a:pt x="1080837" y="0"/>
                    <a:pt x="1389408" y="308571"/>
                    <a:pt x="1389408" y="689212"/>
                  </a:cubicBezTo>
                  <a:cubicBezTo>
                    <a:pt x="1498590" y="1219978"/>
                    <a:pt x="1080837" y="1378424"/>
                    <a:pt x="700196" y="1378424"/>
                  </a:cubicBezTo>
                  <a:cubicBezTo>
                    <a:pt x="319555" y="1378424"/>
                    <a:pt x="-70903" y="1097149"/>
                    <a:pt x="10984" y="689212"/>
                  </a:cubicBezTo>
                  <a:close/>
                </a:path>
              </a:pathLst>
            </a:cu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: Rounded Corners 10">
              <a:extLst>
                <a:ext uri="{FF2B5EF4-FFF2-40B4-BE49-F238E27FC236}">
                  <a16:creationId xmlns:a16="http://schemas.microsoft.com/office/drawing/2014/main" id="{192C125D-021D-BAE5-5A3F-B63452B90EDE}"/>
                </a:ext>
              </a:extLst>
            </p:cNvPr>
            <p:cNvSpPr/>
            <p:nvPr/>
          </p:nvSpPr>
          <p:spPr>
            <a:xfrm rot="16575385" flipH="1">
              <a:off x="6992640" y="4617000"/>
              <a:ext cx="294727" cy="643353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rgbClr val="ED7D31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6130D2F-AB1E-55E6-D17F-26D81783395C}"/>
                </a:ext>
              </a:extLst>
            </p:cNvPr>
            <p:cNvSpPr/>
            <p:nvPr/>
          </p:nvSpPr>
          <p:spPr>
            <a:xfrm>
              <a:off x="6209488" y="2861164"/>
              <a:ext cx="209550" cy="28817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77BEC14-C87D-98E6-20D4-99293BA797DB}"/>
                </a:ext>
              </a:extLst>
            </p:cNvPr>
            <p:cNvSpPr/>
            <p:nvPr/>
          </p:nvSpPr>
          <p:spPr>
            <a:xfrm>
              <a:off x="5515705" y="2842667"/>
              <a:ext cx="209550" cy="28817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154772D-EAC3-F4D2-8197-A2C68CBE83D5}"/>
                </a:ext>
              </a:extLst>
            </p:cNvPr>
            <p:cNvSpPr/>
            <p:nvPr/>
          </p:nvSpPr>
          <p:spPr>
            <a:xfrm>
              <a:off x="5573159" y="2910544"/>
              <a:ext cx="103377" cy="14216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288BBB8-E316-B033-F1F6-09C15610A558}"/>
                </a:ext>
              </a:extLst>
            </p:cNvPr>
            <p:cNvSpPr/>
            <p:nvPr/>
          </p:nvSpPr>
          <p:spPr>
            <a:xfrm>
              <a:off x="6262574" y="2916207"/>
              <a:ext cx="103377" cy="14216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DDFC2F0-F0EF-A120-7841-A22F11026F5F}"/>
                </a:ext>
              </a:extLst>
            </p:cNvPr>
            <p:cNvSpPr/>
            <p:nvPr/>
          </p:nvSpPr>
          <p:spPr>
            <a:xfrm>
              <a:off x="5818876" y="3123914"/>
              <a:ext cx="209550" cy="12720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091AC0-5555-76E4-8F1A-55E6AD7EC30A}"/>
                </a:ext>
              </a:extLst>
            </p:cNvPr>
            <p:cNvSpPr/>
            <p:nvPr/>
          </p:nvSpPr>
          <p:spPr>
            <a:xfrm rot="21290501">
              <a:off x="5916799" y="3208169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A6BCC66-2973-A91F-A0E2-85A18173AE0C}"/>
                </a:ext>
              </a:extLst>
            </p:cNvPr>
            <p:cNvSpPr/>
            <p:nvPr/>
          </p:nvSpPr>
          <p:spPr>
            <a:xfrm flipH="1">
              <a:off x="5791368" y="3212212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: Rounded Corners 10">
              <a:extLst>
                <a:ext uri="{FF2B5EF4-FFF2-40B4-BE49-F238E27FC236}">
                  <a16:creationId xmlns:a16="http://schemas.microsoft.com/office/drawing/2014/main" id="{AC18AEB3-D76A-F063-DBC9-51963673423F}"/>
                </a:ext>
              </a:extLst>
            </p:cNvPr>
            <p:cNvSpPr/>
            <p:nvPr/>
          </p:nvSpPr>
          <p:spPr>
            <a:xfrm rot="15023604" flipH="1">
              <a:off x="6868407" y="5775701"/>
              <a:ext cx="272370" cy="174800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rgbClr val="ED7D31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35">
              <a:extLst>
                <a:ext uri="{FF2B5EF4-FFF2-40B4-BE49-F238E27FC236}">
                  <a16:creationId xmlns:a16="http://schemas.microsoft.com/office/drawing/2014/main" id="{B648FD5A-2EEB-8394-8C84-05DF0F7312D7}"/>
                </a:ext>
              </a:extLst>
            </p:cNvPr>
            <p:cNvSpPr/>
            <p:nvPr/>
          </p:nvSpPr>
          <p:spPr>
            <a:xfrm rot="3817919">
              <a:off x="5914438" y="4415414"/>
              <a:ext cx="112223" cy="716059"/>
            </a:xfrm>
            <a:custGeom>
              <a:avLst/>
              <a:gdLst>
                <a:gd name="connsiteX0" fmla="*/ 0 w 45719"/>
                <a:gd name="connsiteY0" fmla="*/ 0 h 605128"/>
                <a:gd name="connsiteX1" fmla="*/ 45719 w 45719"/>
                <a:gd name="connsiteY1" fmla="*/ 0 h 605128"/>
                <a:gd name="connsiteX2" fmla="*/ 45719 w 45719"/>
                <a:gd name="connsiteY2" fmla="*/ 605128 h 605128"/>
                <a:gd name="connsiteX3" fmla="*/ 0 w 45719"/>
                <a:gd name="connsiteY3" fmla="*/ 605128 h 605128"/>
                <a:gd name="connsiteX4" fmla="*/ 0 w 45719"/>
                <a:gd name="connsiteY4" fmla="*/ 0 h 605128"/>
                <a:gd name="connsiteX0" fmla="*/ 0 w 91583"/>
                <a:gd name="connsiteY0" fmla="*/ 0 h 605128"/>
                <a:gd name="connsiteX1" fmla="*/ 45719 w 91583"/>
                <a:gd name="connsiteY1" fmla="*/ 0 h 605128"/>
                <a:gd name="connsiteX2" fmla="*/ 45719 w 91583"/>
                <a:gd name="connsiteY2" fmla="*/ 605128 h 605128"/>
                <a:gd name="connsiteX3" fmla="*/ 0 w 91583"/>
                <a:gd name="connsiteY3" fmla="*/ 605128 h 605128"/>
                <a:gd name="connsiteX4" fmla="*/ 0 w 91583"/>
                <a:gd name="connsiteY4" fmla="*/ 0 h 605128"/>
                <a:gd name="connsiteX0" fmla="*/ 22114 w 113697"/>
                <a:gd name="connsiteY0" fmla="*/ 0 h 605128"/>
                <a:gd name="connsiteX1" fmla="*/ 67833 w 113697"/>
                <a:gd name="connsiteY1" fmla="*/ 0 h 605128"/>
                <a:gd name="connsiteX2" fmla="*/ 67833 w 113697"/>
                <a:gd name="connsiteY2" fmla="*/ 605128 h 605128"/>
                <a:gd name="connsiteX3" fmla="*/ 22114 w 113697"/>
                <a:gd name="connsiteY3" fmla="*/ 605128 h 605128"/>
                <a:gd name="connsiteX4" fmla="*/ 22114 w 113697"/>
                <a:gd name="connsiteY4" fmla="*/ 0 h 605128"/>
                <a:gd name="connsiteX0" fmla="*/ 22114 w 113697"/>
                <a:gd name="connsiteY0" fmla="*/ 0 h 618769"/>
                <a:gd name="connsiteX1" fmla="*/ 67833 w 113697"/>
                <a:gd name="connsiteY1" fmla="*/ 0 h 618769"/>
                <a:gd name="connsiteX2" fmla="*/ 67833 w 113697"/>
                <a:gd name="connsiteY2" fmla="*/ 605128 h 618769"/>
                <a:gd name="connsiteX3" fmla="*/ 22114 w 113697"/>
                <a:gd name="connsiteY3" fmla="*/ 605128 h 618769"/>
                <a:gd name="connsiteX4" fmla="*/ 22114 w 113697"/>
                <a:gd name="connsiteY4" fmla="*/ 0 h 618769"/>
                <a:gd name="connsiteX0" fmla="*/ 22114 w 113697"/>
                <a:gd name="connsiteY0" fmla="*/ 0 h 627702"/>
                <a:gd name="connsiteX1" fmla="*/ 67833 w 113697"/>
                <a:gd name="connsiteY1" fmla="*/ 0 h 627702"/>
                <a:gd name="connsiteX2" fmla="*/ 67833 w 113697"/>
                <a:gd name="connsiteY2" fmla="*/ 605128 h 627702"/>
                <a:gd name="connsiteX3" fmla="*/ 22114 w 113697"/>
                <a:gd name="connsiteY3" fmla="*/ 605128 h 627702"/>
                <a:gd name="connsiteX4" fmla="*/ 22114 w 113697"/>
                <a:gd name="connsiteY4" fmla="*/ 0 h 627702"/>
                <a:gd name="connsiteX0" fmla="*/ 22114 w 113697"/>
                <a:gd name="connsiteY0" fmla="*/ 0 h 624079"/>
                <a:gd name="connsiteX1" fmla="*/ 67833 w 113697"/>
                <a:gd name="connsiteY1" fmla="*/ 0 h 624079"/>
                <a:gd name="connsiteX2" fmla="*/ 67833 w 113697"/>
                <a:gd name="connsiteY2" fmla="*/ 605128 h 624079"/>
                <a:gd name="connsiteX3" fmla="*/ 22114 w 113697"/>
                <a:gd name="connsiteY3" fmla="*/ 605128 h 624079"/>
                <a:gd name="connsiteX4" fmla="*/ 22114 w 113697"/>
                <a:gd name="connsiteY4" fmla="*/ 0 h 624079"/>
                <a:gd name="connsiteX0" fmla="*/ 22114 w 67833"/>
                <a:gd name="connsiteY0" fmla="*/ 0 h 605128"/>
                <a:gd name="connsiteX1" fmla="*/ 67833 w 67833"/>
                <a:gd name="connsiteY1" fmla="*/ 0 h 605128"/>
                <a:gd name="connsiteX2" fmla="*/ 22114 w 67833"/>
                <a:gd name="connsiteY2" fmla="*/ 605128 h 605128"/>
                <a:gd name="connsiteX3" fmla="*/ 22114 w 67833"/>
                <a:gd name="connsiteY3" fmla="*/ 0 h 605128"/>
                <a:gd name="connsiteX0" fmla="*/ 21158 w 66877"/>
                <a:gd name="connsiteY0" fmla="*/ 0 h 605128"/>
                <a:gd name="connsiteX1" fmla="*/ 66877 w 66877"/>
                <a:gd name="connsiteY1" fmla="*/ 0 h 605128"/>
                <a:gd name="connsiteX2" fmla="*/ 21158 w 66877"/>
                <a:gd name="connsiteY2" fmla="*/ 605128 h 605128"/>
                <a:gd name="connsiteX3" fmla="*/ 21158 w 66877"/>
                <a:gd name="connsiteY3" fmla="*/ 0 h 605128"/>
                <a:gd name="connsiteX0" fmla="*/ 21158 w 67533"/>
                <a:gd name="connsiteY0" fmla="*/ 0 h 605140"/>
                <a:gd name="connsiteX1" fmla="*/ 66877 w 67533"/>
                <a:gd name="connsiteY1" fmla="*/ 0 h 605140"/>
                <a:gd name="connsiteX2" fmla="*/ 21158 w 67533"/>
                <a:gd name="connsiteY2" fmla="*/ 605128 h 605140"/>
                <a:gd name="connsiteX3" fmla="*/ 21158 w 67533"/>
                <a:gd name="connsiteY3" fmla="*/ 0 h 605140"/>
                <a:gd name="connsiteX0" fmla="*/ 33883 w 80258"/>
                <a:gd name="connsiteY0" fmla="*/ 0 h 605140"/>
                <a:gd name="connsiteX1" fmla="*/ 79602 w 80258"/>
                <a:gd name="connsiteY1" fmla="*/ 0 h 605140"/>
                <a:gd name="connsiteX2" fmla="*/ 33883 w 80258"/>
                <a:gd name="connsiteY2" fmla="*/ 605128 h 605140"/>
                <a:gd name="connsiteX3" fmla="*/ 33883 w 80258"/>
                <a:gd name="connsiteY3" fmla="*/ 0 h 605140"/>
                <a:gd name="connsiteX0" fmla="*/ 33883 w 86079"/>
                <a:gd name="connsiteY0" fmla="*/ 0 h 605210"/>
                <a:gd name="connsiteX1" fmla="*/ 79602 w 86079"/>
                <a:gd name="connsiteY1" fmla="*/ 0 h 605210"/>
                <a:gd name="connsiteX2" fmla="*/ 33883 w 86079"/>
                <a:gd name="connsiteY2" fmla="*/ 605128 h 605210"/>
                <a:gd name="connsiteX3" fmla="*/ 33883 w 86079"/>
                <a:gd name="connsiteY3" fmla="*/ 0 h 605210"/>
                <a:gd name="connsiteX0" fmla="*/ 42654 w 94850"/>
                <a:gd name="connsiteY0" fmla="*/ 0 h 605210"/>
                <a:gd name="connsiteX1" fmla="*/ 88373 w 94850"/>
                <a:gd name="connsiteY1" fmla="*/ 0 h 605210"/>
                <a:gd name="connsiteX2" fmla="*/ 42654 w 94850"/>
                <a:gd name="connsiteY2" fmla="*/ 605128 h 605210"/>
                <a:gd name="connsiteX3" fmla="*/ 42654 w 94850"/>
                <a:gd name="connsiteY3" fmla="*/ 0 h 60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50" h="605210">
                  <a:moveTo>
                    <a:pt x="42654" y="0"/>
                  </a:moveTo>
                  <a:lnTo>
                    <a:pt x="88373" y="0"/>
                  </a:lnTo>
                  <a:cubicBezTo>
                    <a:pt x="88373" y="100855"/>
                    <a:pt x="120228" y="612648"/>
                    <a:pt x="42654" y="605128"/>
                  </a:cubicBezTo>
                  <a:cubicBezTo>
                    <a:pt x="-53319" y="592751"/>
                    <a:pt x="42654" y="201709"/>
                    <a:pt x="42654" y="0"/>
                  </a:cubicBezTo>
                  <a:close/>
                </a:path>
              </a:pathLst>
            </a:cu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0" name="ttsMP3.com_VoiceText_2025-1-20_0-59-43">
            <a:hlinkClick r:id="" action="ppaction://media"/>
            <a:extLst>
              <a:ext uri="{FF2B5EF4-FFF2-40B4-BE49-F238E27FC236}">
                <a16:creationId xmlns:a16="http://schemas.microsoft.com/office/drawing/2014/main" id="{0CBE0C55-0F77-6BBC-194D-BE9F0B821B7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993278" y="678553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7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70833E-6 L 0.07709 3.99049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3" y="1995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5664" fill="hold"/>
                                        <p:tgtEl>
                                          <p:spTgt spid="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0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719A77-B407-4472-90A3-7BC543A012AC}"/>
              </a:ext>
            </a:extLst>
          </p:cNvPr>
          <p:cNvSpPr txBox="1"/>
          <p:nvPr/>
        </p:nvSpPr>
        <p:spPr>
          <a:xfrm>
            <a:off x="319314" y="999794"/>
            <a:ext cx="7254358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2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</a:rPr>
              <a:t>K k</a:t>
            </a:r>
            <a:endParaRPr kumimoji="0" lang="en-US" sz="24200" b="0" i="0" u="none" strike="noStrike" kern="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ED7D31"/>
              </a:solidFill>
              <a:effectLst/>
              <a:uLnTx/>
              <a:uFillTx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985F9F-9E9C-6400-8E76-3DD914BE289D}"/>
              </a:ext>
            </a:extLst>
          </p:cNvPr>
          <p:cNvGrpSpPr/>
          <p:nvPr/>
        </p:nvGrpSpPr>
        <p:grpSpPr>
          <a:xfrm>
            <a:off x="1356225" y="4352318"/>
            <a:ext cx="5081023" cy="6173898"/>
            <a:chOff x="5326077" y="1827206"/>
            <a:chExt cx="3607219" cy="4383093"/>
          </a:xfrm>
        </p:grpSpPr>
        <p:sp>
          <p:nvSpPr>
            <p:cNvPr id="4" name="Oval 5">
              <a:extLst>
                <a:ext uri="{FF2B5EF4-FFF2-40B4-BE49-F238E27FC236}">
                  <a16:creationId xmlns:a16="http://schemas.microsoft.com/office/drawing/2014/main" id="{0C3C5B2D-A7B7-6BA7-9B18-62717FB62390}"/>
                </a:ext>
              </a:extLst>
            </p:cNvPr>
            <p:cNvSpPr/>
            <p:nvPr/>
          </p:nvSpPr>
          <p:spPr>
            <a:xfrm rot="2040070" flipH="1">
              <a:off x="6342725" y="2000931"/>
              <a:ext cx="650794" cy="906074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BE1BC9A6-EDD3-0603-7FFC-CED0768DC3C0}"/>
                </a:ext>
              </a:extLst>
            </p:cNvPr>
            <p:cNvSpPr/>
            <p:nvPr/>
          </p:nvSpPr>
          <p:spPr>
            <a:xfrm rot="2040070" flipH="1">
              <a:off x="6410148" y="2110303"/>
              <a:ext cx="515948" cy="718333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69369D92-B468-5341-9C7B-D5B31289C44F}"/>
                </a:ext>
              </a:extLst>
            </p:cNvPr>
            <p:cNvSpPr/>
            <p:nvPr/>
          </p:nvSpPr>
          <p:spPr>
            <a:xfrm rot="1036537" flipH="1">
              <a:off x="6567544" y="2164126"/>
              <a:ext cx="368489" cy="875676"/>
            </a:xfrm>
            <a:prstGeom prst="arc">
              <a:avLst>
                <a:gd name="adj1" fmla="val 16200000"/>
                <a:gd name="adj2" fmla="val 2998321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35">
              <a:extLst>
                <a:ext uri="{FF2B5EF4-FFF2-40B4-BE49-F238E27FC236}">
                  <a16:creationId xmlns:a16="http://schemas.microsoft.com/office/drawing/2014/main" id="{798E800B-234A-ED68-1CED-CD4D2C3FF6E4}"/>
                </a:ext>
              </a:extLst>
            </p:cNvPr>
            <p:cNvSpPr/>
            <p:nvPr/>
          </p:nvSpPr>
          <p:spPr>
            <a:xfrm rot="3817919">
              <a:off x="5851978" y="4206127"/>
              <a:ext cx="112223" cy="716059"/>
            </a:xfrm>
            <a:custGeom>
              <a:avLst/>
              <a:gdLst>
                <a:gd name="connsiteX0" fmla="*/ 0 w 45719"/>
                <a:gd name="connsiteY0" fmla="*/ 0 h 605128"/>
                <a:gd name="connsiteX1" fmla="*/ 45719 w 45719"/>
                <a:gd name="connsiteY1" fmla="*/ 0 h 605128"/>
                <a:gd name="connsiteX2" fmla="*/ 45719 w 45719"/>
                <a:gd name="connsiteY2" fmla="*/ 605128 h 605128"/>
                <a:gd name="connsiteX3" fmla="*/ 0 w 45719"/>
                <a:gd name="connsiteY3" fmla="*/ 605128 h 605128"/>
                <a:gd name="connsiteX4" fmla="*/ 0 w 45719"/>
                <a:gd name="connsiteY4" fmla="*/ 0 h 605128"/>
                <a:gd name="connsiteX0" fmla="*/ 0 w 91583"/>
                <a:gd name="connsiteY0" fmla="*/ 0 h 605128"/>
                <a:gd name="connsiteX1" fmla="*/ 45719 w 91583"/>
                <a:gd name="connsiteY1" fmla="*/ 0 h 605128"/>
                <a:gd name="connsiteX2" fmla="*/ 45719 w 91583"/>
                <a:gd name="connsiteY2" fmla="*/ 605128 h 605128"/>
                <a:gd name="connsiteX3" fmla="*/ 0 w 91583"/>
                <a:gd name="connsiteY3" fmla="*/ 605128 h 605128"/>
                <a:gd name="connsiteX4" fmla="*/ 0 w 91583"/>
                <a:gd name="connsiteY4" fmla="*/ 0 h 605128"/>
                <a:gd name="connsiteX0" fmla="*/ 22114 w 113697"/>
                <a:gd name="connsiteY0" fmla="*/ 0 h 605128"/>
                <a:gd name="connsiteX1" fmla="*/ 67833 w 113697"/>
                <a:gd name="connsiteY1" fmla="*/ 0 h 605128"/>
                <a:gd name="connsiteX2" fmla="*/ 67833 w 113697"/>
                <a:gd name="connsiteY2" fmla="*/ 605128 h 605128"/>
                <a:gd name="connsiteX3" fmla="*/ 22114 w 113697"/>
                <a:gd name="connsiteY3" fmla="*/ 605128 h 605128"/>
                <a:gd name="connsiteX4" fmla="*/ 22114 w 113697"/>
                <a:gd name="connsiteY4" fmla="*/ 0 h 605128"/>
                <a:gd name="connsiteX0" fmla="*/ 22114 w 113697"/>
                <a:gd name="connsiteY0" fmla="*/ 0 h 618769"/>
                <a:gd name="connsiteX1" fmla="*/ 67833 w 113697"/>
                <a:gd name="connsiteY1" fmla="*/ 0 h 618769"/>
                <a:gd name="connsiteX2" fmla="*/ 67833 w 113697"/>
                <a:gd name="connsiteY2" fmla="*/ 605128 h 618769"/>
                <a:gd name="connsiteX3" fmla="*/ 22114 w 113697"/>
                <a:gd name="connsiteY3" fmla="*/ 605128 h 618769"/>
                <a:gd name="connsiteX4" fmla="*/ 22114 w 113697"/>
                <a:gd name="connsiteY4" fmla="*/ 0 h 618769"/>
                <a:gd name="connsiteX0" fmla="*/ 22114 w 113697"/>
                <a:gd name="connsiteY0" fmla="*/ 0 h 627702"/>
                <a:gd name="connsiteX1" fmla="*/ 67833 w 113697"/>
                <a:gd name="connsiteY1" fmla="*/ 0 h 627702"/>
                <a:gd name="connsiteX2" fmla="*/ 67833 w 113697"/>
                <a:gd name="connsiteY2" fmla="*/ 605128 h 627702"/>
                <a:gd name="connsiteX3" fmla="*/ 22114 w 113697"/>
                <a:gd name="connsiteY3" fmla="*/ 605128 h 627702"/>
                <a:gd name="connsiteX4" fmla="*/ 22114 w 113697"/>
                <a:gd name="connsiteY4" fmla="*/ 0 h 627702"/>
                <a:gd name="connsiteX0" fmla="*/ 22114 w 113697"/>
                <a:gd name="connsiteY0" fmla="*/ 0 h 624079"/>
                <a:gd name="connsiteX1" fmla="*/ 67833 w 113697"/>
                <a:gd name="connsiteY1" fmla="*/ 0 h 624079"/>
                <a:gd name="connsiteX2" fmla="*/ 67833 w 113697"/>
                <a:gd name="connsiteY2" fmla="*/ 605128 h 624079"/>
                <a:gd name="connsiteX3" fmla="*/ 22114 w 113697"/>
                <a:gd name="connsiteY3" fmla="*/ 605128 h 624079"/>
                <a:gd name="connsiteX4" fmla="*/ 22114 w 113697"/>
                <a:gd name="connsiteY4" fmla="*/ 0 h 624079"/>
                <a:gd name="connsiteX0" fmla="*/ 22114 w 67833"/>
                <a:gd name="connsiteY0" fmla="*/ 0 h 605128"/>
                <a:gd name="connsiteX1" fmla="*/ 67833 w 67833"/>
                <a:gd name="connsiteY1" fmla="*/ 0 h 605128"/>
                <a:gd name="connsiteX2" fmla="*/ 22114 w 67833"/>
                <a:gd name="connsiteY2" fmla="*/ 605128 h 605128"/>
                <a:gd name="connsiteX3" fmla="*/ 22114 w 67833"/>
                <a:gd name="connsiteY3" fmla="*/ 0 h 605128"/>
                <a:gd name="connsiteX0" fmla="*/ 21158 w 66877"/>
                <a:gd name="connsiteY0" fmla="*/ 0 h 605128"/>
                <a:gd name="connsiteX1" fmla="*/ 66877 w 66877"/>
                <a:gd name="connsiteY1" fmla="*/ 0 h 605128"/>
                <a:gd name="connsiteX2" fmla="*/ 21158 w 66877"/>
                <a:gd name="connsiteY2" fmla="*/ 605128 h 605128"/>
                <a:gd name="connsiteX3" fmla="*/ 21158 w 66877"/>
                <a:gd name="connsiteY3" fmla="*/ 0 h 605128"/>
                <a:gd name="connsiteX0" fmla="*/ 21158 w 67533"/>
                <a:gd name="connsiteY0" fmla="*/ 0 h 605140"/>
                <a:gd name="connsiteX1" fmla="*/ 66877 w 67533"/>
                <a:gd name="connsiteY1" fmla="*/ 0 h 605140"/>
                <a:gd name="connsiteX2" fmla="*/ 21158 w 67533"/>
                <a:gd name="connsiteY2" fmla="*/ 605128 h 605140"/>
                <a:gd name="connsiteX3" fmla="*/ 21158 w 67533"/>
                <a:gd name="connsiteY3" fmla="*/ 0 h 605140"/>
                <a:gd name="connsiteX0" fmla="*/ 33883 w 80258"/>
                <a:gd name="connsiteY0" fmla="*/ 0 h 605140"/>
                <a:gd name="connsiteX1" fmla="*/ 79602 w 80258"/>
                <a:gd name="connsiteY1" fmla="*/ 0 h 605140"/>
                <a:gd name="connsiteX2" fmla="*/ 33883 w 80258"/>
                <a:gd name="connsiteY2" fmla="*/ 605128 h 605140"/>
                <a:gd name="connsiteX3" fmla="*/ 33883 w 80258"/>
                <a:gd name="connsiteY3" fmla="*/ 0 h 605140"/>
                <a:gd name="connsiteX0" fmla="*/ 33883 w 86079"/>
                <a:gd name="connsiteY0" fmla="*/ 0 h 605210"/>
                <a:gd name="connsiteX1" fmla="*/ 79602 w 86079"/>
                <a:gd name="connsiteY1" fmla="*/ 0 h 605210"/>
                <a:gd name="connsiteX2" fmla="*/ 33883 w 86079"/>
                <a:gd name="connsiteY2" fmla="*/ 605128 h 605210"/>
                <a:gd name="connsiteX3" fmla="*/ 33883 w 86079"/>
                <a:gd name="connsiteY3" fmla="*/ 0 h 605210"/>
                <a:gd name="connsiteX0" fmla="*/ 42654 w 94850"/>
                <a:gd name="connsiteY0" fmla="*/ 0 h 605210"/>
                <a:gd name="connsiteX1" fmla="*/ 88373 w 94850"/>
                <a:gd name="connsiteY1" fmla="*/ 0 h 605210"/>
                <a:gd name="connsiteX2" fmla="*/ 42654 w 94850"/>
                <a:gd name="connsiteY2" fmla="*/ 605128 h 605210"/>
                <a:gd name="connsiteX3" fmla="*/ 42654 w 94850"/>
                <a:gd name="connsiteY3" fmla="*/ 0 h 60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50" h="605210">
                  <a:moveTo>
                    <a:pt x="42654" y="0"/>
                  </a:moveTo>
                  <a:lnTo>
                    <a:pt x="88373" y="0"/>
                  </a:lnTo>
                  <a:cubicBezTo>
                    <a:pt x="88373" y="100855"/>
                    <a:pt x="120228" y="612648"/>
                    <a:pt x="42654" y="605128"/>
                  </a:cubicBezTo>
                  <a:cubicBezTo>
                    <a:pt x="-53319" y="592751"/>
                    <a:pt x="42654" y="201709"/>
                    <a:pt x="42654" y="0"/>
                  </a:cubicBezTo>
                  <a:close/>
                </a:path>
              </a:pathLst>
            </a:cu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9540EAD9-CD52-48BB-262A-CAE98C4751B6}"/>
                </a:ext>
              </a:extLst>
            </p:cNvPr>
            <p:cNvSpPr/>
            <p:nvPr/>
          </p:nvSpPr>
          <p:spPr>
            <a:xfrm rot="19559930">
              <a:off x="5365030" y="1827206"/>
              <a:ext cx="650794" cy="906074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42A07174-141D-7ABB-08FD-F4889845D546}"/>
                </a:ext>
              </a:extLst>
            </p:cNvPr>
            <p:cNvSpPr/>
            <p:nvPr/>
          </p:nvSpPr>
          <p:spPr>
            <a:xfrm rot="19359691" flipH="1">
              <a:off x="5450366" y="1966950"/>
              <a:ext cx="515948" cy="718333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E8F264E-9785-3550-38C6-04A861BECBDB}"/>
                </a:ext>
              </a:extLst>
            </p:cNvPr>
            <p:cNvSpPr/>
            <p:nvPr/>
          </p:nvSpPr>
          <p:spPr>
            <a:xfrm rot="20563463">
              <a:off x="5464584" y="2020615"/>
              <a:ext cx="368489" cy="875676"/>
            </a:xfrm>
            <a:prstGeom prst="arc">
              <a:avLst>
                <a:gd name="adj1" fmla="val 16200000"/>
                <a:gd name="adj2" fmla="val 2998321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A2BF65F9-9CB7-5FFB-80A3-70F91855AF23}"/>
                </a:ext>
              </a:extLst>
            </p:cNvPr>
            <p:cNvSpPr/>
            <p:nvPr/>
          </p:nvSpPr>
          <p:spPr>
            <a:xfrm rot="1827507">
              <a:off x="7148089" y="5227819"/>
              <a:ext cx="1785207" cy="735547"/>
            </a:xfrm>
            <a:custGeom>
              <a:avLst/>
              <a:gdLst>
                <a:gd name="connsiteX0" fmla="*/ 0 w 1127760"/>
                <a:gd name="connsiteY0" fmla="*/ 0 h 403860"/>
                <a:gd name="connsiteX1" fmla="*/ 1127760 w 1127760"/>
                <a:gd name="connsiteY1" fmla="*/ 0 h 403860"/>
                <a:gd name="connsiteX2" fmla="*/ 1127760 w 1127760"/>
                <a:gd name="connsiteY2" fmla="*/ 403860 h 403860"/>
                <a:gd name="connsiteX3" fmla="*/ 0 w 1127760"/>
                <a:gd name="connsiteY3" fmla="*/ 403860 h 403860"/>
                <a:gd name="connsiteX4" fmla="*/ 0 w 1127760"/>
                <a:gd name="connsiteY4" fmla="*/ 0 h 403860"/>
                <a:gd name="connsiteX0" fmla="*/ 0 w 1732465"/>
                <a:gd name="connsiteY0" fmla="*/ 146227 h 550087"/>
                <a:gd name="connsiteX1" fmla="*/ 1127760 w 1732465"/>
                <a:gd name="connsiteY1" fmla="*/ 146227 h 550087"/>
                <a:gd name="connsiteX2" fmla="*/ 1732465 w 1732465"/>
                <a:gd name="connsiteY2" fmla="*/ 0 h 550087"/>
                <a:gd name="connsiteX3" fmla="*/ 0 w 1732465"/>
                <a:gd name="connsiteY3" fmla="*/ 550087 h 550087"/>
                <a:gd name="connsiteX4" fmla="*/ 0 w 1732465"/>
                <a:gd name="connsiteY4" fmla="*/ 146227 h 550087"/>
                <a:gd name="connsiteX0" fmla="*/ 0 w 1732465"/>
                <a:gd name="connsiteY0" fmla="*/ 315583 h 719443"/>
                <a:gd name="connsiteX1" fmla="*/ 1649371 w 1732465"/>
                <a:gd name="connsiteY1" fmla="*/ 0 h 719443"/>
                <a:gd name="connsiteX2" fmla="*/ 1732465 w 1732465"/>
                <a:gd name="connsiteY2" fmla="*/ 169356 h 719443"/>
                <a:gd name="connsiteX3" fmla="*/ 0 w 1732465"/>
                <a:gd name="connsiteY3" fmla="*/ 719443 h 719443"/>
                <a:gd name="connsiteX4" fmla="*/ 0 w 1732465"/>
                <a:gd name="connsiteY4" fmla="*/ 315583 h 719443"/>
                <a:gd name="connsiteX0" fmla="*/ 0 w 1732465"/>
                <a:gd name="connsiteY0" fmla="*/ 315583 h 719443"/>
                <a:gd name="connsiteX1" fmla="*/ 834361 w 1732465"/>
                <a:gd name="connsiteY1" fmla="*/ 314081 h 719443"/>
                <a:gd name="connsiteX2" fmla="*/ 1649371 w 1732465"/>
                <a:gd name="connsiteY2" fmla="*/ 0 h 719443"/>
                <a:gd name="connsiteX3" fmla="*/ 1732465 w 1732465"/>
                <a:gd name="connsiteY3" fmla="*/ 169356 h 719443"/>
                <a:gd name="connsiteX4" fmla="*/ 0 w 1732465"/>
                <a:gd name="connsiteY4" fmla="*/ 719443 h 719443"/>
                <a:gd name="connsiteX5" fmla="*/ 0 w 1732465"/>
                <a:gd name="connsiteY5" fmla="*/ 315583 h 719443"/>
                <a:gd name="connsiteX0" fmla="*/ 0 w 1732465"/>
                <a:gd name="connsiteY0" fmla="*/ 315583 h 761853"/>
                <a:gd name="connsiteX1" fmla="*/ 834361 w 1732465"/>
                <a:gd name="connsiteY1" fmla="*/ 314081 h 761853"/>
                <a:gd name="connsiteX2" fmla="*/ 1649371 w 1732465"/>
                <a:gd name="connsiteY2" fmla="*/ 0 h 761853"/>
                <a:gd name="connsiteX3" fmla="*/ 1732465 w 1732465"/>
                <a:gd name="connsiteY3" fmla="*/ 169356 h 761853"/>
                <a:gd name="connsiteX4" fmla="*/ 779444 w 1732465"/>
                <a:gd name="connsiteY4" fmla="*/ 761853 h 761853"/>
                <a:gd name="connsiteX5" fmla="*/ 0 w 1732465"/>
                <a:gd name="connsiteY5" fmla="*/ 719443 h 761853"/>
                <a:gd name="connsiteX6" fmla="*/ 0 w 1732465"/>
                <a:gd name="connsiteY6" fmla="*/ 315583 h 761853"/>
                <a:gd name="connsiteX0" fmla="*/ 0 w 1732465"/>
                <a:gd name="connsiteY0" fmla="*/ 315583 h 719443"/>
                <a:gd name="connsiteX1" fmla="*/ 834361 w 1732465"/>
                <a:gd name="connsiteY1" fmla="*/ 314081 h 719443"/>
                <a:gd name="connsiteX2" fmla="*/ 1649371 w 1732465"/>
                <a:gd name="connsiteY2" fmla="*/ 0 h 719443"/>
                <a:gd name="connsiteX3" fmla="*/ 1732465 w 1732465"/>
                <a:gd name="connsiteY3" fmla="*/ 169356 h 719443"/>
                <a:gd name="connsiteX4" fmla="*/ 761679 w 1732465"/>
                <a:gd name="connsiteY4" fmla="*/ 701581 h 719443"/>
                <a:gd name="connsiteX5" fmla="*/ 0 w 1732465"/>
                <a:gd name="connsiteY5" fmla="*/ 719443 h 719443"/>
                <a:gd name="connsiteX6" fmla="*/ 0 w 1732465"/>
                <a:gd name="connsiteY6" fmla="*/ 315583 h 719443"/>
                <a:gd name="connsiteX0" fmla="*/ 0 w 1743413"/>
                <a:gd name="connsiteY0" fmla="*/ 315583 h 719443"/>
                <a:gd name="connsiteX1" fmla="*/ 834361 w 1743413"/>
                <a:gd name="connsiteY1" fmla="*/ 314081 h 719443"/>
                <a:gd name="connsiteX2" fmla="*/ 1649371 w 1743413"/>
                <a:gd name="connsiteY2" fmla="*/ 0 h 719443"/>
                <a:gd name="connsiteX3" fmla="*/ 1732465 w 1743413"/>
                <a:gd name="connsiteY3" fmla="*/ 169356 h 719443"/>
                <a:gd name="connsiteX4" fmla="*/ 761679 w 1743413"/>
                <a:gd name="connsiteY4" fmla="*/ 701581 h 719443"/>
                <a:gd name="connsiteX5" fmla="*/ 0 w 1743413"/>
                <a:gd name="connsiteY5" fmla="*/ 719443 h 719443"/>
                <a:gd name="connsiteX6" fmla="*/ 0 w 1743413"/>
                <a:gd name="connsiteY6" fmla="*/ 315583 h 719443"/>
                <a:gd name="connsiteX0" fmla="*/ 0 w 1776215"/>
                <a:gd name="connsiteY0" fmla="*/ 315583 h 719443"/>
                <a:gd name="connsiteX1" fmla="*/ 834361 w 1776215"/>
                <a:gd name="connsiteY1" fmla="*/ 314081 h 719443"/>
                <a:gd name="connsiteX2" fmla="*/ 1649371 w 1776215"/>
                <a:gd name="connsiteY2" fmla="*/ 0 h 719443"/>
                <a:gd name="connsiteX3" fmla="*/ 1732465 w 1776215"/>
                <a:gd name="connsiteY3" fmla="*/ 169356 h 719443"/>
                <a:gd name="connsiteX4" fmla="*/ 761679 w 1776215"/>
                <a:gd name="connsiteY4" fmla="*/ 701581 h 719443"/>
                <a:gd name="connsiteX5" fmla="*/ 0 w 1776215"/>
                <a:gd name="connsiteY5" fmla="*/ 719443 h 719443"/>
                <a:gd name="connsiteX6" fmla="*/ 0 w 1776215"/>
                <a:gd name="connsiteY6" fmla="*/ 315583 h 719443"/>
                <a:gd name="connsiteX0" fmla="*/ 0 w 1649371"/>
                <a:gd name="connsiteY0" fmla="*/ 315583 h 719443"/>
                <a:gd name="connsiteX1" fmla="*/ 834361 w 1649371"/>
                <a:gd name="connsiteY1" fmla="*/ 314081 h 719443"/>
                <a:gd name="connsiteX2" fmla="*/ 1649371 w 1649371"/>
                <a:gd name="connsiteY2" fmla="*/ 0 h 719443"/>
                <a:gd name="connsiteX3" fmla="*/ 761679 w 1649371"/>
                <a:gd name="connsiteY3" fmla="*/ 701581 h 719443"/>
                <a:gd name="connsiteX4" fmla="*/ 0 w 1649371"/>
                <a:gd name="connsiteY4" fmla="*/ 719443 h 719443"/>
                <a:gd name="connsiteX5" fmla="*/ 0 w 1649371"/>
                <a:gd name="connsiteY5" fmla="*/ 315583 h 719443"/>
                <a:gd name="connsiteX0" fmla="*/ 0 w 1649371"/>
                <a:gd name="connsiteY0" fmla="*/ 324536 h 728396"/>
                <a:gd name="connsiteX1" fmla="*/ 834361 w 1649371"/>
                <a:gd name="connsiteY1" fmla="*/ 323034 h 728396"/>
                <a:gd name="connsiteX2" fmla="*/ 1649371 w 1649371"/>
                <a:gd name="connsiteY2" fmla="*/ 8953 h 728396"/>
                <a:gd name="connsiteX3" fmla="*/ 761679 w 1649371"/>
                <a:gd name="connsiteY3" fmla="*/ 710534 h 728396"/>
                <a:gd name="connsiteX4" fmla="*/ 0 w 1649371"/>
                <a:gd name="connsiteY4" fmla="*/ 728396 h 728396"/>
                <a:gd name="connsiteX5" fmla="*/ 0 w 1649371"/>
                <a:gd name="connsiteY5" fmla="*/ 324536 h 728396"/>
                <a:gd name="connsiteX0" fmla="*/ 0 w 1651864"/>
                <a:gd name="connsiteY0" fmla="*/ 324536 h 728396"/>
                <a:gd name="connsiteX1" fmla="*/ 834361 w 1651864"/>
                <a:gd name="connsiteY1" fmla="*/ 323034 h 728396"/>
                <a:gd name="connsiteX2" fmla="*/ 1649371 w 1651864"/>
                <a:gd name="connsiteY2" fmla="*/ 8953 h 728396"/>
                <a:gd name="connsiteX3" fmla="*/ 761679 w 1651864"/>
                <a:gd name="connsiteY3" fmla="*/ 710534 h 728396"/>
                <a:gd name="connsiteX4" fmla="*/ 0 w 1651864"/>
                <a:gd name="connsiteY4" fmla="*/ 728396 h 728396"/>
                <a:gd name="connsiteX5" fmla="*/ 0 w 1651864"/>
                <a:gd name="connsiteY5" fmla="*/ 324536 h 728396"/>
                <a:gd name="connsiteX0" fmla="*/ 0 w 1651864"/>
                <a:gd name="connsiteY0" fmla="*/ 326975 h 730835"/>
                <a:gd name="connsiteX1" fmla="*/ 834361 w 1651864"/>
                <a:gd name="connsiteY1" fmla="*/ 325473 h 730835"/>
                <a:gd name="connsiteX2" fmla="*/ 1649371 w 1651864"/>
                <a:gd name="connsiteY2" fmla="*/ 11392 h 730835"/>
                <a:gd name="connsiteX3" fmla="*/ 761679 w 1651864"/>
                <a:gd name="connsiteY3" fmla="*/ 712973 h 730835"/>
                <a:gd name="connsiteX4" fmla="*/ 0 w 1651864"/>
                <a:gd name="connsiteY4" fmla="*/ 730835 h 730835"/>
                <a:gd name="connsiteX5" fmla="*/ 0 w 1651864"/>
                <a:gd name="connsiteY5" fmla="*/ 326975 h 730835"/>
                <a:gd name="connsiteX0" fmla="*/ 0 w 1651864"/>
                <a:gd name="connsiteY0" fmla="*/ 325663 h 729523"/>
                <a:gd name="connsiteX1" fmla="*/ 1649371 w 1651864"/>
                <a:gd name="connsiteY1" fmla="*/ 10080 h 729523"/>
                <a:gd name="connsiteX2" fmla="*/ 761679 w 1651864"/>
                <a:gd name="connsiteY2" fmla="*/ 711661 h 729523"/>
                <a:gd name="connsiteX3" fmla="*/ 0 w 1651864"/>
                <a:gd name="connsiteY3" fmla="*/ 729523 h 729523"/>
                <a:gd name="connsiteX4" fmla="*/ 0 w 1651864"/>
                <a:gd name="connsiteY4" fmla="*/ 325663 h 729523"/>
                <a:gd name="connsiteX0" fmla="*/ 0 w 1651864"/>
                <a:gd name="connsiteY0" fmla="*/ 319772 h 723632"/>
                <a:gd name="connsiteX1" fmla="*/ 1649371 w 1651864"/>
                <a:gd name="connsiteY1" fmla="*/ 4189 h 723632"/>
                <a:gd name="connsiteX2" fmla="*/ 761679 w 1651864"/>
                <a:gd name="connsiteY2" fmla="*/ 705770 h 723632"/>
                <a:gd name="connsiteX3" fmla="*/ 0 w 1651864"/>
                <a:gd name="connsiteY3" fmla="*/ 723632 h 723632"/>
                <a:gd name="connsiteX4" fmla="*/ 0 w 1651864"/>
                <a:gd name="connsiteY4" fmla="*/ 319772 h 723632"/>
                <a:gd name="connsiteX0" fmla="*/ 0 w 1649371"/>
                <a:gd name="connsiteY0" fmla="*/ 319772 h 723632"/>
                <a:gd name="connsiteX1" fmla="*/ 1649371 w 1649371"/>
                <a:gd name="connsiteY1" fmla="*/ 4189 h 723632"/>
                <a:gd name="connsiteX2" fmla="*/ 0 w 1649371"/>
                <a:gd name="connsiteY2" fmla="*/ 723632 h 723632"/>
                <a:gd name="connsiteX3" fmla="*/ 0 w 1649371"/>
                <a:gd name="connsiteY3" fmla="*/ 319772 h 723632"/>
                <a:gd name="connsiteX0" fmla="*/ 0 w 1649371"/>
                <a:gd name="connsiteY0" fmla="*/ 319772 h 723710"/>
                <a:gd name="connsiteX1" fmla="*/ 1649371 w 1649371"/>
                <a:gd name="connsiteY1" fmla="*/ 4189 h 723710"/>
                <a:gd name="connsiteX2" fmla="*/ 0 w 1649371"/>
                <a:gd name="connsiteY2" fmla="*/ 723632 h 723710"/>
                <a:gd name="connsiteX3" fmla="*/ 0 w 1649371"/>
                <a:gd name="connsiteY3" fmla="*/ 319772 h 723710"/>
                <a:gd name="connsiteX0" fmla="*/ 0 w 1649371"/>
                <a:gd name="connsiteY0" fmla="*/ 319772 h 735547"/>
                <a:gd name="connsiteX1" fmla="*/ 1649371 w 1649371"/>
                <a:gd name="connsiteY1" fmla="*/ 4189 h 735547"/>
                <a:gd name="connsiteX2" fmla="*/ 0 w 1649371"/>
                <a:gd name="connsiteY2" fmla="*/ 723632 h 735547"/>
                <a:gd name="connsiteX3" fmla="*/ 0 w 1649371"/>
                <a:gd name="connsiteY3" fmla="*/ 319772 h 735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9371" h="735547">
                  <a:moveTo>
                    <a:pt x="0" y="319772"/>
                  </a:moveTo>
                  <a:cubicBezTo>
                    <a:pt x="638042" y="642766"/>
                    <a:pt x="1522425" y="-60144"/>
                    <a:pt x="1649371" y="4189"/>
                  </a:cubicBezTo>
                  <a:cubicBezTo>
                    <a:pt x="1649371" y="71499"/>
                    <a:pt x="999489" y="839677"/>
                    <a:pt x="0" y="723632"/>
                  </a:cubicBezTo>
                  <a:lnTo>
                    <a:pt x="0" y="319772"/>
                  </a:lnTo>
                  <a:close/>
                </a:path>
              </a:pathLst>
            </a:cu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F9715553-3952-FCBE-EFBA-5D18EDB518D1}"/>
                </a:ext>
              </a:extLst>
            </p:cNvPr>
            <p:cNvSpPr/>
            <p:nvPr/>
          </p:nvSpPr>
          <p:spPr>
            <a:xfrm>
              <a:off x="6029569" y="4789824"/>
              <a:ext cx="692997" cy="1253193"/>
            </a:xfrm>
            <a:custGeom>
              <a:avLst/>
              <a:gdLst>
                <a:gd name="connsiteX0" fmla="*/ 0 w 191068"/>
                <a:gd name="connsiteY0" fmla="*/ 0 h 1144772"/>
                <a:gd name="connsiteX1" fmla="*/ 191068 w 191068"/>
                <a:gd name="connsiteY1" fmla="*/ 0 h 1144772"/>
                <a:gd name="connsiteX2" fmla="*/ 191068 w 191068"/>
                <a:gd name="connsiteY2" fmla="*/ 1144772 h 1144772"/>
                <a:gd name="connsiteX3" fmla="*/ 0 w 191068"/>
                <a:gd name="connsiteY3" fmla="*/ 1144772 h 1144772"/>
                <a:gd name="connsiteX4" fmla="*/ 0 w 191068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1144772 h 1144772"/>
                <a:gd name="connsiteX4" fmla="*/ 216746 w 407814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916172 h 1144772"/>
                <a:gd name="connsiteX4" fmla="*/ 216746 w 407814"/>
                <a:gd name="connsiteY4" fmla="*/ 0 h 1144772"/>
                <a:gd name="connsiteX0" fmla="*/ 216746 w 407814"/>
                <a:gd name="connsiteY0" fmla="*/ 0 h 1192233"/>
                <a:gd name="connsiteX1" fmla="*/ 407814 w 407814"/>
                <a:gd name="connsiteY1" fmla="*/ 0 h 1192233"/>
                <a:gd name="connsiteX2" fmla="*/ 407814 w 407814"/>
                <a:gd name="connsiteY2" fmla="*/ 1144772 h 1192233"/>
                <a:gd name="connsiteX3" fmla="*/ 207078 w 407814"/>
                <a:gd name="connsiteY3" fmla="*/ 1187583 h 1192233"/>
                <a:gd name="connsiteX4" fmla="*/ 216746 w 407814"/>
                <a:gd name="connsiteY4" fmla="*/ 916172 h 1192233"/>
                <a:gd name="connsiteX5" fmla="*/ 216746 w 407814"/>
                <a:gd name="connsiteY5" fmla="*/ 0 h 1192233"/>
                <a:gd name="connsiteX0" fmla="*/ 212865 w 403933"/>
                <a:gd name="connsiteY0" fmla="*/ 0 h 1192233"/>
                <a:gd name="connsiteX1" fmla="*/ 403933 w 403933"/>
                <a:gd name="connsiteY1" fmla="*/ 0 h 1192233"/>
                <a:gd name="connsiteX2" fmla="*/ 403933 w 403933"/>
                <a:gd name="connsiteY2" fmla="*/ 1144772 h 1192233"/>
                <a:gd name="connsiteX3" fmla="*/ 203197 w 403933"/>
                <a:gd name="connsiteY3" fmla="*/ 1187583 h 1192233"/>
                <a:gd name="connsiteX4" fmla="*/ 228105 w 403933"/>
                <a:gd name="connsiteY4" fmla="*/ 923792 h 1192233"/>
                <a:gd name="connsiteX5" fmla="*/ 212865 w 403933"/>
                <a:gd name="connsiteY5" fmla="*/ 0 h 1192233"/>
                <a:gd name="connsiteX0" fmla="*/ 247673 w 438741"/>
                <a:gd name="connsiteY0" fmla="*/ 0 h 1192233"/>
                <a:gd name="connsiteX1" fmla="*/ 438741 w 438741"/>
                <a:gd name="connsiteY1" fmla="*/ 0 h 1192233"/>
                <a:gd name="connsiteX2" fmla="*/ 438741 w 438741"/>
                <a:gd name="connsiteY2" fmla="*/ 1144772 h 1192233"/>
                <a:gd name="connsiteX3" fmla="*/ 238005 w 438741"/>
                <a:gd name="connsiteY3" fmla="*/ 1187583 h 1192233"/>
                <a:gd name="connsiteX4" fmla="*/ 262913 w 438741"/>
                <a:gd name="connsiteY4" fmla="*/ 923792 h 1192233"/>
                <a:gd name="connsiteX5" fmla="*/ 247673 w 438741"/>
                <a:gd name="connsiteY5" fmla="*/ 0 h 1192233"/>
                <a:gd name="connsiteX0" fmla="*/ 247673 w 537801"/>
                <a:gd name="connsiteY0" fmla="*/ 30480 h 1222713"/>
                <a:gd name="connsiteX1" fmla="*/ 537801 w 537801"/>
                <a:gd name="connsiteY1" fmla="*/ 0 h 1222713"/>
                <a:gd name="connsiteX2" fmla="*/ 438741 w 537801"/>
                <a:gd name="connsiteY2" fmla="*/ 1175252 h 1222713"/>
                <a:gd name="connsiteX3" fmla="*/ 238005 w 537801"/>
                <a:gd name="connsiteY3" fmla="*/ 1218063 h 1222713"/>
                <a:gd name="connsiteX4" fmla="*/ 262913 w 537801"/>
                <a:gd name="connsiteY4" fmla="*/ 954272 h 1222713"/>
                <a:gd name="connsiteX5" fmla="*/ 247673 w 537801"/>
                <a:gd name="connsiteY5" fmla="*/ 30480 h 1222713"/>
                <a:gd name="connsiteX0" fmla="*/ 247673 w 666141"/>
                <a:gd name="connsiteY0" fmla="*/ 30480 h 1222713"/>
                <a:gd name="connsiteX1" fmla="*/ 537801 w 666141"/>
                <a:gd name="connsiteY1" fmla="*/ 0 h 1222713"/>
                <a:gd name="connsiteX2" fmla="*/ 438741 w 666141"/>
                <a:gd name="connsiteY2" fmla="*/ 1175252 h 1222713"/>
                <a:gd name="connsiteX3" fmla="*/ 238005 w 666141"/>
                <a:gd name="connsiteY3" fmla="*/ 1218063 h 1222713"/>
                <a:gd name="connsiteX4" fmla="*/ 262913 w 666141"/>
                <a:gd name="connsiteY4" fmla="*/ 954272 h 1222713"/>
                <a:gd name="connsiteX5" fmla="*/ 247673 w 666141"/>
                <a:gd name="connsiteY5" fmla="*/ 30480 h 1222713"/>
                <a:gd name="connsiteX0" fmla="*/ 247673 w 547301"/>
                <a:gd name="connsiteY0" fmla="*/ 30480 h 1222713"/>
                <a:gd name="connsiteX1" fmla="*/ 537801 w 547301"/>
                <a:gd name="connsiteY1" fmla="*/ 0 h 1222713"/>
                <a:gd name="connsiteX2" fmla="*/ 428505 w 547301"/>
                <a:gd name="connsiteY2" fmla="*/ 829443 h 1222713"/>
                <a:gd name="connsiteX3" fmla="*/ 438741 w 547301"/>
                <a:gd name="connsiteY3" fmla="*/ 1175252 h 1222713"/>
                <a:gd name="connsiteX4" fmla="*/ 238005 w 547301"/>
                <a:gd name="connsiteY4" fmla="*/ 1218063 h 1222713"/>
                <a:gd name="connsiteX5" fmla="*/ 262913 w 547301"/>
                <a:gd name="connsiteY5" fmla="*/ 954272 h 1222713"/>
                <a:gd name="connsiteX6" fmla="*/ 247673 w 547301"/>
                <a:gd name="connsiteY6" fmla="*/ 30480 h 1222713"/>
                <a:gd name="connsiteX0" fmla="*/ 247673 w 612857"/>
                <a:gd name="connsiteY0" fmla="*/ 30480 h 1222713"/>
                <a:gd name="connsiteX1" fmla="*/ 537801 w 612857"/>
                <a:gd name="connsiteY1" fmla="*/ 0 h 1222713"/>
                <a:gd name="connsiteX2" fmla="*/ 428505 w 612857"/>
                <a:gd name="connsiteY2" fmla="*/ 829443 h 1222713"/>
                <a:gd name="connsiteX3" fmla="*/ 438741 w 612857"/>
                <a:gd name="connsiteY3" fmla="*/ 1175252 h 1222713"/>
                <a:gd name="connsiteX4" fmla="*/ 238005 w 612857"/>
                <a:gd name="connsiteY4" fmla="*/ 1218063 h 1222713"/>
                <a:gd name="connsiteX5" fmla="*/ 262913 w 612857"/>
                <a:gd name="connsiteY5" fmla="*/ 954272 h 1222713"/>
                <a:gd name="connsiteX6" fmla="*/ 247673 w 612857"/>
                <a:gd name="connsiteY6" fmla="*/ 30480 h 1222713"/>
                <a:gd name="connsiteX0" fmla="*/ 247673 w 688319"/>
                <a:gd name="connsiteY0" fmla="*/ 30480 h 1222713"/>
                <a:gd name="connsiteX1" fmla="*/ 537801 w 688319"/>
                <a:gd name="connsiteY1" fmla="*/ 0 h 1222713"/>
                <a:gd name="connsiteX2" fmla="*/ 428505 w 688319"/>
                <a:gd name="connsiteY2" fmla="*/ 829443 h 1222713"/>
                <a:gd name="connsiteX3" fmla="*/ 438741 w 688319"/>
                <a:gd name="connsiteY3" fmla="*/ 1175252 h 1222713"/>
                <a:gd name="connsiteX4" fmla="*/ 238005 w 688319"/>
                <a:gd name="connsiteY4" fmla="*/ 1218063 h 1222713"/>
                <a:gd name="connsiteX5" fmla="*/ 262913 w 688319"/>
                <a:gd name="connsiteY5" fmla="*/ 954272 h 1222713"/>
                <a:gd name="connsiteX6" fmla="*/ 247673 w 688319"/>
                <a:gd name="connsiteY6" fmla="*/ 30480 h 1222713"/>
                <a:gd name="connsiteX0" fmla="*/ 247673 w 692997"/>
                <a:gd name="connsiteY0" fmla="*/ 60960 h 1253193"/>
                <a:gd name="connsiteX1" fmla="*/ 545421 w 692997"/>
                <a:gd name="connsiteY1" fmla="*/ 0 h 1253193"/>
                <a:gd name="connsiteX2" fmla="*/ 428505 w 692997"/>
                <a:gd name="connsiteY2" fmla="*/ 859923 h 1253193"/>
                <a:gd name="connsiteX3" fmla="*/ 438741 w 692997"/>
                <a:gd name="connsiteY3" fmla="*/ 1205732 h 1253193"/>
                <a:gd name="connsiteX4" fmla="*/ 238005 w 692997"/>
                <a:gd name="connsiteY4" fmla="*/ 1248543 h 1253193"/>
                <a:gd name="connsiteX5" fmla="*/ 262913 w 692997"/>
                <a:gd name="connsiteY5" fmla="*/ 984752 h 1253193"/>
                <a:gd name="connsiteX6" fmla="*/ 247673 w 692997"/>
                <a:gd name="connsiteY6" fmla="*/ 60960 h 125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997" h="1253193">
                  <a:moveTo>
                    <a:pt x="247673" y="60960"/>
                  </a:moveTo>
                  <a:lnTo>
                    <a:pt x="545421" y="0"/>
                  </a:lnTo>
                  <a:cubicBezTo>
                    <a:pt x="782570" y="37911"/>
                    <a:pt x="726955" y="336388"/>
                    <a:pt x="428505" y="859923"/>
                  </a:cubicBezTo>
                  <a:cubicBezTo>
                    <a:pt x="411995" y="1055798"/>
                    <a:pt x="487001" y="1137152"/>
                    <a:pt x="438741" y="1205732"/>
                  </a:cubicBezTo>
                  <a:cubicBezTo>
                    <a:pt x="415009" y="1179362"/>
                    <a:pt x="261737" y="1274913"/>
                    <a:pt x="238005" y="1248543"/>
                  </a:cubicBezTo>
                  <a:lnTo>
                    <a:pt x="262913" y="984752"/>
                  </a:lnTo>
                  <a:cubicBezTo>
                    <a:pt x="118133" y="808901"/>
                    <a:pt x="-240007" y="495891"/>
                    <a:pt x="247673" y="60960"/>
                  </a:cubicBezTo>
                  <a:close/>
                </a:path>
              </a:pathLst>
            </a:cu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: Rounded Corners 10">
              <a:extLst>
                <a:ext uri="{FF2B5EF4-FFF2-40B4-BE49-F238E27FC236}">
                  <a16:creationId xmlns:a16="http://schemas.microsoft.com/office/drawing/2014/main" id="{82DCD8F5-F9B9-ED26-0D57-CA26771C937F}"/>
                </a:ext>
              </a:extLst>
            </p:cNvPr>
            <p:cNvSpPr/>
            <p:nvPr/>
          </p:nvSpPr>
          <p:spPr>
            <a:xfrm>
              <a:off x="5775520" y="5786755"/>
              <a:ext cx="894044" cy="32019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: Rounded Corners 10">
              <a:extLst>
                <a:ext uri="{FF2B5EF4-FFF2-40B4-BE49-F238E27FC236}">
                  <a16:creationId xmlns:a16="http://schemas.microsoft.com/office/drawing/2014/main" id="{934886FC-6984-CBA5-B50A-CB7714B787EA}"/>
                </a:ext>
              </a:extLst>
            </p:cNvPr>
            <p:cNvSpPr/>
            <p:nvPr/>
          </p:nvSpPr>
          <p:spPr>
            <a:xfrm rot="15023604" flipH="1">
              <a:off x="6245637" y="5704664"/>
              <a:ext cx="272370" cy="174800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rgbClr val="ED7D31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7">
              <a:extLst>
                <a:ext uri="{FF2B5EF4-FFF2-40B4-BE49-F238E27FC236}">
                  <a16:creationId xmlns:a16="http://schemas.microsoft.com/office/drawing/2014/main" id="{2CD6E681-2985-E7E0-3A49-76783D8BDF9C}"/>
                </a:ext>
              </a:extLst>
            </p:cNvPr>
            <p:cNvSpPr/>
            <p:nvPr/>
          </p:nvSpPr>
          <p:spPr>
            <a:xfrm rot="19820956">
              <a:off x="5694761" y="3327272"/>
              <a:ext cx="1562927" cy="2552129"/>
            </a:xfrm>
            <a:custGeom>
              <a:avLst/>
              <a:gdLst>
                <a:gd name="connsiteX0" fmla="*/ 0 w 2368765"/>
                <a:gd name="connsiteY0" fmla="*/ 1317009 h 2634018"/>
                <a:gd name="connsiteX1" fmla="*/ 1184383 w 2368765"/>
                <a:gd name="connsiteY1" fmla="*/ 0 h 2634018"/>
                <a:gd name="connsiteX2" fmla="*/ 2368766 w 2368765"/>
                <a:gd name="connsiteY2" fmla="*/ 1317009 h 2634018"/>
                <a:gd name="connsiteX3" fmla="*/ 1184383 w 2368765"/>
                <a:gd name="connsiteY3" fmla="*/ 2634018 h 2634018"/>
                <a:gd name="connsiteX4" fmla="*/ 0 w 2368765"/>
                <a:gd name="connsiteY4" fmla="*/ 1317009 h 2634018"/>
                <a:gd name="connsiteX0" fmla="*/ 0 w 2232288"/>
                <a:gd name="connsiteY0" fmla="*/ 1467872 h 2635718"/>
                <a:gd name="connsiteX1" fmla="*/ 1047905 w 2232288"/>
                <a:gd name="connsiteY1" fmla="*/ 738 h 2635718"/>
                <a:gd name="connsiteX2" fmla="*/ 2232288 w 2232288"/>
                <a:gd name="connsiteY2" fmla="*/ 1317747 h 2635718"/>
                <a:gd name="connsiteX3" fmla="*/ 1047905 w 2232288"/>
                <a:gd name="connsiteY3" fmla="*/ 2634756 h 2635718"/>
                <a:gd name="connsiteX4" fmla="*/ 0 w 2232288"/>
                <a:gd name="connsiteY4" fmla="*/ 1467872 h 2635718"/>
                <a:gd name="connsiteX0" fmla="*/ 0 w 2232288"/>
                <a:gd name="connsiteY0" fmla="*/ 1713326 h 2880851"/>
                <a:gd name="connsiteX1" fmla="*/ 1047905 w 2232288"/>
                <a:gd name="connsiteY1" fmla="*/ 533 h 2880851"/>
                <a:gd name="connsiteX2" fmla="*/ 2232288 w 2232288"/>
                <a:gd name="connsiteY2" fmla="*/ 1563201 h 2880851"/>
                <a:gd name="connsiteX3" fmla="*/ 1047905 w 2232288"/>
                <a:gd name="connsiteY3" fmla="*/ 2880210 h 2880851"/>
                <a:gd name="connsiteX4" fmla="*/ 0 w 2232288"/>
                <a:gd name="connsiteY4" fmla="*/ 1713326 h 2880851"/>
                <a:gd name="connsiteX0" fmla="*/ 0 w 2232288"/>
                <a:gd name="connsiteY0" fmla="*/ 1712907 h 2880432"/>
                <a:gd name="connsiteX1" fmla="*/ 1047905 w 2232288"/>
                <a:gd name="connsiteY1" fmla="*/ 114 h 2880432"/>
                <a:gd name="connsiteX2" fmla="*/ 2232288 w 2232288"/>
                <a:gd name="connsiteY2" fmla="*/ 1562782 h 2880432"/>
                <a:gd name="connsiteX3" fmla="*/ 1047905 w 2232288"/>
                <a:gd name="connsiteY3" fmla="*/ 2879791 h 2880432"/>
                <a:gd name="connsiteX4" fmla="*/ 0 w 2232288"/>
                <a:gd name="connsiteY4" fmla="*/ 1712907 h 2880432"/>
                <a:gd name="connsiteX0" fmla="*/ 7497 w 2239785"/>
                <a:gd name="connsiteY0" fmla="*/ 1752003 h 2919459"/>
                <a:gd name="connsiteX1" fmla="*/ 608513 w 2239785"/>
                <a:gd name="connsiteY1" fmla="*/ 578296 h 2919459"/>
                <a:gd name="connsiteX2" fmla="*/ 1055402 w 2239785"/>
                <a:gd name="connsiteY2" fmla="*/ 39210 h 2919459"/>
                <a:gd name="connsiteX3" fmla="*/ 2239785 w 2239785"/>
                <a:gd name="connsiteY3" fmla="*/ 1601878 h 2919459"/>
                <a:gd name="connsiteX4" fmla="*/ 1055402 w 2239785"/>
                <a:gd name="connsiteY4" fmla="*/ 2918887 h 2919459"/>
                <a:gd name="connsiteX5" fmla="*/ 7497 w 2239785"/>
                <a:gd name="connsiteY5" fmla="*/ 1752003 h 2919459"/>
                <a:gd name="connsiteX0" fmla="*/ 446889 w 1631272"/>
                <a:gd name="connsiteY0" fmla="*/ 2918887 h 2943136"/>
                <a:gd name="connsiteX1" fmla="*/ 0 w 1631272"/>
                <a:gd name="connsiteY1" fmla="*/ 578296 h 2943136"/>
                <a:gd name="connsiteX2" fmla="*/ 446889 w 1631272"/>
                <a:gd name="connsiteY2" fmla="*/ 39210 h 2943136"/>
                <a:gd name="connsiteX3" fmla="*/ 1631272 w 1631272"/>
                <a:gd name="connsiteY3" fmla="*/ 1601878 h 2943136"/>
                <a:gd name="connsiteX4" fmla="*/ 446889 w 1631272"/>
                <a:gd name="connsiteY4" fmla="*/ 2918887 h 2943136"/>
                <a:gd name="connsiteX0" fmla="*/ 858688 w 2097067"/>
                <a:gd name="connsiteY0" fmla="*/ 2918887 h 2926202"/>
                <a:gd name="connsiteX1" fmla="*/ 411799 w 2097067"/>
                <a:gd name="connsiteY1" fmla="*/ 578296 h 2926202"/>
                <a:gd name="connsiteX2" fmla="*/ 858688 w 2097067"/>
                <a:gd name="connsiteY2" fmla="*/ 39210 h 2926202"/>
                <a:gd name="connsiteX3" fmla="*/ 2043071 w 2097067"/>
                <a:gd name="connsiteY3" fmla="*/ 1601878 h 2926202"/>
                <a:gd name="connsiteX4" fmla="*/ 858688 w 2097067"/>
                <a:gd name="connsiteY4" fmla="*/ 2918887 h 2926202"/>
                <a:gd name="connsiteX0" fmla="*/ 1013958 w 2252337"/>
                <a:gd name="connsiteY0" fmla="*/ 2918887 h 2925680"/>
                <a:gd name="connsiteX1" fmla="*/ 567069 w 2252337"/>
                <a:gd name="connsiteY1" fmla="*/ 578296 h 2925680"/>
                <a:gd name="connsiteX2" fmla="*/ 1013958 w 2252337"/>
                <a:gd name="connsiteY2" fmla="*/ 39210 h 2925680"/>
                <a:gd name="connsiteX3" fmla="*/ 2198341 w 2252337"/>
                <a:gd name="connsiteY3" fmla="*/ 1601878 h 2925680"/>
                <a:gd name="connsiteX4" fmla="*/ 1013958 w 2252337"/>
                <a:gd name="connsiteY4" fmla="*/ 2918887 h 2925680"/>
                <a:gd name="connsiteX0" fmla="*/ 950155 w 2155116"/>
                <a:gd name="connsiteY0" fmla="*/ 2918887 h 2918904"/>
                <a:gd name="connsiteX1" fmla="*/ 503266 w 2155116"/>
                <a:gd name="connsiteY1" fmla="*/ 578296 h 2918904"/>
                <a:gd name="connsiteX2" fmla="*/ 950155 w 2155116"/>
                <a:gd name="connsiteY2" fmla="*/ 39210 h 2918904"/>
                <a:gd name="connsiteX3" fmla="*/ 2134538 w 2155116"/>
                <a:gd name="connsiteY3" fmla="*/ 1601878 h 2918904"/>
                <a:gd name="connsiteX4" fmla="*/ 950155 w 2155116"/>
                <a:gd name="connsiteY4" fmla="*/ 2918887 h 2918904"/>
                <a:gd name="connsiteX0" fmla="*/ 950155 w 2155116"/>
                <a:gd name="connsiteY0" fmla="*/ 2881535 h 2881552"/>
                <a:gd name="connsiteX1" fmla="*/ 503266 w 2155116"/>
                <a:gd name="connsiteY1" fmla="*/ 540944 h 2881552"/>
                <a:gd name="connsiteX2" fmla="*/ 950155 w 2155116"/>
                <a:gd name="connsiteY2" fmla="*/ 1858 h 2881552"/>
                <a:gd name="connsiteX3" fmla="*/ 2134538 w 2155116"/>
                <a:gd name="connsiteY3" fmla="*/ 1564526 h 2881552"/>
                <a:gd name="connsiteX4" fmla="*/ 950155 w 2155116"/>
                <a:gd name="connsiteY4" fmla="*/ 2881535 h 2881552"/>
                <a:gd name="connsiteX0" fmla="*/ 950155 w 2155116"/>
                <a:gd name="connsiteY0" fmla="*/ 2879693 h 2879710"/>
                <a:gd name="connsiteX1" fmla="*/ 503266 w 2155116"/>
                <a:gd name="connsiteY1" fmla="*/ 539102 h 2879710"/>
                <a:gd name="connsiteX2" fmla="*/ 950155 w 2155116"/>
                <a:gd name="connsiteY2" fmla="*/ 16 h 2879710"/>
                <a:gd name="connsiteX3" fmla="*/ 1499553 w 2155116"/>
                <a:gd name="connsiteY3" fmla="*/ 552750 h 2879710"/>
                <a:gd name="connsiteX4" fmla="*/ 2134538 w 2155116"/>
                <a:gd name="connsiteY4" fmla="*/ 1562684 h 2879710"/>
                <a:gd name="connsiteX5" fmla="*/ 950155 w 2155116"/>
                <a:gd name="connsiteY5" fmla="*/ 2879693 h 2879710"/>
                <a:gd name="connsiteX0" fmla="*/ 950155 w 1499553"/>
                <a:gd name="connsiteY0" fmla="*/ 2879693 h 2879710"/>
                <a:gd name="connsiteX1" fmla="*/ 503266 w 1499553"/>
                <a:gd name="connsiteY1" fmla="*/ 539102 h 2879710"/>
                <a:gd name="connsiteX2" fmla="*/ 950155 w 1499553"/>
                <a:gd name="connsiteY2" fmla="*/ 16 h 2879710"/>
                <a:gd name="connsiteX3" fmla="*/ 1499553 w 1499553"/>
                <a:gd name="connsiteY3" fmla="*/ 552750 h 2879710"/>
                <a:gd name="connsiteX4" fmla="*/ 950155 w 1499553"/>
                <a:gd name="connsiteY4" fmla="*/ 2879693 h 2879710"/>
                <a:gd name="connsiteX0" fmla="*/ 1080842 w 2048951"/>
                <a:gd name="connsiteY0" fmla="*/ 2879693 h 2883255"/>
                <a:gd name="connsiteX1" fmla="*/ 633953 w 2048951"/>
                <a:gd name="connsiteY1" fmla="*/ 539102 h 2883255"/>
                <a:gd name="connsiteX2" fmla="*/ 1080842 w 2048951"/>
                <a:gd name="connsiteY2" fmla="*/ 16 h 2883255"/>
                <a:gd name="connsiteX3" fmla="*/ 1630240 w 2048951"/>
                <a:gd name="connsiteY3" fmla="*/ 552750 h 2883255"/>
                <a:gd name="connsiteX4" fmla="*/ 1080842 w 2048951"/>
                <a:gd name="connsiteY4" fmla="*/ 2879693 h 2883255"/>
                <a:gd name="connsiteX0" fmla="*/ 1080842 w 2178894"/>
                <a:gd name="connsiteY0" fmla="*/ 2879693 h 2883010"/>
                <a:gd name="connsiteX1" fmla="*/ 633953 w 2178894"/>
                <a:gd name="connsiteY1" fmla="*/ 539102 h 2883010"/>
                <a:gd name="connsiteX2" fmla="*/ 1080842 w 2178894"/>
                <a:gd name="connsiteY2" fmla="*/ 16 h 2883010"/>
                <a:gd name="connsiteX3" fmla="*/ 1630240 w 2178894"/>
                <a:gd name="connsiteY3" fmla="*/ 552750 h 2883010"/>
                <a:gd name="connsiteX4" fmla="*/ 1080842 w 2178894"/>
                <a:gd name="connsiteY4" fmla="*/ 2879693 h 2883010"/>
                <a:gd name="connsiteX0" fmla="*/ 1130092 w 2180651"/>
                <a:gd name="connsiteY0" fmla="*/ 2879693 h 2883010"/>
                <a:gd name="connsiteX1" fmla="*/ 574021 w 2180651"/>
                <a:gd name="connsiteY1" fmla="*/ 539102 h 2883010"/>
                <a:gd name="connsiteX2" fmla="*/ 1020910 w 2180651"/>
                <a:gd name="connsiteY2" fmla="*/ 16 h 2883010"/>
                <a:gd name="connsiteX3" fmla="*/ 1570308 w 2180651"/>
                <a:gd name="connsiteY3" fmla="*/ 552750 h 2883010"/>
                <a:gd name="connsiteX4" fmla="*/ 1130092 w 2180651"/>
                <a:gd name="connsiteY4" fmla="*/ 2879693 h 2883010"/>
                <a:gd name="connsiteX0" fmla="*/ 1026353 w 1966593"/>
                <a:gd name="connsiteY0" fmla="*/ 2879693 h 2885692"/>
                <a:gd name="connsiteX1" fmla="*/ 470282 w 1966593"/>
                <a:gd name="connsiteY1" fmla="*/ 539102 h 2885692"/>
                <a:gd name="connsiteX2" fmla="*/ 917171 w 1966593"/>
                <a:gd name="connsiteY2" fmla="*/ 16 h 2885692"/>
                <a:gd name="connsiteX3" fmla="*/ 1466569 w 1966593"/>
                <a:gd name="connsiteY3" fmla="*/ 552750 h 2885692"/>
                <a:gd name="connsiteX4" fmla="*/ 1026353 w 1966593"/>
                <a:gd name="connsiteY4" fmla="*/ 2879693 h 2885692"/>
                <a:gd name="connsiteX0" fmla="*/ 1111626 w 2051866"/>
                <a:gd name="connsiteY0" fmla="*/ 2879693 h 2885954"/>
                <a:gd name="connsiteX1" fmla="*/ 555555 w 2051866"/>
                <a:gd name="connsiteY1" fmla="*/ 539102 h 2885954"/>
                <a:gd name="connsiteX2" fmla="*/ 1002444 w 2051866"/>
                <a:gd name="connsiteY2" fmla="*/ 16 h 2885954"/>
                <a:gd name="connsiteX3" fmla="*/ 1551842 w 2051866"/>
                <a:gd name="connsiteY3" fmla="*/ 552750 h 2885954"/>
                <a:gd name="connsiteX4" fmla="*/ 1111626 w 2051866"/>
                <a:gd name="connsiteY4" fmla="*/ 2879693 h 2885954"/>
                <a:gd name="connsiteX0" fmla="*/ 135964 w 1076204"/>
                <a:gd name="connsiteY0" fmla="*/ 2879677 h 2879677"/>
                <a:gd name="connsiteX1" fmla="*/ 26782 w 1076204"/>
                <a:gd name="connsiteY1" fmla="*/ 0 h 2879677"/>
                <a:gd name="connsiteX2" fmla="*/ 576180 w 1076204"/>
                <a:gd name="connsiteY2" fmla="*/ 552734 h 2879677"/>
                <a:gd name="connsiteX3" fmla="*/ 135964 w 1076204"/>
                <a:gd name="connsiteY3" fmla="*/ 2879677 h 2879677"/>
                <a:gd name="connsiteX0" fmla="*/ 393332 w 1333572"/>
                <a:gd name="connsiteY0" fmla="*/ 2879707 h 2879707"/>
                <a:gd name="connsiteX1" fmla="*/ 284150 w 1333572"/>
                <a:gd name="connsiteY1" fmla="*/ 30 h 2879707"/>
                <a:gd name="connsiteX2" fmla="*/ 833548 w 1333572"/>
                <a:gd name="connsiteY2" fmla="*/ 552764 h 2879707"/>
                <a:gd name="connsiteX3" fmla="*/ 393332 w 1333572"/>
                <a:gd name="connsiteY3" fmla="*/ 2879707 h 2879707"/>
                <a:gd name="connsiteX0" fmla="*/ 855822 w 1766979"/>
                <a:gd name="connsiteY0" fmla="*/ 2879707 h 2880122"/>
                <a:gd name="connsiteX1" fmla="*/ 746640 w 1766979"/>
                <a:gd name="connsiteY1" fmla="*/ 30 h 2880122"/>
                <a:gd name="connsiteX2" fmla="*/ 1296038 w 1766979"/>
                <a:gd name="connsiteY2" fmla="*/ 552764 h 2880122"/>
                <a:gd name="connsiteX3" fmla="*/ 855822 w 1766979"/>
                <a:gd name="connsiteY3" fmla="*/ 2879707 h 2880122"/>
                <a:gd name="connsiteX0" fmla="*/ 855822 w 855822"/>
                <a:gd name="connsiteY0" fmla="*/ 2879677 h 2880092"/>
                <a:gd name="connsiteX1" fmla="*/ 746640 w 855822"/>
                <a:gd name="connsiteY1" fmla="*/ 0 h 2880092"/>
                <a:gd name="connsiteX2" fmla="*/ 855822 w 855822"/>
                <a:gd name="connsiteY2" fmla="*/ 2879677 h 2880092"/>
                <a:gd name="connsiteX0" fmla="*/ 841211 w 1447490"/>
                <a:gd name="connsiteY0" fmla="*/ 2879677 h 2880547"/>
                <a:gd name="connsiteX1" fmla="*/ 732029 w 1447490"/>
                <a:gd name="connsiteY1" fmla="*/ 0 h 2880547"/>
                <a:gd name="connsiteX2" fmla="*/ 841211 w 1447490"/>
                <a:gd name="connsiteY2" fmla="*/ 2879677 h 2880547"/>
                <a:gd name="connsiteX0" fmla="*/ 760317 w 1449076"/>
                <a:gd name="connsiteY0" fmla="*/ 2879790 h 2880665"/>
                <a:gd name="connsiteX1" fmla="*/ 651135 w 1449076"/>
                <a:gd name="connsiteY1" fmla="*/ 113 h 2880665"/>
                <a:gd name="connsiteX2" fmla="*/ 760317 w 1449076"/>
                <a:gd name="connsiteY2" fmla="*/ 2879790 h 2880665"/>
                <a:gd name="connsiteX0" fmla="*/ 1083466 w 2100805"/>
                <a:gd name="connsiteY0" fmla="*/ 2879785 h 2881650"/>
                <a:gd name="connsiteX1" fmla="*/ 974284 w 2100805"/>
                <a:gd name="connsiteY1" fmla="*/ 108 h 2881650"/>
                <a:gd name="connsiteX2" fmla="*/ 1083466 w 2100805"/>
                <a:gd name="connsiteY2" fmla="*/ 2879785 h 2881650"/>
                <a:gd name="connsiteX0" fmla="*/ 1048607 w 2030698"/>
                <a:gd name="connsiteY0" fmla="*/ 2879791 h 2882197"/>
                <a:gd name="connsiteX1" fmla="*/ 939425 w 2030698"/>
                <a:gd name="connsiteY1" fmla="*/ 114 h 2882197"/>
                <a:gd name="connsiteX2" fmla="*/ 1048607 w 2030698"/>
                <a:gd name="connsiteY2" fmla="*/ 2879791 h 2882197"/>
                <a:gd name="connsiteX0" fmla="*/ 979012 w 1890631"/>
                <a:gd name="connsiteY0" fmla="*/ 2879789 h 2879882"/>
                <a:gd name="connsiteX1" fmla="*/ 869830 w 1890631"/>
                <a:gd name="connsiteY1" fmla="*/ 112 h 2879882"/>
                <a:gd name="connsiteX2" fmla="*/ 979012 w 1890631"/>
                <a:gd name="connsiteY2" fmla="*/ 2879789 h 2879882"/>
                <a:gd name="connsiteX0" fmla="*/ 162777 w 863348"/>
                <a:gd name="connsiteY0" fmla="*/ 2885989 h 2990195"/>
                <a:gd name="connsiteX1" fmla="*/ 53595 w 863348"/>
                <a:gd name="connsiteY1" fmla="*/ 6312 h 2990195"/>
                <a:gd name="connsiteX2" fmla="*/ 862933 w 863348"/>
                <a:gd name="connsiteY2" fmla="*/ 2134660 h 2990195"/>
                <a:gd name="connsiteX3" fmla="*/ 162777 w 863348"/>
                <a:gd name="connsiteY3" fmla="*/ 2885989 h 2990195"/>
                <a:gd name="connsiteX0" fmla="*/ 121712 w 828140"/>
                <a:gd name="connsiteY0" fmla="*/ 2936294 h 3040500"/>
                <a:gd name="connsiteX1" fmla="*/ 12530 w 828140"/>
                <a:gd name="connsiteY1" fmla="*/ 56617 h 3040500"/>
                <a:gd name="connsiteX2" fmla="*/ 266167 w 828140"/>
                <a:gd name="connsiteY2" fmla="*/ 1111130 h 3040500"/>
                <a:gd name="connsiteX3" fmla="*/ 821868 w 828140"/>
                <a:gd name="connsiteY3" fmla="*/ 2184965 h 3040500"/>
                <a:gd name="connsiteX4" fmla="*/ 121712 w 828140"/>
                <a:gd name="connsiteY4" fmla="*/ 2936294 h 3040500"/>
                <a:gd name="connsiteX0" fmla="*/ 1061931 w 2313935"/>
                <a:gd name="connsiteY0" fmla="*/ 2936294 h 2989678"/>
                <a:gd name="connsiteX1" fmla="*/ 952749 w 2313935"/>
                <a:gd name="connsiteY1" fmla="*/ 56617 h 2989678"/>
                <a:gd name="connsiteX2" fmla="*/ 1206386 w 2313935"/>
                <a:gd name="connsiteY2" fmla="*/ 1111130 h 2989678"/>
                <a:gd name="connsiteX3" fmla="*/ 1762087 w 2313935"/>
                <a:gd name="connsiteY3" fmla="*/ 2184965 h 2989678"/>
                <a:gd name="connsiteX4" fmla="*/ 1061931 w 2313935"/>
                <a:gd name="connsiteY4" fmla="*/ 2936294 h 2989678"/>
                <a:gd name="connsiteX0" fmla="*/ 240256 w 946684"/>
                <a:gd name="connsiteY0" fmla="*/ 2936294 h 2936941"/>
                <a:gd name="connsiteX1" fmla="*/ 131074 w 946684"/>
                <a:gd name="connsiteY1" fmla="*/ 56617 h 2936941"/>
                <a:gd name="connsiteX2" fmla="*/ 384711 w 946684"/>
                <a:gd name="connsiteY2" fmla="*/ 1111130 h 2936941"/>
                <a:gd name="connsiteX3" fmla="*/ 940412 w 946684"/>
                <a:gd name="connsiteY3" fmla="*/ 2184965 h 2936941"/>
                <a:gd name="connsiteX4" fmla="*/ 240256 w 946684"/>
                <a:gd name="connsiteY4" fmla="*/ 2936294 h 2936941"/>
                <a:gd name="connsiteX0" fmla="*/ 250028 w 956456"/>
                <a:gd name="connsiteY0" fmla="*/ 2974499 h 2975146"/>
                <a:gd name="connsiteX1" fmla="*/ 140846 w 956456"/>
                <a:gd name="connsiteY1" fmla="*/ 94822 h 2975146"/>
                <a:gd name="connsiteX2" fmla="*/ 394483 w 956456"/>
                <a:gd name="connsiteY2" fmla="*/ 1149335 h 2975146"/>
                <a:gd name="connsiteX3" fmla="*/ 950184 w 956456"/>
                <a:gd name="connsiteY3" fmla="*/ 2223170 h 2975146"/>
                <a:gd name="connsiteX4" fmla="*/ 250028 w 956456"/>
                <a:gd name="connsiteY4" fmla="*/ 2974499 h 2975146"/>
                <a:gd name="connsiteX0" fmla="*/ 960368 w 1666796"/>
                <a:gd name="connsiteY0" fmla="*/ 2906396 h 2906956"/>
                <a:gd name="connsiteX1" fmla="*/ 355 w 1666796"/>
                <a:gd name="connsiteY1" fmla="*/ 2232006 h 2906956"/>
                <a:gd name="connsiteX2" fmla="*/ 851186 w 1666796"/>
                <a:gd name="connsiteY2" fmla="*/ 26719 h 2906956"/>
                <a:gd name="connsiteX3" fmla="*/ 1104823 w 1666796"/>
                <a:gd name="connsiteY3" fmla="*/ 1081232 h 2906956"/>
                <a:gd name="connsiteX4" fmla="*/ 1660524 w 1666796"/>
                <a:gd name="connsiteY4" fmla="*/ 2155067 h 2906956"/>
                <a:gd name="connsiteX5" fmla="*/ 960368 w 1666796"/>
                <a:gd name="connsiteY5" fmla="*/ 2906396 h 2906956"/>
                <a:gd name="connsiteX0" fmla="*/ 1020918 w 1727346"/>
                <a:gd name="connsiteY0" fmla="*/ 2906396 h 2906955"/>
                <a:gd name="connsiteX1" fmla="*/ 60905 w 1727346"/>
                <a:gd name="connsiteY1" fmla="*/ 2232006 h 2906955"/>
                <a:gd name="connsiteX2" fmla="*/ 911736 w 1727346"/>
                <a:gd name="connsiteY2" fmla="*/ 26719 h 2906955"/>
                <a:gd name="connsiteX3" fmla="*/ 1165373 w 1727346"/>
                <a:gd name="connsiteY3" fmla="*/ 1081232 h 2906955"/>
                <a:gd name="connsiteX4" fmla="*/ 1721074 w 1727346"/>
                <a:gd name="connsiteY4" fmla="*/ 2155067 h 2906955"/>
                <a:gd name="connsiteX5" fmla="*/ 1020918 w 1727346"/>
                <a:gd name="connsiteY5" fmla="*/ 2906396 h 2906955"/>
                <a:gd name="connsiteX0" fmla="*/ 968083 w 1674511"/>
                <a:gd name="connsiteY0" fmla="*/ 2906396 h 2906955"/>
                <a:gd name="connsiteX1" fmla="*/ 8070 w 1674511"/>
                <a:gd name="connsiteY1" fmla="*/ 2232006 h 2906955"/>
                <a:gd name="connsiteX2" fmla="*/ 858901 w 1674511"/>
                <a:gd name="connsiteY2" fmla="*/ 26719 h 2906955"/>
                <a:gd name="connsiteX3" fmla="*/ 1112538 w 1674511"/>
                <a:gd name="connsiteY3" fmla="*/ 1081232 h 2906955"/>
                <a:gd name="connsiteX4" fmla="*/ 1668239 w 1674511"/>
                <a:gd name="connsiteY4" fmla="*/ 2155067 h 2906955"/>
                <a:gd name="connsiteX5" fmla="*/ 968083 w 1674511"/>
                <a:gd name="connsiteY5" fmla="*/ 2906396 h 2906955"/>
                <a:gd name="connsiteX0" fmla="*/ 967156 w 1673584"/>
                <a:gd name="connsiteY0" fmla="*/ 2860372 h 2860931"/>
                <a:gd name="connsiteX1" fmla="*/ 7143 w 1673584"/>
                <a:gd name="connsiteY1" fmla="*/ 2185982 h 2860931"/>
                <a:gd name="connsiteX2" fmla="*/ 965975 w 1673584"/>
                <a:gd name="connsiteY2" fmla="*/ 27982 h 2860931"/>
                <a:gd name="connsiteX3" fmla="*/ 1111611 w 1673584"/>
                <a:gd name="connsiteY3" fmla="*/ 1035208 h 2860931"/>
                <a:gd name="connsiteX4" fmla="*/ 1667312 w 1673584"/>
                <a:gd name="connsiteY4" fmla="*/ 2109043 h 2860931"/>
                <a:gd name="connsiteX5" fmla="*/ 967156 w 1673584"/>
                <a:gd name="connsiteY5" fmla="*/ 2860372 h 2860931"/>
                <a:gd name="connsiteX0" fmla="*/ 969174 w 1675602"/>
                <a:gd name="connsiteY0" fmla="*/ 2882825 h 2883384"/>
                <a:gd name="connsiteX1" fmla="*/ 9161 w 1675602"/>
                <a:gd name="connsiteY1" fmla="*/ 2208435 h 2883384"/>
                <a:gd name="connsiteX2" fmla="*/ 967993 w 1675602"/>
                <a:gd name="connsiteY2" fmla="*/ 50435 h 2883384"/>
                <a:gd name="connsiteX3" fmla="*/ 1113629 w 1675602"/>
                <a:gd name="connsiteY3" fmla="*/ 1057661 h 2883384"/>
                <a:gd name="connsiteX4" fmla="*/ 1669330 w 1675602"/>
                <a:gd name="connsiteY4" fmla="*/ 2131496 h 2883384"/>
                <a:gd name="connsiteX5" fmla="*/ 969174 w 1675602"/>
                <a:gd name="connsiteY5" fmla="*/ 2882825 h 2883384"/>
                <a:gd name="connsiteX0" fmla="*/ 967644 w 1674072"/>
                <a:gd name="connsiteY0" fmla="*/ 2844875 h 2845434"/>
                <a:gd name="connsiteX1" fmla="*/ 7631 w 1674072"/>
                <a:gd name="connsiteY1" fmla="*/ 2170485 h 2845434"/>
                <a:gd name="connsiteX2" fmla="*/ 966463 w 1674072"/>
                <a:gd name="connsiteY2" fmla="*/ 12485 h 2845434"/>
                <a:gd name="connsiteX3" fmla="*/ 1112099 w 1674072"/>
                <a:gd name="connsiteY3" fmla="*/ 1019711 h 2845434"/>
                <a:gd name="connsiteX4" fmla="*/ 1667800 w 1674072"/>
                <a:gd name="connsiteY4" fmla="*/ 2093546 h 2845434"/>
                <a:gd name="connsiteX5" fmla="*/ 967644 w 1674072"/>
                <a:gd name="connsiteY5" fmla="*/ 2844875 h 2845434"/>
                <a:gd name="connsiteX0" fmla="*/ 1009180 w 1715608"/>
                <a:gd name="connsiteY0" fmla="*/ 2844875 h 2845434"/>
                <a:gd name="connsiteX1" fmla="*/ 49167 w 1715608"/>
                <a:gd name="connsiteY1" fmla="*/ 2170485 h 2845434"/>
                <a:gd name="connsiteX2" fmla="*/ 1007999 w 1715608"/>
                <a:gd name="connsiteY2" fmla="*/ 12485 h 2845434"/>
                <a:gd name="connsiteX3" fmla="*/ 1153635 w 1715608"/>
                <a:gd name="connsiteY3" fmla="*/ 1019711 h 2845434"/>
                <a:gd name="connsiteX4" fmla="*/ 1709336 w 1715608"/>
                <a:gd name="connsiteY4" fmla="*/ 2093546 h 2845434"/>
                <a:gd name="connsiteX5" fmla="*/ 1009180 w 1715608"/>
                <a:gd name="connsiteY5" fmla="*/ 2844875 h 2845434"/>
                <a:gd name="connsiteX0" fmla="*/ 1006411 w 1712003"/>
                <a:gd name="connsiteY0" fmla="*/ 2862643 h 2863202"/>
                <a:gd name="connsiteX1" fmla="*/ 46398 w 1712003"/>
                <a:gd name="connsiteY1" fmla="*/ 2188253 h 2863202"/>
                <a:gd name="connsiteX2" fmla="*/ 1005230 w 1712003"/>
                <a:gd name="connsiteY2" fmla="*/ 30253 h 2863202"/>
                <a:gd name="connsiteX3" fmla="*/ 1068070 w 1712003"/>
                <a:gd name="connsiteY3" fmla="*/ 1005341 h 2863202"/>
                <a:gd name="connsiteX4" fmla="*/ 1706567 w 1712003"/>
                <a:gd name="connsiteY4" fmla="*/ 2111314 h 2863202"/>
                <a:gd name="connsiteX5" fmla="*/ 1006411 w 1712003"/>
                <a:gd name="connsiteY5" fmla="*/ 2862643 h 2863202"/>
                <a:gd name="connsiteX0" fmla="*/ 1006411 w 1635410"/>
                <a:gd name="connsiteY0" fmla="*/ 2862643 h 2863365"/>
                <a:gd name="connsiteX1" fmla="*/ 46398 w 1635410"/>
                <a:gd name="connsiteY1" fmla="*/ 2188253 h 2863365"/>
                <a:gd name="connsiteX2" fmla="*/ 1005230 w 1635410"/>
                <a:gd name="connsiteY2" fmla="*/ 30253 h 2863365"/>
                <a:gd name="connsiteX3" fmla="*/ 1068070 w 1635410"/>
                <a:gd name="connsiteY3" fmla="*/ 1005341 h 2863365"/>
                <a:gd name="connsiteX4" fmla="*/ 1629201 w 1635410"/>
                <a:gd name="connsiteY4" fmla="*/ 2100055 h 2863365"/>
                <a:gd name="connsiteX5" fmla="*/ 1006411 w 1635410"/>
                <a:gd name="connsiteY5" fmla="*/ 2862643 h 2863365"/>
                <a:gd name="connsiteX0" fmla="*/ 1006411 w 1635410"/>
                <a:gd name="connsiteY0" fmla="*/ 2862643 h 2863365"/>
                <a:gd name="connsiteX1" fmla="*/ 46398 w 1635410"/>
                <a:gd name="connsiteY1" fmla="*/ 2188253 h 2863365"/>
                <a:gd name="connsiteX2" fmla="*/ 1005230 w 1635410"/>
                <a:gd name="connsiteY2" fmla="*/ 30253 h 2863365"/>
                <a:gd name="connsiteX3" fmla="*/ 1068070 w 1635410"/>
                <a:gd name="connsiteY3" fmla="*/ 1005341 h 2863365"/>
                <a:gd name="connsiteX4" fmla="*/ 1629201 w 1635410"/>
                <a:gd name="connsiteY4" fmla="*/ 2100055 h 2863365"/>
                <a:gd name="connsiteX5" fmla="*/ 1006411 w 1635410"/>
                <a:gd name="connsiteY5" fmla="*/ 2862643 h 2863365"/>
                <a:gd name="connsiteX0" fmla="*/ 1006411 w 1629201"/>
                <a:gd name="connsiteY0" fmla="*/ 2862643 h 2863365"/>
                <a:gd name="connsiteX1" fmla="*/ 46398 w 1629201"/>
                <a:gd name="connsiteY1" fmla="*/ 2188253 h 2863365"/>
                <a:gd name="connsiteX2" fmla="*/ 1005230 w 1629201"/>
                <a:gd name="connsiteY2" fmla="*/ 30253 h 2863365"/>
                <a:gd name="connsiteX3" fmla="*/ 1068070 w 1629201"/>
                <a:gd name="connsiteY3" fmla="*/ 1005341 h 2863365"/>
                <a:gd name="connsiteX4" fmla="*/ 1629201 w 1629201"/>
                <a:gd name="connsiteY4" fmla="*/ 2100055 h 2863365"/>
                <a:gd name="connsiteX5" fmla="*/ 1006411 w 1629201"/>
                <a:gd name="connsiteY5" fmla="*/ 2862643 h 2863365"/>
                <a:gd name="connsiteX0" fmla="*/ 1006411 w 1758725"/>
                <a:gd name="connsiteY0" fmla="*/ 2862643 h 2863256"/>
                <a:gd name="connsiteX1" fmla="*/ 46398 w 1758725"/>
                <a:gd name="connsiteY1" fmla="*/ 2188253 h 2863256"/>
                <a:gd name="connsiteX2" fmla="*/ 1005230 w 1758725"/>
                <a:gd name="connsiteY2" fmla="*/ 30253 h 2863256"/>
                <a:gd name="connsiteX3" fmla="*/ 1068070 w 1758725"/>
                <a:gd name="connsiteY3" fmla="*/ 1005341 h 2863256"/>
                <a:gd name="connsiteX4" fmla="*/ 1758725 w 1758725"/>
                <a:gd name="connsiteY4" fmla="*/ 2107426 h 2863256"/>
                <a:gd name="connsiteX5" fmla="*/ 1006411 w 1758725"/>
                <a:gd name="connsiteY5" fmla="*/ 2862643 h 2863256"/>
                <a:gd name="connsiteX0" fmla="*/ 1006411 w 1759523"/>
                <a:gd name="connsiteY0" fmla="*/ 2862643 h 2863256"/>
                <a:gd name="connsiteX1" fmla="*/ 46398 w 1759523"/>
                <a:gd name="connsiteY1" fmla="*/ 2188253 h 2863256"/>
                <a:gd name="connsiteX2" fmla="*/ 1005230 w 1759523"/>
                <a:gd name="connsiteY2" fmla="*/ 30253 h 2863256"/>
                <a:gd name="connsiteX3" fmla="*/ 1068070 w 1759523"/>
                <a:gd name="connsiteY3" fmla="*/ 1005341 h 2863256"/>
                <a:gd name="connsiteX4" fmla="*/ 1758725 w 1759523"/>
                <a:gd name="connsiteY4" fmla="*/ 2107426 h 2863256"/>
                <a:gd name="connsiteX5" fmla="*/ 1006411 w 1759523"/>
                <a:gd name="connsiteY5" fmla="*/ 2862643 h 2863256"/>
                <a:gd name="connsiteX0" fmla="*/ 1006411 w 1660791"/>
                <a:gd name="connsiteY0" fmla="*/ 2862643 h 2862910"/>
                <a:gd name="connsiteX1" fmla="*/ 46398 w 1660791"/>
                <a:gd name="connsiteY1" fmla="*/ 2188253 h 2862910"/>
                <a:gd name="connsiteX2" fmla="*/ 1005230 w 1660791"/>
                <a:gd name="connsiteY2" fmla="*/ 30253 h 2862910"/>
                <a:gd name="connsiteX3" fmla="*/ 1068070 w 1660791"/>
                <a:gd name="connsiteY3" fmla="*/ 1005341 h 2862910"/>
                <a:gd name="connsiteX4" fmla="*/ 1659836 w 1660791"/>
                <a:gd name="connsiteY4" fmla="*/ 2136082 h 2862910"/>
                <a:gd name="connsiteX5" fmla="*/ 1006411 w 1660791"/>
                <a:gd name="connsiteY5" fmla="*/ 2862643 h 2862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60791" h="2862910">
                  <a:moveTo>
                    <a:pt x="1006411" y="2862643"/>
                  </a:moveTo>
                  <a:cubicBezTo>
                    <a:pt x="737505" y="2871338"/>
                    <a:pt x="64595" y="2668199"/>
                    <a:pt x="46398" y="2188253"/>
                  </a:cubicBezTo>
                  <a:cubicBezTo>
                    <a:pt x="-233171" y="1357457"/>
                    <a:pt x="834951" y="227405"/>
                    <a:pt x="1005230" y="30253"/>
                  </a:cubicBezTo>
                  <a:cubicBezTo>
                    <a:pt x="1175509" y="-166899"/>
                    <a:pt x="933180" y="650616"/>
                    <a:pt x="1068070" y="1005341"/>
                  </a:cubicBezTo>
                  <a:cubicBezTo>
                    <a:pt x="1202960" y="1360066"/>
                    <a:pt x="1685078" y="1618256"/>
                    <a:pt x="1659836" y="2136082"/>
                  </a:cubicBezTo>
                  <a:cubicBezTo>
                    <a:pt x="1512636" y="2675183"/>
                    <a:pt x="1275317" y="2853948"/>
                    <a:pt x="1006411" y="2862643"/>
                  </a:cubicBezTo>
                  <a:close/>
                </a:path>
              </a:pathLst>
            </a:cu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879273D7-8023-635B-1351-408D79553F7C}"/>
                </a:ext>
              </a:extLst>
            </p:cNvPr>
            <p:cNvSpPr/>
            <p:nvPr/>
          </p:nvSpPr>
          <p:spPr>
            <a:xfrm>
              <a:off x="6658095" y="4893177"/>
              <a:ext cx="692997" cy="1253193"/>
            </a:xfrm>
            <a:custGeom>
              <a:avLst/>
              <a:gdLst>
                <a:gd name="connsiteX0" fmla="*/ 0 w 191068"/>
                <a:gd name="connsiteY0" fmla="*/ 0 h 1144772"/>
                <a:gd name="connsiteX1" fmla="*/ 191068 w 191068"/>
                <a:gd name="connsiteY1" fmla="*/ 0 h 1144772"/>
                <a:gd name="connsiteX2" fmla="*/ 191068 w 191068"/>
                <a:gd name="connsiteY2" fmla="*/ 1144772 h 1144772"/>
                <a:gd name="connsiteX3" fmla="*/ 0 w 191068"/>
                <a:gd name="connsiteY3" fmla="*/ 1144772 h 1144772"/>
                <a:gd name="connsiteX4" fmla="*/ 0 w 191068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1144772 h 1144772"/>
                <a:gd name="connsiteX4" fmla="*/ 216746 w 407814"/>
                <a:gd name="connsiteY4" fmla="*/ 0 h 1144772"/>
                <a:gd name="connsiteX0" fmla="*/ 216746 w 407814"/>
                <a:gd name="connsiteY0" fmla="*/ 0 h 1144772"/>
                <a:gd name="connsiteX1" fmla="*/ 407814 w 407814"/>
                <a:gd name="connsiteY1" fmla="*/ 0 h 1144772"/>
                <a:gd name="connsiteX2" fmla="*/ 407814 w 407814"/>
                <a:gd name="connsiteY2" fmla="*/ 1144772 h 1144772"/>
                <a:gd name="connsiteX3" fmla="*/ 216746 w 407814"/>
                <a:gd name="connsiteY3" fmla="*/ 916172 h 1144772"/>
                <a:gd name="connsiteX4" fmla="*/ 216746 w 407814"/>
                <a:gd name="connsiteY4" fmla="*/ 0 h 1144772"/>
                <a:gd name="connsiteX0" fmla="*/ 216746 w 407814"/>
                <a:gd name="connsiteY0" fmla="*/ 0 h 1192233"/>
                <a:gd name="connsiteX1" fmla="*/ 407814 w 407814"/>
                <a:gd name="connsiteY1" fmla="*/ 0 h 1192233"/>
                <a:gd name="connsiteX2" fmla="*/ 407814 w 407814"/>
                <a:gd name="connsiteY2" fmla="*/ 1144772 h 1192233"/>
                <a:gd name="connsiteX3" fmla="*/ 207078 w 407814"/>
                <a:gd name="connsiteY3" fmla="*/ 1187583 h 1192233"/>
                <a:gd name="connsiteX4" fmla="*/ 216746 w 407814"/>
                <a:gd name="connsiteY4" fmla="*/ 916172 h 1192233"/>
                <a:gd name="connsiteX5" fmla="*/ 216746 w 407814"/>
                <a:gd name="connsiteY5" fmla="*/ 0 h 1192233"/>
                <a:gd name="connsiteX0" fmla="*/ 212865 w 403933"/>
                <a:gd name="connsiteY0" fmla="*/ 0 h 1192233"/>
                <a:gd name="connsiteX1" fmla="*/ 403933 w 403933"/>
                <a:gd name="connsiteY1" fmla="*/ 0 h 1192233"/>
                <a:gd name="connsiteX2" fmla="*/ 403933 w 403933"/>
                <a:gd name="connsiteY2" fmla="*/ 1144772 h 1192233"/>
                <a:gd name="connsiteX3" fmla="*/ 203197 w 403933"/>
                <a:gd name="connsiteY3" fmla="*/ 1187583 h 1192233"/>
                <a:gd name="connsiteX4" fmla="*/ 228105 w 403933"/>
                <a:gd name="connsiteY4" fmla="*/ 923792 h 1192233"/>
                <a:gd name="connsiteX5" fmla="*/ 212865 w 403933"/>
                <a:gd name="connsiteY5" fmla="*/ 0 h 1192233"/>
                <a:gd name="connsiteX0" fmla="*/ 247673 w 438741"/>
                <a:gd name="connsiteY0" fmla="*/ 0 h 1192233"/>
                <a:gd name="connsiteX1" fmla="*/ 438741 w 438741"/>
                <a:gd name="connsiteY1" fmla="*/ 0 h 1192233"/>
                <a:gd name="connsiteX2" fmla="*/ 438741 w 438741"/>
                <a:gd name="connsiteY2" fmla="*/ 1144772 h 1192233"/>
                <a:gd name="connsiteX3" fmla="*/ 238005 w 438741"/>
                <a:gd name="connsiteY3" fmla="*/ 1187583 h 1192233"/>
                <a:gd name="connsiteX4" fmla="*/ 262913 w 438741"/>
                <a:gd name="connsiteY4" fmla="*/ 923792 h 1192233"/>
                <a:gd name="connsiteX5" fmla="*/ 247673 w 438741"/>
                <a:gd name="connsiteY5" fmla="*/ 0 h 1192233"/>
                <a:gd name="connsiteX0" fmla="*/ 247673 w 537801"/>
                <a:gd name="connsiteY0" fmla="*/ 30480 h 1222713"/>
                <a:gd name="connsiteX1" fmla="*/ 537801 w 537801"/>
                <a:gd name="connsiteY1" fmla="*/ 0 h 1222713"/>
                <a:gd name="connsiteX2" fmla="*/ 438741 w 537801"/>
                <a:gd name="connsiteY2" fmla="*/ 1175252 h 1222713"/>
                <a:gd name="connsiteX3" fmla="*/ 238005 w 537801"/>
                <a:gd name="connsiteY3" fmla="*/ 1218063 h 1222713"/>
                <a:gd name="connsiteX4" fmla="*/ 262913 w 537801"/>
                <a:gd name="connsiteY4" fmla="*/ 954272 h 1222713"/>
                <a:gd name="connsiteX5" fmla="*/ 247673 w 537801"/>
                <a:gd name="connsiteY5" fmla="*/ 30480 h 1222713"/>
                <a:gd name="connsiteX0" fmla="*/ 247673 w 666141"/>
                <a:gd name="connsiteY0" fmla="*/ 30480 h 1222713"/>
                <a:gd name="connsiteX1" fmla="*/ 537801 w 666141"/>
                <a:gd name="connsiteY1" fmla="*/ 0 h 1222713"/>
                <a:gd name="connsiteX2" fmla="*/ 438741 w 666141"/>
                <a:gd name="connsiteY2" fmla="*/ 1175252 h 1222713"/>
                <a:gd name="connsiteX3" fmla="*/ 238005 w 666141"/>
                <a:gd name="connsiteY3" fmla="*/ 1218063 h 1222713"/>
                <a:gd name="connsiteX4" fmla="*/ 262913 w 666141"/>
                <a:gd name="connsiteY4" fmla="*/ 954272 h 1222713"/>
                <a:gd name="connsiteX5" fmla="*/ 247673 w 666141"/>
                <a:gd name="connsiteY5" fmla="*/ 30480 h 1222713"/>
                <a:gd name="connsiteX0" fmla="*/ 247673 w 547301"/>
                <a:gd name="connsiteY0" fmla="*/ 30480 h 1222713"/>
                <a:gd name="connsiteX1" fmla="*/ 537801 w 547301"/>
                <a:gd name="connsiteY1" fmla="*/ 0 h 1222713"/>
                <a:gd name="connsiteX2" fmla="*/ 428505 w 547301"/>
                <a:gd name="connsiteY2" fmla="*/ 829443 h 1222713"/>
                <a:gd name="connsiteX3" fmla="*/ 438741 w 547301"/>
                <a:gd name="connsiteY3" fmla="*/ 1175252 h 1222713"/>
                <a:gd name="connsiteX4" fmla="*/ 238005 w 547301"/>
                <a:gd name="connsiteY4" fmla="*/ 1218063 h 1222713"/>
                <a:gd name="connsiteX5" fmla="*/ 262913 w 547301"/>
                <a:gd name="connsiteY5" fmla="*/ 954272 h 1222713"/>
                <a:gd name="connsiteX6" fmla="*/ 247673 w 547301"/>
                <a:gd name="connsiteY6" fmla="*/ 30480 h 1222713"/>
                <a:gd name="connsiteX0" fmla="*/ 247673 w 612857"/>
                <a:gd name="connsiteY0" fmla="*/ 30480 h 1222713"/>
                <a:gd name="connsiteX1" fmla="*/ 537801 w 612857"/>
                <a:gd name="connsiteY1" fmla="*/ 0 h 1222713"/>
                <a:gd name="connsiteX2" fmla="*/ 428505 w 612857"/>
                <a:gd name="connsiteY2" fmla="*/ 829443 h 1222713"/>
                <a:gd name="connsiteX3" fmla="*/ 438741 w 612857"/>
                <a:gd name="connsiteY3" fmla="*/ 1175252 h 1222713"/>
                <a:gd name="connsiteX4" fmla="*/ 238005 w 612857"/>
                <a:gd name="connsiteY4" fmla="*/ 1218063 h 1222713"/>
                <a:gd name="connsiteX5" fmla="*/ 262913 w 612857"/>
                <a:gd name="connsiteY5" fmla="*/ 954272 h 1222713"/>
                <a:gd name="connsiteX6" fmla="*/ 247673 w 612857"/>
                <a:gd name="connsiteY6" fmla="*/ 30480 h 1222713"/>
                <a:gd name="connsiteX0" fmla="*/ 247673 w 688319"/>
                <a:gd name="connsiteY0" fmla="*/ 30480 h 1222713"/>
                <a:gd name="connsiteX1" fmla="*/ 537801 w 688319"/>
                <a:gd name="connsiteY1" fmla="*/ 0 h 1222713"/>
                <a:gd name="connsiteX2" fmla="*/ 428505 w 688319"/>
                <a:gd name="connsiteY2" fmla="*/ 829443 h 1222713"/>
                <a:gd name="connsiteX3" fmla="*/ 438741 w 688319"/>
                <a:gd name="connsiteY3" fmla="*/ 1175252 h 1222713"/>
                <a:gd name="connsiteX4" fmla="*/ 238005 w 688319"/>
                <a:gd name="connsiteY4" fmla="*/ 1218063 h 1222713"/>
                <a:gd name="connsiteX5" fmla="*/ 262913 w 688319"/>
                <a:gd name="connsiteY5" fmla="*/ 954272 h 1222713"/>
                <a:gd name="connsiteX6" fmla="*/ 247673 w 688319"/>
                <a:gd name="connsiteY6" fmla="*/ 30480 h 1222713"/>
                <a:gd name="connsiteX0" fmla="*/ 247673 w 692997"/>
                <a:gd name="connsiteY0" fmla="*/ 60960 h 1253193"/>
                <a:gd name="connsiteX1" fmla="*/ 545421 w 692997"/>
                <a:gd name="connsiteY1" fmla="*/ 0 h 1253193"/>
                <a:gd name="connsiteX2" fmla="*/ 428505 w 692997"/>
                <a:gd name="connsiteY2" fmla="*/ 859923 h 1253193"/>
                <a:gd name="connsiteX3" fmla="*/ 438741 w 692997"/>
                <a:gd name="connsiteY3" fmla="*/ 1205732 h 1253193"/>
                <a:gd name="connsiteX4" fmla="*/ 238005 w 692997"/>
                <a:gd name="connsiteY4" fmla="*/ 1248543 h 1253193"/>
                <a:gd name="connsiteX5" fmla="*/ 262913 w 692997"/>
                <a:gd name="connsiteY5" fmla="*/ 984752 h 1253193"/>
                <a:gd name="connsiteX6" fmla="*/ 247673 w 692997"/>
                <a:gd name="connsiteY6" fmla="*/ 60960 h 125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2997" h="1253193">
                  <a:moveTo>
                    <a:pt x="247673" y="60960"/>
                  </a:moveTo>
                  <a:lnTo>
                    <a:pt x="545421" y="0"/>
                  </a:lnTo>
                  <a:cubicBezTo>
                    <a:pt x="782570" y="37911"/>
                    <a:pt x="726955" y="336388"/>
                    <a:pt x="428505" y="859923"/>
                  </a:cubicBezTo>
                  <a:cubicBezTo>
                    <a:pt x="411995" y="1055798"/>
                    <a:pt x="487001" y="1137152"/>
                    <a:pt x="438741" y="1205732"/>
                  </a:cubicBezTo>
                  <a:cubicBezTo>
                    <a:pt x="415009" y="1179362"/>
                    <a:pt x="261737" y="1274913"/>
                    <a:pt x="238005" y="1248543"/>
                  </a:cubicBezTo>
                  <a:lnTo>
                    <a:pt x="262913" y="984752"/>
                  </a:lnTo>
                  <a:cubicBezTo>
                    <a:pt x="118133" y="808901"/>
                    <a:pt x="-240007" y="495891"/>
                    <a:pt x="247673" y="60960"/>
                  </a:cubicBezTo>
                  <a:close/>
                </a:path>
              </a:pathLst>
            </a:cu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: Rounded Corners 10">
              <a:extLst>
                <a:ext uri="{FF2B5EF4-FFF2-40B4-BE49-F238E27FC236}">
                  <a16:creationId xmlns:a16="http://schemas.microsoft.com/office/drawing/2014/main" id="{6E27F7F8-420C-CF64-03A9-BC31E77766A5}"/>
                </a:ext>
              </a:extLst>
            </p:cNvPr>
            <p:cNvSpPr/>
            <p:nvPr/>
          </p:nvSpPr>
          <p:spPr>
            <a:xfrm>
              <a:off x="6404046" y="5890108"/>
              <a:ext cx="894044" cy="32019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10C7624-54F3-E8EA-1F51-F07DE9BAC164}"/>
                </a:ext>
              </a:extLst>
            </p:cNvPr>
            <p:cNvSpPr/>
            <p:nvPr/>
          </p:nvSpPr>
          <p:spPr>
            <a:xfrm rot="21151717">
              <a:off x="5850668" y="4072293"/>
              <a:ext cx="466896" cy="1350598"/>
            </a:xfrm>
            <a:prstGeom prst="ellipse">
              <a:avLst/>
            </a:pr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E3F3C02-26DA-96B8-819D-46E7FD73FC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9973" y="5266780"/>
              <a:ext cx="588148" cy="17823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0" name="Oval 4">
              <a:extLst>
                <a:ext uri="{FF2B5EF4-FFF2-40B4-BE49-F238E27FC236}">
                  <a16:creationId xmlns:a16="http://schemas.microsoft.com/office/drawing/2014/main" id="{2F63ED31-1E7A-0F6D-3FFD-F39A7D74C157}"/>
                </a:ext>
              </a:extLst>
            </p:cNvPr>
            <p:cNvSpPr/>
            <p:nvPr/>
          </p:nvSpPr>
          <p:spPr>
            <a:xfrm>
              <a:off x="5326077" y="2416678"/>
              <a:ext cx="1407061" cy="1378424"/>
            </a:xfrm>
            <a:custGeom>
              <a:avLst/>
              <a:gdLst>
                <a:gd name="connsiteX0" fmla="*/ 0 w 1378424"/>
                <a:gd name="connsiteY0" fmla="*/ 689212 h 1378424"/>
                <a:gd name="connsiteX1" fmla="*/ 689212 w 1378424"/>
                <a:gd name="connsiteY1" fmla="*/ 0 h 1378424"/>
                <a:gd name="connsiteX2" fmla="*/ 1378424 w 1378424"/>
                <a:gd name="connsiteY2" fmla="*/ 689212 h 1378424"/>
                <a:gd name="connsiteX3" fmla="*/ 689212 w 1378424"/>
                <a:gd name="connsiteY3" fmla="*/ 1378424 h 1378424"/>
                <a:gd name="connsiteX4" fmla="*/ 0 w 1378424"/>
                <a:gd name="connsiteY4" fmla="*/ 689212 h 1378424"/>
                <a:gd name="connsiteX0" fmla="*/ 0 w 1396077"/>
                <a:gd name="connsiteY0" fmla="*/ 689212 h 1378424"/>
                <a:gd name="connsiteX1" fmla="*/ 689212 w 1396077"/>
                <a:gd name="connsiteY1" fmla="*/ 0 h 1378424"/>
                <a:gd name="connsiteX2" fmla="*/ 1378424 w 1396077"/>
                <a:gd name="connsiteY2" fmla="*/ 689212 h 1378424"/>
                <a:gd name="connsiteX3" fmla="*/ 689212 w 1396077"/>
                <a:gd name="connsiteY3" fmla="*/ 1378424 h 1378424"/>
                <a:gd name="connsiteX4" fmla="*/ 0 w 1396077"/>
                <a:gd name="connsiteY4" fmla="*/ 689212 h 1378424"/>
                <a:gd name="connsiteX0" fmla="*/ 10984 w 1407061"/>
                <a:gd name="connsiteY0" fmla="*/ 689212 h 1378424"/>
                <a:gd name="connsiteX1" fmla="*/ 700196 w 1407061"/>
                <a:gd name="connsiteY1" fmla="*/ 0 h 1378424"/>
                <a:gd name="connsiteX2" fmla="*/ 1389408 w 1407061"/>
                <a:gd name="connsiteY2" fmla="*/ 689212 h 1378424"/>
                <a:gd name="connsiteX3" fmla="*/ 700196 w 1407061"/>
                <a:gd name="connsiteY3" fmla="*/ 1378424 h 1378424"/>
                <a:gd name="connsiteX4" fmla="*/ 10984 w 1407061"/>
                <a:gd name="connsiteY4" fmla="*/ 689212 h 137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7061" h="1378424">
                  <a:moveTo>
                    <a:pt x="10984" y="689212"/>
                  </a:moveTo>
                  <a:cubicBezTo>
                    <a:pt x="92871" y="281275"/>
                    <a:pt x="319555" y="0"/>
                    <a:pt x="700196" y="0"/>
                  </a:cubicBezTo>
                  <a:cubicBezTo>
                    <a:pt x="1080837" y="0"/>
                    <a:pt x="1389408" y="308571"/>
                    <a:pt x="1389408" y="689212"/>
                  </a:cubicBezTo>
                  <a:cubicBezTo>
                    <a:pt x="1498590" y="1219978"/>
                    <a:pt x="1080837" y="1378424"/>
                    <a:pt x="700196" y="1378424"/>
                  </a:cubicBezTo>
                  <a:cubicBezTo>
                    <a:pt x="319555" y="1378424"/>
                    <a:pt x="-70903" y="1097149"/>
                    <a:pt x="10984" y="689212"/>
                  </a:cubicBezTo>
                  <a:close/>
                </a:path>
              </a:pathLst>
            </a:cu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: Rounded Corners 10">
              <a:extLst>
                <a:ext uri="{FF2B5EF4-FFF2-40B4-BE49-F238E27FC236}">
                  <a16:creationId xmlns:a16="http://schemas.microsoft.com/office/drawing/2014/main" id="{C0288195-FFC2-0D8F-A00C-911E1AA5AA30}"/>
                </a:ext>
              </a:extLst>
            </p:cNvPr>
            <p:cNvSpPr/>
            <p:nvPr/>
          </p:nvSpPr>
          <p:spPr>
            <a:xfrm rot="16575385" flipH="1">
              <a:off x="6992640" y="4617000"/>
              <a:ext cx="294727" cy="643353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rgbClr val="ED7D31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281C386-A39B-0D02-7BA8-7190D07DDEB4}"/>
                </a:ext>
              </a:extLst>
            </p:cNvPr>
            <p:cNvSpPr/>
            <p:nvPr/>
          </p:nvSpPr>
          <p:spPr>
            <a:xfrm>
              <a:off x="6209488" y="2861164"/>
              <a:ext cx="209550" cy="28817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8F548B6-C7D9-BE68-8DB7-6B25EAAB06CC}"/>
                </a:ext>
              </a:extLst>
            </p:cNvPr>
            <p:cNvSpPr/>
            <p:nvPr/>
          </p:nvSpPr>
          <p:spPr>
            <a:xfrm>
              <a:off x="5515705" y="2842667"/>
              <a:ext cx="209550" cy="28817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55906BC-6EBB-D3CD-0E57-108BE6250298}"/>
                </a:ext>
              </a:extLst>
            </p:cNvPr>
            <p:cNvSpPr/>
            <p:nvPr/>
          </p:nvSpPr>
          <p:spPr>
            <a:xfrm>
              <a:off x="5577746" y="2884990"/>
              <a:ext cx="103377" cy="14216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936F59C-CAD6-C6A3-9954-C5B38196BBE2}"/>
                </a:ext>
              </a:extLst>
            </p:cNvPr>
            <p:cNvSpPr/>
            <p:nvPr/>
          </p:nvSpPr>
          <p:spPr>
            <a:xfrm>
              <a:off x="6262574" y="2916207"/>
              <a:ext cx="103377" cy="142166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0BB2302-48EB-A6A0-AC68-CE8667A7A88B}"/>
                </a:ext>
              </a:extLst>
            </p:cNvPr>
            <p:cNvSpPr/>
            <p:nvPr/>
          </p:nvSpPr>
          <p:spPr>
            <a:xfrm>
              <a:off x="5818876" y="3123914"/>
              <a:ext cx="209550" cy="127206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F8EC224-8A96-0861-A5A5-DC5D5A1CD260}"/>
                </a:ext>
              </a:extLst>
            </p:cNvPr>
            <p:cNvSpPr/>
            <p:nvPr/>
          </p:nvSpPr>
          <p:spPr>
            <a:xfrm rot="21290501">
              <a:off x="5916799" y="3208169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8DE3982-89D9-57D1-6B80-94B7039ECAD2}"/>
                </a:ext>
              </a:extLst>
            </p:cNvPr>
            <p:cNvSpPr/>
            <p:nvPr/>
          </p:nvSpPr>
          <p:spPr>
            <a:xfrm flipH="1">
              <a:off x="5791368" y="3212212"/>
              <a:ext cx="138113" cy="226608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: Rounded Corners 10">
              <a:extLst>
                <a:ext uri="{FF2B5EF4-FFF2-40B4-BE49-F238E27FC236}">
                  <a16:creationId xmlns:a16="http://schemas.microsoft.com/office/drawing/2014/main" id="{C83538CB-D359-8D77-718E-9B94F02E8C4E}"/>
                </a:ext>
              </a:extLst>
            </p:cNvPr>
            <p:cNvSpPr/>
            <p:nvPr/>
          </p:nvSpPr>
          <p:spPr>
            <a:xfrm rot="15023604" flipH="1">
              <a:off x="6868407" y="5775701"/>
              <a:ext cx="272370" cy="174800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751309 w 776549"/>
                <a:gd name="connsiteY2" fmla="*/ 41484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29919 w 751309"/>
                <a:gd name="connsiteY3" fmla="*/ 312872 h 359532"/>
                <a:gd name="connsiteX4" fmla="*/ 0 w 751309"/>
                <a:gd name="connsiteY4" fmla="*/ 359532 h 359532"/>
                <a:gd name="connsiteX0" fmla="*/ 0 w 751309"/>
                <a:gd name="connsiteY0" fmla="*/ 359532 h 359532"/>
                <a:gd name="connsiteX1" fmla="*/ 578429 w 751309"/>
                <a:gd name="connsiteY1" fmla="*/ 0 h 359532"/>
                <a:gd name="connsiteX2" fmla="*/ 751309 w 751309"/>
                <a:gd name="connsiteY2" fmla="*/ 41484 h 359532"/>
                <a:gd name="connsiteX3" fmla="*/ 749903 w 751309"/>
                <a:gd name="connsiteY3" fmla="*/ 312872 h 359532"/>
                <a:gd name="connsiteX4" fmla="*/ 0 w 751309"/>
                <a:gd name="connsiteY4" fmla="*/ 359532 h 359532"/>
                <a:gd name="connsiteX0" fmla="*/ 0 w 781575"/>
                <a:gd name="connsiteY0" fmla="*/ 359702 h 359702"/>
                <a:gd name="connsiteX1" fmla="*/ 578429 w 781575"/>
                <a:gd name="connsiteY1" fmla="*/ 170 h 359702"/>
                <a:gd name="connsiteX2" fmla="*/ 749903 w 781575"/>
                <a:gd name="connsiteY2" fmla="*/ 313042 h 359702"/>
                <a:gd name="connsiteX3" fmla="*/ 0 w 781575"/>
                <a:gd name="connsiteY3" fmla="*/ 359702 h 35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1575" h="359702">
                  <a:moveTo>
                    <a:pt x="0" y="359702"/>
                  </a:moveTo>
                  <a:cubicBezTo>
                    <a:pt x="43180" y="16570"/>
                    <a:pt x="465264" y="48411"/>
                    <a:pt x="578429" y="170"/>
                  </a:cubicBezTo>
                  <a:cubicBezTo>
                    <a:pt x="703413" y="-7607"/>
                    <a:pt x="846308" y="253120"/>
                    <a:pt x="749903" y="313042"/>
                  </a:cubicBezTo>
                  <a:lnTo>
                    <a:pt x="0" y="359702"/>
                  </a:lnTo>
                  <a:close/>
                </a:path>
              </a:pathLst>
            </a:custGeom>
            <a:solidFill>
              <a:srgbClr val="ED7D31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35">
              <a:extLst>
                <a:ext uri="{FF2B5EF4-FFF2-40B4-BE49-F238E27FC236}">
                  <a16:creationId xmlns:a16="http://schemas.microsoft.com/office/drawing/2014/main" id="{A862D9E5-E6CC-BA31-7419-C4C8094BFD82}"/>
                </a:ext>
              </a:extLst>
            </p:cNvPr>
            <p:cNvSpPr/>
            <p:nvPr/>
          </p:nvSpPr>
          <p:spPr>
            <a:xfrm rot="3817919">
              <a:off x="5914438" y="4415414"/>
              <a:ext cx="112223" cy="716059"/>
            </a:xfrm>
            <a:custGeom>
              <a:avLst/>
              <a:gdLst>
                <a:gd name="connsiteX0" fmla="*/ 0 w 45719"/>
                <a:gd name="connsiteY0" fmla="*/ 0 h 605128"/>
                <a:gd name="connsiteX1" fmla="*/ 45719 w 45719"/>
                <a:gd name="connsiteY1" fmla="*/ 0 h 605128"/>
                <a:gd name="connsiteX2" fmla="*/ 45719 w 45719"/>
                <a:gd name="connsiteY2" fmla="*/ 605128 h 605128"/>
                <a:gd name="connsiteX3" fmla="*/ 0 w 45719"/>
                <a:gd name="connsiteY3" fmla="*/ 605128 h 605128"/>
                <a:gd name="connsiteX4" fmla="*/ 0 w 45719"/>
                <a:gd name="connsiteY4" fmla="*/ 0 h 605128"/>
                <a:gd name="connsiteX0" fmla="*/ 0 w 91583"/>
                <a:gd name="connsiteY0" fmla="*/ 0 h 605128"/>
                <a:gd name="connsiteX1" fmla="*/ 45719 w 91583"/>
                <a:gd name="connsiteY1" fmla="*/ 0 h 605128"/>
                <a:gd name="connsiteX2" fmla="*/ 45719 w 91583"/>
                <a:gd name="connsiteY2" fmla="*/ 605128 h 605128"/>
                <a:gd name="connsiteX3" fmla="*/ 0 w 91583"/>
                <a:gd name="connsiteY3" fmla="*/ 605128 h 605128"/>
                <a:gd name="connsiteX4" fmla="*/ 0 w 91583"/>
                <a:gd name="connsiteY4" fmla="*/ 0 h 605128"/>
                <a:gd name="connsiteX0" fmla="*/ 22114 w 113697"/>
                <a:gd name="connsiteY0" fmla="*/ 0 h 605128"/>
                <a:gd name="connsiteX1" fmla="*/ 67833 w 113697"/>
                <a:gd name="connsiteY1" fmla="*/ 0 h 605128"/>
                <a:gd name="connsiteX2" fmla="*/ 67833 w 113697"/>
                <a:gd name="connsiteY2" fmla="*/ 605128 h 605128"/>
                <a:gd name="connsiteX3" fmla="*/ 22114 w 113697"/>
                <a:gd name="connsiteY3" fmla="*/ 605128 h 605128"/>
                <a:gd name="connsiteX4" fmla="*/ 22114 w 113697"/>
                <a:gd name="connsiteY4" fmla="*/ 0 h 605128"/>
                <a:gd name="connsiteX0" fmla="*/ 22114 w 113697"/>
                <a:gd name="connsiteY0" fmla="*/ 0 h 618769"/>
                <a:gd name="connsiteX1" fmla="*/ 67833 w 113697"/>
                <a:gd name="connsiteY1" fmla="*/ 0 h 618769"/>
                <a:gd name="connsiteX2" fmla="*/ 67833 w 113697"/>
                <a:gd name="connsiteY2" fmla="*/ 605128 h 618769"/>
                <a:gd name="connsiteX3" fmla="*/ 22114 w 113697"/>
                <a:gd name="connsiteY3" fmla="*/ 605128 h 618769"/>
                <a:gd name="connsiteX4" fmla="*/ 22114 w 113697"/>
                <a:gd name="connsiteY4" fmla="*/ 0 h 618769"/>
                <a:gd name="connsiteX0" fmla="*/ 22114 w 113697"/>
                <a:gd name="connsiteY0" fmla="*/ 0 h 627702"/>
                <a:gd name="connsiteX1" fmla="*/ 67833 w 113697"/>
                <a:gd name="connsiteY1" fmla="*/ 0 h 627702"/>
                <a:gd name="connsiteX2" fmla="*/ 67833 w 113697"/>
                <a:gd name="connsiteY2" fmla="*/ 605128 h 627702"/>
                <a:gd name="connsiteX3" fmla="*/ 22114 w 113697"/>
                <a:gd name="connsiteY3" fmla="*/ 605128 h 627702"/>
                <a:gd name="connsiteX4" fmla="*/ 22114 w 113697"/>
                <a:gd name="connsiteY4" fmla="*/ 0 h 627702"/>
                <a:gd name="connsiteX0" fmla="*/ 22114 w 113697"/>
                <a:gd name="connsiteY0" fmla="*/ 0 h 624079"/>
                <a:gd name="connsiteX1" fmla="*/ 67833 w 113697"/>
                <a:gd name="connsiteY1" fmla="*/ 0 h 624079"/>
                <a:gd name="connsiteX2" fmla="*/ 67833 w 113697"/>
                <a:gd name="connsiteY2" fmla="*/ 605128 h 624079"/>
                <a:gd name="connsiteX3" fmla="*/ 22114 w 113697"/>
                <a:gd name="connsiteY3" fmla="*/ 605128 h 624079"/>
                <a:gd name="connsiteX4" fmla="*/ 22114 w 113697"/>
                <a:gd name="connsiteY4" fmla="*/ 0 h 624079"/>
                <a:gd name="connsiteX0" fmla="*/ 22114 w 67833"/>
                <a:gd name="connsiteY0" fmla="*/ 0 h 605128"/>
                <a:gd name="connsiteX1" fmla="*/ 67833 w 67833"/>
                <a:gd name="connsiteY1" fmla="*/ 0 h 605128"/>
                <a:gd name="connsiteX2" fmla="*/ 22114 w 67833"/>
                <a:gd name="connsiteY2" fmla="*/ 605128 h 605128"/>
                <a:gd name="connsiteX3" fmla="*/ 22114 w 67833"/>
                <a:gd name="connsiteY3" fmla="*/ 0 h 605128"/>
                <a:gd name="connsiteX0" fmla="*/ 21158 w 66877"/>
                <a:gd name="connsiteY0" fmla="*/ 0 h 605128"/>
                <a:gd name="connsiteX1" fmla="*/ 66877 w 66877"/>
                <a:gd name="connsiteY1" fmla="*/ 0 h 605128"/>
                <a:gd name="connsiteX2" fmla="*/ 21158 w 66877"/>
                <a:gd name="connsiteY2" fmla="*/ 605128 h 605128"/>
                <a:gd name="connsiteX3" fmla="*/ 21158 w 66877"/>
                <a:gd name="connsiteY3" fmla="*/ 0 h 605128"/>
                <a:gd name="connsiteX0" fmla="*/ 21158 w 67533"/>
                <a:gd name="connsiteY0" fmla="*/ 0 h 605140"/>
                <a:gd name="connsiteX1" fmla="*/ 66877 w 67533"/>
                <a:gd name="connsiteY1" fmla="*/ 0 h 605140"/>
                <a:gd name="connsiteX2" fmla="*/ 21158 w 67533"/>
                <a:gd name="connsiteY2" fmla="*/ 605128 h 605140"/>
                <a:gd name="connsiteX3" fmla="*/ 21158 w 67533"/>
                <a:gd name="connsiteY3" fmla="*/ 0 h 605140"/>
                <a:gd name="connsiteX0" fmla="*/ 33883 w 80258"/>
                <a:gd name="connsiteY0" fmla="*/ 0 h 605140"/>
                <a:gd name="connsiteX1" fmla="*/ 79602 w 80258"/>
                <a:gd name="connsiteY1" fmla="*/ 0 h 605140"/>
                <a:gd name="connsiteX2" fmla="*/ 33883 w 80258"/>
                <a:gd name="connsiteY2" fmla="*/ 605128 h 605140"/>
                <a:gd name="connsiteX3" fmla="*/ 33883 w 80258"/>
                <a:gd name="connsiteY3" fmla="*/ 0 h 605140"/>
                <a:gd name="connsiteX0" fmla="*/ 33883 w 86079"/>
                <a:gd name="connsiteY0" fmla="*/ 0 h 605210"/>
                <a:gd name="connsiteX1" fmla="*/ 79602 w 86079"/>
                <a:gd name="connsiteY1" fmla="*/ 0 h 605210"/>
                <a:gd name="connsiteX2" fmla="*/ 33883 w 86079"/>
                <a:gd name="connsiteY2" fmla="*/ 605128 h 605210"/>
                <a:gd name="connsiteX3" fmla="*/ 33883 w 86079"/>
                <a:gd name="connsiteY3" fmla="*/ 0 h 605210"/>
                <a:gd name="connsiteX0" fmla="*/ 42654 w 94850"/>
                <a:gd name="connsiteY0" fmla="*/ 0 h 605210"/>
                <a:gd name="connsiteX1" fmla="*/ 88373 w 94850"/>
                <a:gd name="connsiteY1" fmla="*/ 0 h 605210"/>
                <a:gd name="connsiteX2" fmla="*/ 42654 w 94850"/>
                <a:gd name="connsiteY2" fmla="*/ 605128 h 605210"/>
                <a:gd name="connsiteX3" fmla="*/ 42654 w 94850"/>
                <a:gd name="connsiteY3" fmla="*/ 0 h 605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850" h="605210">
                  <a:moveTo>
                    <a:pt x="42654" y="0"/>
                  </a:moveTo>
                  <a:lnTo>
                    <a:pt x="88373" y="0"/>
                  </a:lnTo>
                  <a:cubicBezTo>
                    <a:pt x="88373" y="100855"/>
                    <a:pt x="120228" y="612648"/>
                    <a:pt x="42654" y="605128"/>
                  </a:cubicBezTo>
                  <a:cubicBezTo>
                    <a:pt x="-53319" y="592751"/>
                    <a:pt x="42654" y="201709"/>
                    <a:pt x="42654" y="0"/>
                  </a:cubicBezTo>
                  <a:close/>
                </a:path>
              </a:pathLst>
            </a:cu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1" name="ttsMP3.com_VoiceText_2025-1-20_1-2-12">
            <a:hlinkClick r:id="" action="ppaction://media"/>
            <a:extLst>
              <a:ext uri="{FF2B5EF4-FFF2-40B4-BE49-F238E27FC236}">
                <a16:creationId xmlns:a16="http://schemas.microsoft.com/office/drawing/2014/main" id="{554FB9C3-2EA8-71D8-E427-B74F94175F6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19314" y="3577745"/>
            <a:ext cx="609600" cy="609600"/>
          </a:xfrm>
          <a:prstGeom prst="rect">
            <a:avLst/>
          </a:prstGeom>
        </p:spPr>
      </p:pic>
      <p:pic>
        <p:nvPicPr>
          <p:cNvPr id="32" name="alphasounds-k">
            <a:hlinkClick r:id="" action="ppaction://media"/>
            <a:extLst>
              <a:ext uri="{FF2B5EF4-FFF2-40B4-BE49-F238E27FC236}">
                <a16:creationId xmlns:a16="http://schemas.microsoft.com/office/drawing/2014/main" id="{1FD882F6-6F0A-4A74-116B-6D8CA859B7A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356225" y="3577745"/>
            <a:ext cx="609600" cy="609600"/>
          </a:xfrm>
          <a:prstGeom prst="rect">
            <a:avLst/>
          </a:prstGeom>
        </p:spPr>
      </p:pic>
      <p:pic>
        <p:nvPicPr>
          <p:cNvPr id="33" name="ttsMP3.com_VoiceText_2025-1-20_1-3-37">
            <a:hlinkClick r:id="" action="ppaction://media"/>
            <a:extLst>
              <a:ext uri="{FF2B5EF4-FFF2-40B4-BE49-F238E27FC236}">
                <a16:creationId xmlns:a16="http://schemas.microsoft.com/office/drawing/2014/main" id="{769CDF4F-8964-C617-7526-98EEDB43D978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393136" y="3497828"/>
            <a:ext cx="609600" cy="609600"/>
          </a:xfrm>
          <a:prstGeom prst="rect">
            <a:avLst/>
          </a:prstGeom>
        </p:spPr>
      </p:pic>
      <p:pic>
        <p:nvPicPr>
          <p:cNvPr id="34" name="alphasounds-k">
            <a:hlinkClick r:id="" action="ppaction://media"/>
            <a:extLst>
              <a:ext uri="{FF2B5EF4-FFF2-40B4-BE49-F238E27FC236}">
                <a16:creationId xmlns:a16="http://schemas.microsoft.com/office/drawing/2014/main" id="{A35E6F0C-F9F8-D663-A738-2F7096B50D4B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367340" y="3559474"/>
            <a:ext cx="609600" cy="609600"/>
          </a:xfrm>
          <a:prstGeom prst="rect">
            <a:avLst/>
          </a:prstGeom>
        </p:spPr>
      </p:pic>
      <p:pic>
        <p:nvPicPr>
          <p:cNvPr id="60" name="ttsMP3.com_VoiceText_2025-1-20_1-4-44">
            <a:hlinkClick r:id="" action="ppaction://media"/>
            <a:extLst>
              <a:ext uri="{FF2B5EF4-FFF2-40B4-BE49-F238E27FC236}">
                <a16:creationId xmlns:a16="http://schemas.microsoft.com/office/drawing/2014/main" id="{C7F4A31F-996B-801D-2833-849CB9CAD861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341544" y="362292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52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552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37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589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616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205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2037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242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2760" fill="hold"/>
                                        <p:tgtEl>
                                          <p:spTgt spid="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0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CA3E07-E7E5-3692-97E2-A1AA28B1274A}"/>
              </a:ext>
            </a:extLst>
          </p:cNvPr>
          <p:cNvSpPr txBox="1"/>
          <p:nvPr/>
        </p:nvSpPr>
        <p:spPr>
          <a:xfrm>
            <a:off x="780392" y="2182285"/>
            <a:ext cx="56204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K</a:t>
            </a:r>
            <a:r>
              <a:rPr kumimoji="0" lang="en-US" sz="1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ite</a:t>
            </a:r>
            <a:endParaRPr kumimoji="0" lang="en-US" sz="18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A2074F-2592-FC19-4659-71B4C30549E8}"/>
              </a:ext>
            </a:extLst>
          </p:cNvPr>
          <p:cNvGrpSpPr/>
          <p:nvPr/>
        </p:nvGrpSpPr>
        <p:grpSpPr>
          <a:xfrm>
            <a:off x="1531093" y="4616014"/>
            <a:ext cx="4564907" cy="6307995"/>
            <a:chOff x="1251390" y="-28175"/>
            <a:chExt cx="4564907" cy="630799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4BBD705-F6F9-6E2D-7F9C-B27AD8C71791}"/>
                </a:ext>
              </a:extLst>
            </p:cNvPr>
            <p:cNvGrpSpPr/>
            <p:nvPr/>
          </p:nvGrpSpPr>
          <p:grpSpPr>
            <a:xfrm rot="1527974">
              <a:off x="3310993" y="-28175"/>
              <a:ext cx="2505304" cy="2974134"/>
              <a:chOff x="4880440" y="2089286"/>
              <a:chExt cx="2505304" cy="2974134"/>
            </a:xfrm>
          </p:grpSpPr>
          <p:sp>
            <p:nvSpPr>
              <p:cNvPr id="29" name="Isosceles Triangle 2">
                <a:extLst>
                  <a:ext uri="{FF2B5EF4-FFF2-40B4-BE49-F238E27FC236}">
                    <a16:creationId xmlns:a16="http://schemas.microsoft.com/office/drawing/2014/main" id="{42B9A2FD-B6F1-67CD-861D-BA5C6F2C593E}"/>
                  </a:ext>
                </a:extLst>
              </p:cNvPr>
              <p:cNvSpPr/>
              <p:nvPr/>
            </p:nvSpPr>
            <p:spPr>
              <a:xfrm rot="14747942">
                <a:off x="5623723" y="2554197"/>
                <a:ext cx="1939382" cy="1009560"/>
              </a:xfrm>
              <a:custGeom>
                <a:avLst/>
                <a:gdLst>
                  <a:gd name="connsiteX0" fmla="*/ 0 w 1471430"/>
                  <a:gd name="connsiteY0" fmla="*/ 701490 h 701490"/>
                  <a:gd name="connsiteX1" fmla="*/ 735715 w 1471430"/>
                  <a:gd name="connsiteY1" fmla="*/ 0 h 701490"/>
                  <a:gd name="connsiteX2" fmla="*/ 1471430 w 1471430"/>
                  <a:gd name="connsiteY2" fmla="*/ 701490 h 701490"/>
                  <a:gd name="connsiteX3" fmla="*/ 0 w 1471430"/>
                  <a:gd name="connsiteY3" fmla="*/ 701490 h 701490"/>
                  <a:gd name="connsiteX0" fmla="*/ 0 w 1645545"/>
                  <a:gd name="connsiteY0" fmla="*/ 701490 h 854538"/>
                  <a:gd name="connsiteX1" fmla="*/ 735715 w 1645545"/>
                  <a:gd name="connsiteY1" fmla="*/ 0 h 854538"/>
                  <a:gd name="connsiteX2" fmla="*/ 1645545 w 1645545"/>
                  <a:gd name="connsiteY2" fmla="*/ 854538 h 854538"/>
                  <a:gd name="connsiteX3" fmla="*/ 0 w 1645545"/>
                  <a:gd name="connsiteY3" fmla="*/ 701490 h 854538"/>
                  <a:gd name="connsiteX0" fmla="*/ 0 w 1729654"/>
                  <a:gd name="connsiteY0" fmla="*/ 764948 h 854538"/>
                  <a:gd name="connsiteX1" fmla="*/ 819824 w 1729654"/>
                  <a:gd name="connsiteY1" fmla="*/ 0 h 854538"/>
                  <a:gd name="connsiteX2" fmla="*/ 1729654 w 1729654"/>
                  <a:gd name="connsiteY2" fmla="*/ 854538 h 854538"/>
                  <a:gd name="connsiteX3" fmla="*/ 0 w 1729654"/>
                  <a:gd name="connsiteY3" fmla="*/ 764948 h 854538"/>
                  <a:gd name="connsiteX0" fmla="*/ 0 w 1776685"/>
                  <a:gd name="connsiteY0" fmla="*/ 806909 h 854538"/>
                  <a:gd name="connsiteX1" fmla="*/ 866855 w 1776685"/>
                  <a:gd name="connsiteY1" fmla="*/ 0 h 854538"/>
                  <a:gd name="connsiteX2" fmla="*/ 1776685 w 1776685"/>
                  <a:gd name="connsiteY2" fmla="*/ 854538 h 854538"/>
                  <a:gd name="connsiteX3" fmla="*/ 0 w 1776685"/>
                  <a:gd name="connsiteY3" fmla="*/ 806909 h 854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76685" h="854538">
                    <a:moveTo>
                      <a:pt x="0" y="806909"/>
                    </a:moveTo>
                    <a:lnTo>
                      <a:pt x="866855" y="0"/>
                    </a:lnTo>
                    <a:lnTo>
                      <a:pt x="1776685" y="854538"/>
                    </a:lnTo>
                    <a:lnTo>
                      <a:pt x="0" y="806909"/>
                    </a:lnTo>
                    <a:close/>
                  </a:path>
                </a:pathLst>
              </a:custGeom>
              <a:solidFill>
                <a:srgbClr val="ED7D31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Isosceles Triangle 2">
                <a:extLst>
                  <a:ext uri="{FF2B5EF4-FFF2-40B4-BE49-F238E27FC236}">
                    <a16:creationId xmlns:a16="http://schemas.microsoft.com/office/drawing/2014/main" id="{1F406BB0-7E60-A57A-161C-3FB55F778D0A}"/>
                  </a:ext>
                </a:extLst>
              </p:cNvPr>
              <p:cNvSpPr/>
              <p:nvPr/>
            </p:nvSpPr>
            <p:spPr>
              <a:xfrm rot="9761679" flipH="1">
                <a:off x="4958180" y="2226386"/>
                <a:ext cx="1906297" cy="1092228"/>
              </a:xfrm>
              <a:custGeom>
                <a:avLst/>
                <a:gdLst>
                  <a:gd name="connsiteX0" fmla="*/ 0 w 1471430"/>
                  <a:gd name="connsiteY0" fmla="*/ 701490 h 701490"/>
                  <a:gd name="connsiteX1" fmla="*/ 735715 w 1471430"/>
                  <a:gd name="connsiteY1" fmla="*/ 0 h 701490"/>
                  <a:gd name="connsiteX2" fmla="*/ 1471430 w 1471430"/>
                  <a:gd name="connsiteY2" fmla="*/ 701490 h 701490"/>
                  <a:gd name="connsiteX3" fmla="*/ 0 w 1471430"/>
                  <a:gd name="connsiteY3" fmla="*/ 701490 h 701490"/>
                  <a:gd name="connsiteX0" fmla="*/ 0 w 1645545"/>
                  <a:gd name="connsiteY0" fmla="*/ 701490 h 854538"/>
                  <a:gd name="connsiteX1" fmla="*/ 735715 w 1645545"/>
                  <a:gd name="connsiteY1" fmla="*/ 0 h 854538"/>
                  <a:gd name="connsiteX2" fmla="*/ 1645545 w 1645545"/>
                  <a:gd name="connsiteY2" fmla="*/ 854538 h 854538"/>
                  <a:gd name="connsiteX3" fmla="*/ 0 w 1645545"/>
                  <a:gd name="connsiteY3" fmla="*/ 701490 h 854538"/>
                  <a:gd name="connsiteX0" fmla="*/ 0 w 1645545"/>
                  <a:gd name="connsiteY0" fmla="*/ 720570 h 873618"/>
                  <a:gd name="connsiteX1" fmla="*/ 748236 w 1645545"/>
                  <a:gd name="connsiteY1" fmla="*/ 0 h 873618"/>
                  <a:gd name="connsiteX2" fmla="*/ 1645545 w 1645545"/>
                  <a:gd name="connsiteY2" fmla="*/ 873618 h 873618"/>
                  <a:gd name="connsiteX3" fmla="*/ 0 w 1645545"/>
                  <a:gd name="connsiteY3" fmla="*/ 720570 h 873618"/>
                  <a:gd name="connsiteX0" fmla="*/ 0 w 1906297"/>
                  <a:gd name="connsiteY0" fmla="*/ 665855 h 873618"/>
                  <a:gd name="connsiteX1" fmla="*/ 1008988 w 1906297"/>
                  <a:gd name="connsiteY1" fmla="*/ 0 h 873618"/>
                  <a:gd name="connsiteX2" fmla="*/ 1906297 w 1906297"/>
                  <a:gd name="connsiteY2" fmla="*/ 873618 h 873618"/>
                  <a:gd name="connsiteX3" fmla="*/ 0 w 1906297"/>
                  <a:gd name="connsiteY3" fmla="*/ 665855 h 873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06297" h="873618">
                    <a:moveTo>
                      <a:pt x="0" y="665855"/>
                    </a:moveTo>
                    <a:lnTo>
                      <a:pt x="1008988" y="0"/>
                    </a:lnTo>
                    <a:lnTo>
                      <a:pt x="1906297" y="873618"/>
                    </a:lnTo>
                    <a:lnTo>
                      <a:pt x="0" y="665855"/>
                    </a:lnTo>
                    <a:close/>
                  </a:path>
                </a:pathLst>
              </a:custGeom>
              <a:solidFill>
                <a:srgbClr val="4472C4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Isosceles Triangle 2">
                <a:extLst>
                  <a:ext uri="{FF2B5EF4-FFF2-40B4-BE49-F238E27FC236}">
                    <a16:creationId xmlns:a16="http://schemas.microsoft.com/office/drawing/2014/main" id="{5359C5C3-DB4A-85D9-1CF8-0DA0F7E5CFC5}"/>
                  </a:ext>
                </a:extLst>
              </p:cNvPr>
              <p:cNvSpPr/>
              <p:nvPr/>
            </p:nvSpPr>
            <p:spPr>
              <a:xfrm rot="9219302" flipV="1">
                <a:off x="4922926" y="3350712"/>
                <a:ext cx="2462818" cy="1405008"/>
              </a:xfrm>
              <a:custGeom>
                <a:avLst/>
                <a:gdLst>
                  <a:gd name="connsiteX0" fmla="*/ 0 w 1471430"/>
                  <a:gd name="connsiteY0" fmla="*/ 701490 h 701490"/>
                  <a:gd name="connsiteX1" fmla="*/ 735715 w 1471430"/>
                  <a:gd name="connsiteY1" fmla="*/ 0 h 701490"/>
                  <a:gd name="connsiteX2" fmla="*/ 1471430 w 1471430"/>
                  <a:gd name="connsiteY2" fmla="*/ 701490 h 701490"/>
                  <a:gd name="connsiteX3" fmla="*/ 0 w 1471430"/>
                  <a:gd name="connsiteY3" fmla="*/ 701490 h 701490"/>
                  <a:gd name="connsiteX0" fmla="*/ 0 w 1645545"/>
                  <a:gd name="connsiteY0" fmla="*/ 701490 h 854538"/>
                  <a:gd name="connsiteX1" fmla="*/ 735715 w 1645545"/>
                  <a:gd name="connsiteY1" fmla="*/ 0 h 854538"/>
                  <a:gd name="connsiteX2" fmla="*/ 1645545 w 1645545"/>
                  <a:gd name="connsiteY2" fmla="*/ 854538 h 854538"/>
                  <a:gd name="connsiteX3" fmla="*/ 0 w 1645545"/>
                  <a:gd name="connsiteY3" fmla="*/ 701490 h 854538"/>
                  <a:gd name="connsiteX0" fmla="*/ 0 w 1729654"/>
                  <a:gd name="connsiteY0" fmla="*/ 764948 h 854538"/>
                  <a:gd name="connsiteX1" fmla="*/ 819824 w 1729654"/>
                  <a:gd name="connsiteY1" fmla="*/ 0 h 854538"/>
                  <a:gd name="connsiteX2" fmla="*/ 1729654 w 1729654"/>
                  <a:gd name="connsiteY2" fmla="*/ 854538 h 854538"/>
                  <a:gd name="connsiteX3" fmla="*/ 0 w 1729654"/>
                  <a:gd name="connsiteY3" fmla="*/ 764948 h 854538"/>
                  <a:gd name="connsiteX0" fmla="*/ 0 w 1776685"/>
                  <a:gd name="connsiteY0" fmla="*/ 806909 h 854538"/>
                  <a:gd name="connsiteX1" fmla="*/ 866855 w 1776685"/>
                  <a:gd name="connsiteY1" fmla="*/ 0 h 854538"/>
                  <a:gd name="connsiteX2" fmla="*/ 1776685 w 1776685"/>
                  <a:gd name="connsiteY2" fmla="*/ 854538 h 854538"/>
                  <a:gd name="connsiteX3" fmla="*/ 0 w 1776685"/>
                  <a:gd name="connsiteY3" fmla="*/ 806909 h 854538"/>
                  <a:gd name="connsiteX0" fmla="*/ 0 w 1776685"/>
                  <a:gd name="connsiteY0" fmla="*/ 823393 h 871022"/>
                  <a:gd name="connsiteX1" fmla="*/ 676072 w 1776685"/>
                  <a:gd name="connsiteY1" fmla="*/ 0 h 871022"/>
                  <a:gd name="connsiteX2" fmla="*/ 1776685 w 1776685"/>
                  <a:gd name="connsiteY2" fmla="*/ 871022 h 871022"/>
                  <a:gd name="connsiteX3" fmla="*/ 0 w 1776685"/>
                  <a:gd name="connsiteY3" fmla="*/ 823393 h 871022"/>
                  <a:gd name="connsiteX0" fmla="*/ 0 w 1751511"/>
                  <a:gd name="connsiteY0" fmla="*/ 610454 h 871022"/>
                  <a:gd name="connsiteX1" fmla="*/ 650898 w 1751511"/>
                  <a:gd name="connsiteY1" fmla="*/ 0 h 871022"/>
                  <a:gd name="connsiteX2" fmla="*/ 1751511 w 1751511"/>
                  <a:gd name="connsiteY2" fmla="*/ 871022 h 871022"/>
                  <a:gd name="connsiteX3" fmla="*/ 0 w 1751511"/>
                  <a:gd name="connsiteY3" fmla="*/ 610454 h 871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1511" h="871022">
                    <a:moveTo>
                      <a:pt x="0" y="610454"/>
                    </a:moveTo>
                    <a:lnTo>
                      <a:pt x="650898" y="0"/>
                    </a:lnTo>
                    <a:lnTo>
                      <a:pt x="1751511" y="871022"/>
                    </a:lnTo>
                    <a:lnTo>
                      <a:pt x="0" y="610454"/>
                    </a:lnTo>
                    <a:close/>
                  </a:path>
                </a:pathLst>
              </a:cu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Isosceles Triangle 2">
                <a:extLst>
                  <a:ext uri="{FF2B5EF4-FFF2-40B4-BE49-F238E27FC236}">
                    <a16:creationId xmlns:a16="http://schemas.microsoft.com/office/drawing/2014/main" id="{3FD0A9A1-9B40-147E-2042-F8ED0C1B21FF}"/>
                  </a:ext>
                </a:extLst>
              </p:cNvPr>
              <p:cNvSpPr/>
              <p:nvPr/>
            </p:nvSpPr>
            <p:spPr>
              <a:xfrm rot="15002908" flipH="1" flipV="1">
                <a:off x="4351535" y="3129507"/>
                <a:ext cx="2462818" cy="1405008"/>
              </a:xfrm>
              <a:custGeom>
                <a:avLst/>
                <a:gdLst>
                  <a:gd name="connsiteX0" fmla="*/ 0 w 1471430"/>
                  <a:gd name="connsiteY0" fmla="*/ 701490 h 701490"/>
                  <a:gd name="connsiteX1" fmla="*/ 735715 w 1471430"/>
                  <a:gd name="connsiteY1" fmla="*/ 0 h 701490"/>
                  <a:gd name="connsiteX2" fmla="*/ 1471430 w 1471430"/>
                  <a:gd name="connsiteY2" fmla="*/ 701490 h 701490"/>
                  <a:gd name="connsiteX3" fmla="*/ 0 w 1471430"/>
                  <a:gd name="connsiteY3" fmla="*/ 701490 h 701490"/>
                  <a:gd name="connsiteX0" fmla="*/ 0 w 1645545"/>
                  <a:gd name="connsiteY0" fmla="*/ 701490 h 854538"/>
                  <a:gd name="connsiteX1" fmla="*/ 735715 w 1645545"/>
                  <a:gd name="connsiteY1" fmla="*/ 0 h 854538"/>
                  <a:gd name="connsiteX2" fmla="*/ 1645545 w 1645545"/>
                  <a:gd name="connsiteY2" fmla="*/ 854538 h 854538"/>
                  <a:gd name="connsiteX3" fmla="*/ 0 w 1645545"/>
                  <a:gd name="connsiteY3" fmla="*/ 701490 h 854538"/>
                  <a:gd name="connsiteX0" fmla="*/ 0 w 1729654"/>
                  <a:gd name="connsiteY0" fmla="*/ 764948 h 854538"/>
                  <a:gd name="connsiteX1" fmla="*/ 819824 w 1729654"/>
                  <a:gd name="connsiteY1" fmla="*/ 0 h 854538"/>
                  <a:gd name="connsiteX2" fmla="*/ 1729654 w 1729654"/>
                  <a:gd name="connsiteY2" fmla="*/ 854538 h 854538"/>
                  <a:gd name="connsiteX3" fmla="*/ 0 w 1729654"/>
                  <a:gd name="connsiteY3" fmla="*/ 764948 h 854538"/>
                  <a:gd name="connsiteX0" fmla="*/ 0 w 1776685"/>
                  <a:gd name="connsiteY0" fmla="*/ 806909 h 854538"/>
                  <a:gd name="connsiteX1" fmla="*/ 866855 w 1776685"/>
                  <a:gd name="connsiteY1" fmla="*/ 0 h 854538"/>
                  <a:gd name="connsiteX2" fmla="*/ 1776685 w 1776685"/>
                  <a:gd name="connsiteY2" fmla="*/ 854538 h 854538"/>
                  <a:gd name="connsiteX3" fmla="*/ 0 w 1776685"/>
                  <a:gd name="connsiteY3" fmla="*/ 806909 h 854538"/>
                  <a:gd name="connsiteX0" fmla="*/ 0 w 1776685"/>
                  <a:gd name="connsiteY0" fmla="*/ 823393 h 871022"/>
                  <a:gd name="connsiteX1" fmla="*/ 676072 w 1776685"/>
                  <a:gd name="connsiteY1" fmla="*/ 0 h 871022"/>
                  <a:gd name="connsiteX2" fmla="*/ 1776685 w 1776685"/>
                  <a:gd name="connsiteY2" fmla="*/ 871022 h 871022"/>
                  <a:gd name="connsiteX3" fmla="*/ 0 w 1776685"/>
                  <a:gd name="connsiteY3" fmla="*/ 823393 h 871022"/>
                  <a:gd name="connsiteX0" fmla="*/ 0 w 1751511"/>
                  <a:gd name="connsiteY0" fmla="*/ 610454 h 871022"/>
                  <a:gd name="connsiteX1" fmla="*/ 650898 w 1751511"/>
                  <a:gd name="connsiteY1" fmla="*/ 0 h 871022"/>
                  <a:gd name="connsiteX2" fmla="*/ 1751511 w 1751511"/>
                  <a:gd name="connsiteY2" fmla="*/ 871022 h 871022"/>
                  <a:gd name="connsiteX3" fmla="*/ 0 w 1751511"/>
                  <a:gd name="connsiteY3" fmla="*/ 610454 h 871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1511" h="871022">
                    <a:moveTo>
                      <a:pt x="0" y="610454"/>
                    </a:moveTo>
                    <a:lnTo>
                      <a:pt x="650898" y="0"/>
                    </a:lnTo>
                    <a:lnTo>
                      <a:pt x="1751511" y="871022"/>
                    </a:lnTo>
                    <a:lnTo>
                      <a:pt x="0" y="610454"/>
                    </a:lnTo>
                    <a:close/>
                  </a:path>
                </a:pathLst>
              </a:cu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419B24E-7786-9327-120F-E98D898C18F4}"/>
                </a:ext>
              </a:extLst>
            </p:cNvPr>
            <p:cNvGrpSpPr/>
            <p:nvPr/>
          </p:nvGrpSpPr>
          <p:grpSpPr>
            <a:xfrm rot="479522">
              <a:off x="1251390" y="2191754"/>
              <a:ext cx="1983806" cy="4088066"/>
              <a:chOff x="6817285" y="2786743"/>
              <a:chExt cx="1983806" cy="4088066"/>
            </a:xfrm>
          </p:grpSpPr>
          <p:sp>
            <p:nvSpPr>
              <p:cNvPr id="6" name="Rectangle: Rounded Corners 7">
                <a:extLst>
                  <a:ext uri="{FF2B5EF4-FFF2-40B4-BE49-F238E27FC236}">
                    <a16:creationId xmlns:a16="http://schemas.microsoft.com/office/drawing/2014/main" id="{A4008746-595B-C480-5AD8-4D1401E12D9B}"/>
                  </a:ext>
                </a:extLst>
              </p:cNvPr>
              <p:cNvSpPr/>
              <p:nvPr/>
            </p:nvSpPr>
            <p:spPr>
              <a:xfrm rot="20671874">
                <a:off x="7845281" y="4652701"/>
                <a:ext cx="526697" cy="303333"/>
              </a:xfrm>
              <a:custGeom>
                <a:avLst/>
                <a:gdLst>
                  <a:gd name="connsiteX0" fmla="*/ 0 w 477579"/>
                  <a:gd name="connsiteY0" fmla="*/ 50555 h 303325"/>
                  <a:gd name="connsiteX1" fmla="*/ 50555 w 477579"/>
                  <a:gd name="connsiteY1" fmla="*/ 0 h 303325"/>
                  <a:gd name="connsiteX2" fmla="*/ 427024 w 477579"/>
                  <a:gd name="connsiteY2" fmla="*/ 0 h 303325"/>
                  <a:gd name="connsiteX3" fmla="*/ 477579 w 477579"/>
                  <a:gd name="connsiteY3" fmla="*/ 50555 h 303325"/>
                  <a:gd name="connsiteX4" fmla="*/ 477579 w 477579"/>
                  <a:gd name="connsiteY4" fmla="*/ 252770 h 303325"/>
                  <a:gd name="connsiteX5" fmla="*/ 427024 w 477579"/>
                  <a:gd name="connsiteY5" fmla="*/ 303325 h 303325"/>
                  <a:gd name="connsiteX6" fmla="*/ 50555 w 477579"/>
                  <a:gd name="connsiteY6" fmla="*/ 303325 h 303325"/>
                  <a:gd name="connsiteX7" fmla="*/ 0 w 477579"/>
                  <a:gd name="connsiteY7" fmla="*/ 252770 h 303325"/>
                  <a:gd name="connsiteX8" fmla="*/ 0 w 477579"/>
                  <a:gd name="connsiteY8" fmla="*/ 50555 h 303325"/>
                  <a:gd name="connsiteX0" fmla="*/ 0 w 477579"/>
                  <a:gd name="connsiteY0" fmla="*/ 50563 h 303333"/>
                  <a:gd name="connsiteX1" fmla="*/ 50555 w 477579"/>
                  <a:gd name="connsiteY1" fmla="*/ 8 h 303333"/>
                  <a:gd name="connsiteX2" fmla="*/ 239939 w 477579"/>
                  <a:gd name="connsiteY2" fmla="*/ 115525 h 303333"/>
                  <a:gd name="connsiteX3" fmla="*/ 427024 w 477579"/>
                  <a:gd name="connsiteY3" fmla="*/ 8 h 303333"/>
                  <a:gd name="connsiteX4" fmla="*/ 477579 w 477579"/>
                  <a:gd name="connsiteY4" fmla="*/ 50563 h 303333"/>
                  <a:gd name="connsiteX5" fmla="*/ 477579 w 477579"/>
                  <a:gd name="connsiteY5" fmla="*/ 252778 h 303333"/>
                  <a:gd name="connsiteX6" fmla="*/ 427024 w 477579"/>
                  <a:gd name="connsiteY6" fmla="*/ 303333 h 303333"/>
                  <a:gd name="connsiteX7" fmla="*/ 50555 w 477579"/>
                  <a:gd name="connsiteY7" fmla="*/ 303333 h 303333"/>
                  <a:gd name="connsiteX8" fmla="*/ 0 w 477579"/>
                  <a:gd name="connsiteY8" fmla="*/ 252778 h 303333"/>
                  <a:gd name="connsiteX9" fmla="*/ 0 w 477579"/>
                  <a:gd name="connsiteY9" fmla="*/ 50563 h 303333"/>
                  <a:gd name="connsiteX0" fmla="*/ 0 w 477579"/>
                  <a:gd name="connsiteY0" fmla="*/ 50563 h 303333"/>
                  <a:gd name="connsiteX1" fmla="*/ 50555 w 477579"/>
                  <a:gd name="connsiteY1" fmla="*/ 8 h 303333"/>
                  <a:gd name="connsiteX2" fmla="*/ 239939 w 477579"/>
                  <a:gd name="connsiteY2" fmla="*/ 115525 h 303333"/>
                  <a:gd name="connsiteX3" fmla="*/ 427024 w 477579"/>
                  <a:gd name="connsiteY3" fmla="*/ 8 h 303333"/>
                  <a:gd name="connsiteX4" fmla="*/ 477579 w 477579"/>
                  <a:gd name="connsiteY4" fmla="*/ 50563 h 303333"/>
                  <a:gd name="connsiteX5" fmla="*/ 477579 w 477579"/>
                  <a:gd name="connsiteY5" fmla="*/ 252778 h 303333"/>
                  <a:gd name="connsiteX6" fmla="*/ 427024 w 477579"/>
                  <a:gd name="connsiteY6" fmla="*/ 303333 h 303333"/>
                  <a:gd name="connsiteX7" fmla="*/ 229642 w 477579"/>
                  <a:gd name="connsiteY7" fmla="*/ 188446 h 303333"/>
                  <a:gd name="connsiteX8" fmla="*/ 50555 w 477579"/>
                  <a:gd name="connsiteY8" fmla="*/ 303333 h 303333"/>
                  <a:gd name="connsiteX9" fmla="*/ 0 w 477579"/>
                  <a:gd name="connsiteY9" fmla="*/ 252778 h 303333"/>
                  <a:gd name="connsiteX10" fmla="*/ 0 w 477579"/>
                  <a:gd name="connsiteY10" fmla="*/ 50563 h 303333"/>
                  <a:gd name="connsiteX0" fmla="*/ 0 w 493437"/>
                  <a:gd name="connsiteY0" fmla="*/ 50563 h 303333"/>
                  <a:gd name="connsiteX1" fmla="*/ 50555 w 493437"/>
                  <a:gd name="connsiteY1" fmla="*/ 8 h 303333"/>
                  <a:gd name="connsiteX2" fmla="*/ 239939 w 493437"/>
                  <a:gd name="connsiteY2" fmla="*/ 115525 h 303333"/>
                  <a:gd name="connsiteX3" fmla="*/ 427024 w 493437"/>
                  <a:gd name="connsiteY3" fmla="*/ 8 h 303333"/>
                  <a:gd name="connsiteX4" fmla="*/ 477579 w 493437"/>
                  <a:gd name="connsiteY4" fmla="*/ 50563 h 303333"/>
                  <a:gd name="connsiteX5" fmla="*/ 477579 w 493437"/>
                  <a:gd name="connsiteY5" fmla="*/ 252778 h 303333"/>
                  <a:gd name="connsiteX6" fmla="*/ 427024 w 493437"/>
                  <a:gd name="connsiteY6" fmla="*/ 303333 h 303333"/>
                  <a:gd name="connsiteX7" fmla="*/ 229642 w 493437"/>
                  <a:gd name="connsiteY7" fmla="*/ 188446 h 303333"/>
                  <a:gd name="connsiteX8" fmla="*/ 50555 w 493437"/>
                  <a:gd name="connsiteY8" fmla="*/ 303333 h 303333"/>
                  <a:gd name="connsiteX9" fmla="*/ 0 w 493437"/>
                  <a:gd name="connsiteY9" fmla="*/ 252778 h 303333"/>
                  <a:gd name="connsiteX10" fmla="*/ 0 w 493437"/>
                  <a:gd name="connsiteY10" fmla="*/ 50563 h 303333"/>
                  <a:gd name="connsiteX0" fmla="*/ 0 w 504854"/>
                  <a:gd name="connsiteY0" fmla="*/ 50563 h 303333"/>
                  <a:gd name="connsiteX1" fmla="*/ 50555 w 504854"/>
                  <a:gd name="connsiteY1" fmla="*/ 8 h 303333"/>
                  <a:gd name="connsiteX2" fmla="*/ 239939 w 504854"/>
                  <a:gd name="connsiteY2" fmla="*/ 115525 h 303333"/>
                  <a:gd name="connsiteX3" fmla="*/ 427024 w 504854"/>
                  <a:gd name="connsiteY3" fmla="*/ 8 h 303333"/>
                  <a:gd name="connsiteX4" fmla="*/ 477579 w 504854"/>
                  <a:gd name="connsiteY4" fmla="*/ 50563 h 303333"/>
                  <a:gd name="connsiteX5" fmla="*/ 477579 w 504854"/>
                  <a:gd name="connsiteY5" fmla="*/ 252778 h 303333"/>
                  <a:gd name="connsiteX6" fmla="*/ 427024 w 504854"/>
                  <a:gd name="connsiteY6" fmla="*/ 303333 h 303333"/>
                  <a:gd name="connsiteX7" fmla="*/ 229642 w 504854"/>
                  <a:gd name="connsiteY7" fmla="*/ 188446 h 303333"/>
                  <a:gd name="connsiteX8" fmla="*/ 50555 w 504854"/>
                  <a:gd name="connsiteY8" fmla="*/ 303333 h 303333"/>
                  <a:gd name="connsiteX9" fmla="*/ 0 w 504854"/>
                  <a:gd name="connsiteY9" fmla="*/ 252778 h 303333"/>
                  <a:gd name="connsiteX10" fmla="*/ 0 w 504854"/>
                  <a:gd name="connsiteY10" fmla="*/ 50563 h 303333"/>
                  <a:gd name="connsiteX0" fmla="*/ 16611 w 521465"/>
                  <a:gd name="connsiteY0" fmla="*/ 50563 h 303333"/>
                  <a:gd name="connsiteX1" fmla="*/ 67166 w 521465"/>
                  <a:gd name="connsiteY1" fmla="*/ 8 h 303333"/>
                  <a:gd name="connsiteX2" fmla="*/ 256550 w 521465"/>
                  <a:gd name="connsiteY2" fmla="*/ 115525 h 303333"/>
                  <a:gd name="connsiteX3" fmla="*/ 443635 w 521465"/>
                  <a:gd name="connsiteY3" fmla="*/ 8 h 303333"/>
                  <a:gd name="connsiteX4" fmla="*/ 494190 w 521465"/>
                  <a:gd name="connsiteY4" fmla="*/ 50563 h 303333"/>
                  <a:gd name="connsiteX5" fmla="*/ 494190 w 521465"/>
                  <a:gd name="connsiteY5" fmla="*/ 252778 h 303333"/>
                  <a:gd name="connsiteX6" fmla="*/ 443635 w 521465"/>
                  <a:gd name="connsiteY6" fmla="*/ 303333 h 303333"/>
                  <a:gd name="connsiteX7" fmla="*/ 246253 w 521465"/>
                  <a:gd name="connsiteY7" fmla="*/ 188446 h 303333"/>
                  <a:gd name="connsiteX8" fmla="*/ 67166 w 521465"/>
                  <a:gd name="connsiteY8" fmla="*/ 303333 h 303333"/>
                  <a:gd name="connsiteX9" fmla="*/ 16611 w 521465"/>
                  <a:gd name="connsiteY9" fmla="*/ 252778 h 303333"/>
                  <a:gd name="connsiteX10" fmla="*/ 16611 w 521465"/>
                  <a:gd name="connsiteY10" fmla="*/ 50563 h 303333"/>
                  <a:gd name="connsiteX0" fmla="*/ 29966 w 534820"/>
                  <a:gd name="connsiteY0" fmla="*/ 50563 h 303333"/>
                  <a:gd name="connsiteX1" fmla="*/ 80521 w 534820"/>
                  <a:gd name="connsiteY1" fmla="*/ 8 h 303333"/>
                  <a:gd name="connsiteX2" fmla="*/ 269905 w 534820"/>
                  <a:gd name="connsiteY2" fmla="*/ 115525 h 303333"/>
                  <a:gd name="connsiteX3" fmla="*/ 456990 w 534820"/>
                  <a:gd name="connsiteY3" fmla="*/ 8 h 303333"/>
                  <a:gd name="connsiteX4" fmla="*/ 507545 w 534820"/>
                  <a:gd name="connsiteY4" fmla="*/ 50563 h 303333"/>
                  <a:gd name="connsiteX5" fmla="*/ 507545 w 534820"/>
                  <a:gd name="connsiteY5" fmla="*/ 252778 h 303333"/>
                  <a:gd name="connsiteX6" fmla="*/ 456990 w 534820"/>
                  <a:gd name="connsiteY6" fmla="*/ 303333 h 303333"/>
                  <a:gd name="connsiteX7" fmla="*/ 259608 w 534820"/>
                  <a:gd name="connsiteY7" fmla="*/ 188446 h 303333"/>
                  <a:gd name="connsiteX8" fmla="*/ 80521 w 534820"/>
                  <a:gd name="connsiteY8" fmla="*/ 303333 h 303333"/>
                  <a:gd name="connsiteX9" fmla="*/ 29966 w 534820"/>
                  <a:gd name="connsiteY9" fmla="*/ 252778 h 303333"/>
                  <a:gd name="connsiteX10" fmla="*/ 29966 w 534820"/>
                  <a:gd name="connsiteY10" fmla="*/ 50563 h 303333"/>
                  <a:gd name="connsiteX0" fmla="*/ 21843 w 526697"/>
                  <a:gd name="connsiteY0" fmla="*/ 50563 h 303333"/>
                  <a:gd name="connsiteX1" fmla="*/ 72398 w 526697"/>
                  <a:gd name="connsiteY1" fmla="*/ 8 h 303333"/>
                  <a:gd name="connsiteX2" fmla="*/ 261782 w 526697"/>
                  <a:gd name="connsiteY2" fmla="*/ 115525 h 303333"/>
                  <a:gd name="connsiteX3" fmla="*/ 448867 w 526697"/>
                  <a:gd name="connsiteY3" fmla="*/ 8 h 303333"/>
                  <a:gd name="connsiteX4" fmla="*/ 499422 w 526697"/>
                  <a:gd name="connsiteY4" fmla="*/ 50563 h 303333"/>
                  <a:gd name="connsiteX5" fmla="*/ 499422 w 526697"/>
                  <a:gd name="connsiteY5" fmla="*/ 252778 h 303333"/>
                  <a:gd name="connsiteX6" fmla="*/ 448867 w 526697"/>
                  <a:gd name="connsiteY6" fmla="*/ 303333 h 303333"/>
                  <a:gd name="connsiteX7" fmla="*/ 251485 w 526697"/>
                  <a:gd name="connsiteY7" fmla="*/ 188446 h 303333"/>
                  <a:gd name="connsiteX8" fmla="*/ 72398 w 526697"/>
                  <a:gd name="connsiteY8" fmla="*/ 303333 h 303333"/>
                  <a:gd name="connsiteX9" fmla="*/ 21843 w 526697"/>
                  <a:gd name="connsiteY9" fmla="*/ 252778 h 303333"/>
                  <a:gd name="connsiteX10" fmla="*/ 21843 w 526697"/>
                  <a:gd name="connsiteY10" fmla="*/ 50563 h 303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6697" h="303333">
                    <a:moveTo>
                      <a:pt x="21843" y="50563"/>
                    </a:moveTo>
                    <a:cubicBezTo>
                      <a:pt x="21843" y="22642"/>
                      <a:pt x="44477" y="8"/>
                      <a:pt x="72398" y="8"/>
                    </a:cubicBezTo>
                    <a:cubicBezTo>
                      <a:pt x="131126" y="-1138"/>
                      <a:pt x="203054" y="116671"/>
                      <a:pt x="261782" y="115525"/>
                    </a:cubicBezTo>
                    <a:cubicBezTo>
                      <a:pt x="328544" y="116671"/>
                      <a:pt x="382105" y="-1138"/>
                      <a:pt x="448867" y="8"/>
                    </a:cubicBezTo>
                    <a:cubicBezTo>
                      <a:pt x="476788" y="8"/>
                      <a:pt x="499422" y="22642"/>
                      <a:pt x="499422" y="50563"/>
                    </a:cubicBezTo>
                    <a:cubicBezTo>
                      <a:pt x="536469" y="115043"/>
                      <a:pt x="535103" y="175480"/>
                      <a:pt x="499422" y="252778"/>
                    </a:cubicBezTo>
                    <a:cubicBezTo>
                      <a:pt x="499422" y="280699"/>
                      <a:pt x="476788" y="303333"/>
                      <a:pt x="448867" y="303333"/>
                    </a:cubicBezTo>
                    <a:cubicBezTo>
                      <a:pt x="384240" y="300500"/>
                      <a:pt x="316112" y="191279"/>
                      <a:pt x="251485" y="188446"/>
                    </a:cubicBezTo>
                    <a:lnTo>
                      <a:pt x="72398" y="303333"/>
                    </a:lnTo>
                    <a:cubicBezTo>
                      <a:pt x="44477" y="303333"/>
                      <a:pt x="21843" y="280699"/>
                      <a:pt x="21843" y="252778"/>
                    </a:cubicBezTo>
                    <a:cubicBezTo>
                      <a:pt x="2308" y="196439"/>
                      <a:pt x="-15532" y="133979"/>
                      <a:pt x="21843" y="50563"/>
                    </a:cubicBezTo>
                    <a:close/>
                  </a:path>
                </a:pathLst>
              </a:custGeom>
              <a:solidFill>
                <a:srgbClr val="70AD4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: Rounded Corners 7">
                <a:extLst>
                  <a:ext uri="{FF2B5EF4-FFF2-40B4-BE49-F238E27FC236}">
                    <a16:creationId xmlns:a16="http://schemas.microsoft.com/office/drawing/2014/main" id="{2619A2CB-7EAF-7445-F466-ABEA99493214}"/>
                  </a:ext>
                </a:extLst>
              </p:cNvPr>
              <p:cNvSpPr/>
              <p:nvPr/>
            </p:nvSpPr>
            <p:spPr>
              <a:xfrm rot="20671874">
                <a:off x="8121421" y="5342356"/>
                <a:ext cx="445032" cy="221972"/>
              </a:xfrm>
              <a:custGeom>
                <a:avLst/>
                <a:gdLst>
                  <a:gd name="connsiteX0" fmla="*/ 0 w 477579"/>
                  <a:gd name="connsiteY0" fmla="*/ 50555 h 303325"/>
                  <a:gd name="connsiteX1" fmla="*/ 50555 w 477579"/>
                  <a:gd name="connsiteY1" fmla="*/ 0 h 303325"/>
                  <a:gd name="connsiteX2" fmla="*/ 427024 w 477579"/>
                  <a:gd name="connsiteY2" fmla="*/ 0 h 303325"/>
                  <a:gd name="connsiteX3" fmla="*/ 477579 w 477579"/>
                  <a:gd name="connsiteY3" fmla="*/ 50555 h 303325"/>
                  <a:gd name="connsiteX4" fmla="*/ 477579 w 477579"/>
                  <a:gd name="connsiteY4" fmla="*/ 252770 h 303325"/>
                  <a:gd name="connsiteX5" fmla="*/ 427024 w 477579"/>
                  <a:gd name="connsiteY5" fmla="*/ 303325 h 303325"/>
                  <a:gd name="connsiteX6" fmla="*/ 50555 w 477579"/>
                  <a:gd name="connsiteY6" fmla="*/ 303325 h 303325"/>
                  <a:gd name="connsiteX7" fmla="*/ 0 w 477579"/>
                  <a:gd name="connsiteY7" fmla="*/ 252770 h 303325"/>
                  <a:gd name="connsiteX8" fmla="*/ 0 w 477579"/>
                  <a:gd name="connsiteY8" fmla="*/ 50555 h 303325"/>
                  <a:gd name="connsiteX0" fmla="*/ 0 w 477579"/>
                  <a:gd name="connsiteY0" fmla="*/ 50563 h 303333"/>
                  <a:gd name="connsiteX1" fmla="*/ 50555 w 477579"/>
                  <a:gd name="connsiteY1" fmla="*/ 8 h 303333"/>
                  <a:gd name="connsiteX2" fmla="*/ 239939 w 477579"/>
                  <a:gd name="connsiteY2" fmla="*/ 115525 h 303333"/>
                  <a:gd name="connsiteX3" fmla="*/ 427024 w 477579"/>
                  <a:gd name="connsiteY3" fmla="*/ 8 h 303333"/>
                  <a:gd name="connsiteX4" fmla="*/ 477579 w 477579"/>
                  <a:gd name="connsiteY4" fmla="*/ 50563 h 303333"/>
                  <a:gd name="connsiteX5" fmla="*/ 477579 w 477579"/>
                  <a:gd name="connsiteY5" fmla="*/ 252778 h 303333"/>
                  <a:gd name="connsiteX6" fmla="*/ 427024 w 477579"/>
                  <a:gd name="connsiteY6" fmla="*/ 303333 h 303333"/>
                  <a:gd name="connsiteX7" fmla="*/ 50555 w 477579"/>
                  <a:gd name="connsiteY7" fmla="*/ 303333 h 303333"/>
                  <a:gd name="connsiteX8" fmla="*/ 0 w 477579"/>
                  <a:gd name="connsiteY8" fmla="*/ 252778 h 303333"/>
                  <a:gd name="connsiteX9" fmla="*/ 0 w 477579"/>
                  <a:gd name="connsiteY9" fmla="*/ 50563 h 303333"/>
                  <a:gd name="connsiteX0" fmla="*/ 0 w 477579"/>
                  <a:gd name="connsiteY0" fmla="*/ 50563 h 303333"/>
                  <a:gd name="connsiteX1" fmla="*/ 50555 w 477579"/>
                  <a:gd name="connsiteY1" fmla="*/ 8 h 303333"/>
                  <a:gd name="connsiteX2" fmla="*/ 239939 w 477579"/>
                  <a:gd name="connsiteY2" fmla="*/ 115525 h 303333"/>
                  <a:gd name="connsiteX3" fmla="*/ 427024 w 477579"/>
                  <a:gd name="connsiteY3" fmla="*/ 8 h 303333"/>
                  <a:gd name="connsiteX4" fmla="*/ 477579 w 477579"/>
                  <a:gd name="connsiteY4" fmla="*/ 50563 h 303333"/>
                  <a:gd name="connsiteX5" fmla="*/ 477579 w 477579"/>
                  <a:gd name="connsiteY5" fmla="*/ 252778 h 303333"/>
                  <a:gd name="connsiteX6" fmla="*/ 427024 w 477579"/>
                  <a:gd name="connsiteY6" fmla="*/ 303333 h 303333"/>
                  <a:gd name="connsiteX7" fmla="*/ 229642 w 477579"/>
                  <a:gd name="connsiteY7" fmla="*/ 188446 h 303333"/>
                  <a:gd name="connsiteX8" fmla="*/ 50555 w 477579"/>
                  <a:gd name="connsiteY8" fmla="*/ 303333 h 303333"/>
                  <a:gd name="connsiteX9" fmla="*/ 0 w 477579"/>
                  <a:gd name="connsiteY9" fmla="*/ 252778 h 303333"/>
                  <a:gd name="connsiteX10" fmla="*/ 0 w 477579"/>
                  <a:gd name="connsiteY10" fmla="*/ 50563 h 303333"/>
                  <a:gd name="connsiteX0" fmla="*/ 0 w 493437"/>
                  <a:gd name="connsiteY0" fmla="*/ 50563 h 303333"/>
                  <a:gd name="connsiteX1" fmla="*/ 50555 w 493437"/>
                  <a:gd name="connsiteY1" fmla="*/ 8 h 303333"/>
                  <a:gd name="connsiteX2" fmla="*/ 239939 w 493437"/>
                  <a:gd name="connsiteY2" fmla="*/ 115525 h 303333"/>
                  <a:gd name="connsiteX3" fmla="*/ 427024 w 493437"/>
                  <a:gd name="connsiteY3" fmla="*/ 8 h 303333"/>
                  <a:gd name="connsiteX4" fmla="*/ 477579 w 493437"/>
                  <a:gd name="connsiteY4" fmla="*/ 50563 h 303333"/>
                  <a:gd name="connsiteX5" fmla="*/ 477579 w 493437"/>
                  <a:gd name="connsiteY5" fmla="*/ 252778 h 303333"/>
                  <a:gd name="connsiteX6" fmla="*/ 427024 w 493437"/>
                  <a:gd name="connsiteY6" fmla="*/ 303333 h 303333"/>
                  <a:gd name="connsiteX7" fmla="*/ 229642 w 493437"/>
                  <a:gd name="connsiteY7" fmla="*/ 188446 h 303333"/>
                  <a:gd name="connsiteX8" fmla="*/ 50555 w 493437"/>
                  <a:gd name="connsiteY8" fmla="*/ 303333 h 303333"/>
                  <a:gd name="connsiteX9" fmla="*/ 0 w 493437"/>
                  <a:gd name="connsiteY9" fmla="*/ 252778 h 303333"/>
                  <a:gd name="connsiteX10" fmla="*/ 0 w 493437"/>
                  <a:gd name="connsiteY10" fmla="*/ 50563 h 303333"/>
                  <a:gd name="connsiteX0" fmla="*/ 0 w 504854"/>
                  <a:gd name="connsiteY0" fmla="*/ 50563 h 303333"/>
                  <a:gd name="connsiteX1" fmla="*/ 50555 w 504854"/>
                  <a:gd name="connsiteY1" fmla="*/ 8 h 303333"/>
                  <a:gd name="connsiteX2" fmla="*/ 239939 w 504854"/>
                  <a:gd name="connsiteY2" fmla="*/ 115525 h 303333"/>
                  <a:gd name="connsiteX3" fmla="*/ 427024 w 504854"/>
                  <a:gd name="connsiteY3" fmla="*/ 8 h 303333"/>
                  <a:gd name="connsiteX4" fmla="*/ 477579 w 504854"/>
                  <a:gd name="connsiteY4" fmla="*/ 50563 h 303333"/>
                  <a:gd name="connsiteX5" fmla="*/ 477579 w 504854"/>
                  <a:gd name="connsiteY5" fmla="*/ 252778 h 303333"/>
                  <a:gd name="connsiteX6" fmla="*/ 427024 w 504854"/>
                  <a:gd name="connsiteY6" fmla="*/ 303333 h 303333"/>
                  <a:gd name="connsiteX7" fmla="*/ 229642 w 504854"/>
                  <a:gd name="connsiteY7" fmla="*/ 188446 h 303333"/>
                  <a:gd name="connsiteX8" fmla="*/ 50555 w 504854"/>
                  <a:gd name="connsiteY8" fmla="*/ 303333 h 303333"/>
                  <a:gd name="connsiteX9" fmla="*/ 0 w 504854"/>
                  <a:gd name="connsiteY9" fmla="*/ 252778 h 303333"/>
                  <a:gd name="connsiteX10" fmla="*/ 0 w 504854"/>
                  <a:gd name="connsiteY10" fmla="*/ 50563 h 303333"/>
                  <a:gd name="connsiteX0" fmla="*/ 16611 w 521465"/>
                  <a:gd name="connsiteY0" fmla="*/ 50563 h 303333"/>
                  <a:gd name="connsiteX1" fmla="*/ 67166 w 521465"/>
                  <a:gd name="connsiteY1" fmla="*/ 8 h 303333"/>
                  <a:gd name="connsiteX2" fmla="*/ 256550 w 521465"/>
                  <a:gd name="connsiteY2" fmla="*/ 115525 h 303333"/>
                  <a:gd name="connsiteX3" fmla="*/ 443635 w 521465"/>
                  <a:gd name="connsiteY3" fmla="*/ 8 h 303333"/>
                  <a:gd name="connsiteX4" fmla="*/ 494190 w 521465"/>
                  <a:gd name="connsiteY4" fmla="*/ 50563 h 303333"/>
                  <a:gd name="connsiteX5" fmla="*/ 494190 w 521465"/>
                  <a:gd name="connsiteY5" fmla="*/ 252778 h 303333"/>
                  <a:gd name="connsiteX6" fmla="*/ 443635 w 521465"/>
                  <a:gd name="connsiteY6" fmla="*/ 303333 h 303333"/>
                  <a:gd name="connsiteX7" fmla="*/ 246253 w 521465"/>
                  <a:gd name="connsiteY7" fmla="*/ 188446 h 303333"/>
                  <a:gd name="connsiteX8" fmla="*/ 67166 w 521465"/>
                  <a:gd name="connsiteY8" fmla="*/ 303333 h 303333"/>
                  <a:gd name="connsiteX9" fmla="*/ 16611 w 521465"/>
                  <a:gd name="connsiteY9" fmla="*/ 252778 h 303333"/>
                  <a:gd name="connsiteX10" fmla="*/ 16611 w 521465"/>
                  <a:gd name="connsiteY10" fmla="*/ 50563 h 303333"/>
                  <a:gd name="connsiteX0" fmla="*/ 29966 w 534820"/>
                  <a:gd name="connsiteY0" fmla="*/ 50563 h 303333"/>
                  <a:gd name="connsiteX1" fmla="*/ 80521 w 534820"/>
                  <a:gd name="connsiteY1" fmla="*/ 8 h 303333"/>
                  <a:gd name="connsiteX2" fmla="*/ 269905 w 534820"/>
                  <a:gd name="connsiteY2" fmla="*/ 115525 h 303333"/>
                  <a:gd name="connsiteX3" fmla="*/ 456990 w 534820"/>
                  <a:gd name="connsiteY3" fmla="*/ 8 h 303333"/>
                  <a:gd name="connsiteX4" fmla="*/ 507545 w 534820"/>
                  <a:gd name="connsiteY4" fmla="*/ 50563 h 303333"/>
                  <a:gd name="connsiteX5" fmla="*/ 507545 w 534820"/>
                  <a:gd name="connsiteY5" fmla="*/ 252778 h 303333"/>
                  <a:gd name="connsiteX6" fmla="*/ 456990 w 534820"/>
                  <a:gd name="connsiteY6" fmla="*/ 303333 h 303333"/>
                  <a:gd name="connsiteX7" fmla="*/ 259608 w 534820"/>
                  <a:gd name="connsiteY7" fmla="*/ 188446 h 303333"/>
                  <a:gd name="connsiteX8" fmla="*/ 80521 w 534820"/>
                  <a:gd name="connsiteY8" fmla="*/ 303333 h 303333"/>
                  <a:gd name="connsiteX9" fmla="*/ 29966 w 534820"/>
                  <a:gd name="connsiteY9" fmla="*/ 252778 h 303333"/>
                  <a:gd name="connsiteX10" fmla="*/ 29966 w 534820"/>
                  <a:gd name="connsiteY10" fmla="*/ 50563 h 303333"/>
                  <a:gd name="connsiteX0" fmla="*/ 21843 w 526697"/>
                  <a:gd name="connsiteY0" fmla="*/ 50563 h 303333"/>
                  <a:gd name="connsiteX1" fmla="*/ 72398 w 526697"/>
                  <a:gd name="connsiteY1" fmla="*/ 8 h 303333"/>
                  <a:gd name="connsiteX2" fmla="*/ 261782 w 526697"/>
                  <a:gd name="connsiteY2" fmla="*/ 115525 h 303333"/>
                  <a:gd name="connsiteX3" fmla="*/ 448867 w 526697"/>
                  <a:gd name="connsiteY3" fmla="*/ 8 h 303333"/>
                  <a:gd name="connsiteX4" fmla="*/ 499422 w 526697"/>
                  <a:gd name="connsiteY4" fmla="*/ 50563 h 303333"/>
                  <a:gd name="connsiteX5" fmla="*/ 499422 w 526697"/>
                  <a:gd name="connsiteY5" fmla="*/ 252778 h 303333"/>
                  <a:gd name="connsiteX6" fmla="*/ 448867 w 526697"/>
                  <a:gd name="connsiteY6" fmla="*/ 303333 h 303333"/>
                  <a:gd name="connsiteX7" fmla="*/ 251485 w 526697"/>
                  <a:gd name="connsiteY7" fmla="*/ 188446 h 303333"/>
                  <a:gd name="connsiteX8" fmla="*/ 72398 w 526697"/>
                  <a:gd name="connsiteY8" fmla="*/ 303333 h 303333"/>
                  <a:gd name="connsiteX9" fmla="*/ 21843 w 526697"/>
                  <a:gd name="connsiteY9" fmla="*/ 252778 h 303333"/>
                  <a:gd name="connsiteX10" fmla="*/ 21843 w 526697"/>
                  <a:gd name="connsiteY10" fmla="*/ 50563 h 303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6697" h="303333">
                    <a:moveTo>
                      <a:pt x="21843" y="50563"/>
                    </a:moveTo>
                    <a:cubicBezTo>
                      <a:pt x="21843" y="22642"/>
                      <a:pt x="44477" y="8"/>
                      <a:pt x="72398" y="8"/>
                    </a:cubicBezTo>
                    <a:cubicBezTo>
                      <a:pt x="131126" y="-1138"/>
                      <a:pt x="203054" y="116671"/>
                      <a:pt x="261782" y="115525"/>
                    </a:cubicBezTo>
                    <a:cubicBezTo>
                      <a:pt x="328544" y="116671"/>
                      <a:pt x="382105" y="-1138"/>
                      <a:pt x="448867" y="8"/>
                    </a:cubicBezTo>
                    <a:cubicBezTo>
                      <a:pt x="476788" y="8"/>
                      <a:pt x="499422" y="22642"/>
                      <a:pt x="499422" y="50563"/>
                    </a:cubicBezTo>
                    <a:cubicBezTo>
                      <a:pt x="536469" y="115043"/>
                      <a:pt x="535103" y="175480"/>
                      <a:pt x="499422" y="252778"/>
                    </a:cubicBezTo>
                    <a:cubicBezTo>
                      <a:pt x="499422" y="280699"/>
                      <a:pt x="476788" y="303333"/>
                      <a:pt x="448867" y="303333"/>
                    </a:cubicBezTo>
                    <a:cubicBezTo>
                      <a:pt x="384240" y="300500"/>
                      <a:pt x="316112" y="191279"/>
                      <a:pt x="251485" y="188446"/>
                    </a:cubicBezTo>
                    <a:lnTo>
                      <a:pt x="72398" y="303333"/>
                    </a:lnTo>
                    <a:cubicBezTo>
                      <a:pt x="44477" y="303333"/>
                      <a:pt x="21843" y="280699"/>
                      <a:pt x="21843" y="252778"/>
                    </a:cubicBezTo>
                    <a:cubicBezTo>
                      <a:pt x="2308" y="196439"/>
                      <a:pt x="-15532" y="133979"/>
                      <a:pt x="21843" y="50563"/>
                    </a:cubicBezTo>
                    <a:close/>
                  </a:path>
                </a:pathLst>
              </a:custGeom>
              <a:solidFill>
                <a:srgbClr val="FFFF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A157AFC9-7039-D40F-90A8-66D63D70C02F}"/>
                  </a:ext>
                </a:extLst>
              </p:cNvPr>
              <p:cNvSpPr/>
              <p:nvPr/>
            </p:nvSpPr>
            <p:spPr>
              <a:xfrm rot="977810">
                <a:off x="8356059" y="6020648"/>
                <a:ext cx="445032" cy="221972"/>
              </a:xfrm>
              <a:custGeom>
                <a:avLst/>
                <a:gdLst>
                  <a:gd name="connsiteX0" fmla="*/ 0 w 477579"/>
                  <a:gd name="connsiteY0" fmla="*/ 50555 h 303325"/>
                  <a:gd name="connsiteX1" fmla="*/ 50555 w 477579"/>
                  <a:gd name="connsiteY1" fmla="*/ 0 h 303325"/>
                  <a:gd name="connsiteX2" fmla="*/ 427024 w 477579"/>
                  <a:gd name="connsiteY2" fmla="*/ 0 h 303325"/>
                  <a:gd name="connsiteX3" fmla="*/ 477579 w 477579"/>
                  <a:gd name="connsiteY3" fmla="*/ 50555 h 303325"/>
                  <a:gd name="connsiteX4" fmla="*/ 477579 w 477579"/>
                  <a:gd name="connsiteY4" fmla="*/ 252770 h 303325"/>
                  <a:gd name="connsiteX5" fmla="*/ 427024 w 477579"/>
                  <a:gd name="connsiteY5" fmla="*/ 303325 h 303325"/>
                  <a:gd name="connsiteX6" fmla="*/ 50555 w 477579"/>
                  <a:gd name="connsiteY6" fmla="*/ 303325 h 303325"/>
                  <a:gd name="connsiteX7" fmla="*/ 0 w 477579"/>
                  <a:gd name="connsiteY7" fmla="*/ 252770 h 303325"/>
                  <a:gd name="connsiteX8" fmla="*/ 0 w 477579"/>
                  <a:gd name="connsiteY8" fmla="*/ 50555 h 303325"/>
                  <a:gd name="connsiteX0" fmla="*/ 0 w 477579"/>
                  <a:gd name="connsiteY0" fmla="*/ 50563 h 303333"/>
                  <a:gd name="connsiteX1" fmla="*/ 50555 w 477579"/>
                  <a:gd name="connsiteY1" fmla="*/ 8 h 303333"/>
                  <a:gd name="connsiteX2" fmla="*/ 239939 w 477579"/>
                  <a:gd name="connsiteY2" fmla="*/ 115525 h 303333"/>
                  <a:gd name="connsiteX3" fmla="*/ 427024 w 477579"/>
                  <a:gd name="connsiteY3" fmla="*/ 8 h 303333"/>
                  <a:gd name="connsiteX4" fmla="*/ 477579 w 477579"/>
                  <a:gd name="connsiteY4" fmla="*/ 50563 h 303333"/>
                  <a:gd name="connsiteX5" fmla="*/ 477579 w 477579"/>
                  <a:gd name="connsiteY5" fmla="*/ 252778 h 303333"/>
                  <a:gd name="connsiteX6" fmla="*/ 427024 w 477579"/>
                  <a:gd name="connsiteY6" fmla="*/ 303333 h 303333"/>
                  <a:gd name="connsiteX7" fmla="*/ 50555 w 477579"/>
                  <a:gd name="connsiteY7" fmla="*/ 303333 h 303333"/>
                  <a:gd name="connsiteX8" fmla="*/ 0 w 477579"/>
                  <a:gd name="connsiteY8" fmla="*/ 252778 h 303333"/>
                  <a:gd name="connsiteX9" fmla="*/ 0 w 477579"/>
                  <a:gd name="connsiteY9" fmla="*/ 50563 h 303333"/>
                  <a:gd name="connsiteX0" fmla="*/ 0 w 477579"/>
                  <a:gd name="connsiteY0" fmla="*/ 50563 h 303333"/>
                  <a:gd name="connsiteX1" fmla="*/ 50555 w 477579"/>
                  <a:gd name="connsiteY1" fmla="*/ 8 h 303333"/>
                  <a:gd name="connsiteX2" fmla="*/ 239939 w 477579"/>
                  <a:gd name="connsiteY2" fmla="*/ 115525 h 303333"/>
                  <a:gd name="connsiteX3" fmla="*/ 427024 w 477579"/>
                  <a:gd name="connsiteY3" fmla="*/ 8 h 303333"/>
                  <a:gd name="connsiteX4" fmla="*/ 477579 w 477579"/>
                  <a:gd name="connsiteY4" fmla="*/ 50563 h 303333"/>
                  <a:gd name="connsiteX5" fmla="*/ 477579 w 477579"/>
                  <a:gd name="connsiteY5" fmla="*/ 252778 h 303333"/>
                  <a:gd name="connsiteX6" fmla="*/ 427024 w 477579"/>
                  <a:gd name="connsiteY6" fmla="*/ 303333 h 303333"/>
                  <a:gd name="connsiteX7" fmla="*/ 229642 w 477579"/>
                  <a:gd name="connsiteY7" fmla="*/ 188446 h 303333"/>
                  <a:gd name="connsiteX8" fmla="*/ 50555 w 477579"/>
                  <a:gd name="connsiteY8" fmla="*/ 303333 h 303333"/>
                  <a:gd name="connsiteX9" fmla="*/ 0 w 477579"/>
                  <a:gd name="connsiteY9" fmla="*/ 252778 h 303333"/>
                  <a:gd name="connsiteX10" fmla="*/ 0 w 477579"/>
                  <a:gd name="connsiteY10" fmla="*/ 50563 h 303333"/>
                  <a:gd name="connsiteX0" fmla="*/ 0 w 493437"/>
                  <a:gd name="connsiteY0" fmla="*/ 50563 h 303333"/>
                  <a:gd name="connsiteX1" fmla="*/ 50555 w 493437"/>
                  <a:gd name="connsiteY1" fmla="*/ 8 h 303333"/>
                  <a:gd name="connsiteX2" fmla="*/ 239939 w 493437"/>
                  <a:gd name="connsiteY2" fmla="*/ 115525 h 303333"/>
                  <a:gd name="connsiteX3" fmla="*/ 427024 w 493437"/>
                  <a:gd name="connsiteY3" fmla="*/ 8 h 303333"/>
                  <a:gd name="connsiteX4" fmla="*/ 477579 w 493437"/>
                  <a:gd name="connsiteY4" fmla="*/ 50563 h 303333"/>
                  <a:gd name="connsiteX5" fmla="*/ 477579 w 493437"/>
                  <a:gd name="connsiteY5" fmla="*/ 252778 h 303333"/>
                  <a:gd name="connsiteX6" fmla="*/ 427024 w 493437"/>
                  <a:gd name="connsiteY6" fmla="*/ 303333 h 303333"/>
                  <a:gd name="connsiteX7" fmla="*/ 229642 w 493437"/>
                  <a:gd name="connsiteY7" fmla="*/ 188446 h 303333"/>
                  <a:gd name="connsiteX8" fmla="*/ 50555 w 493437"/>
                  <a:gd name="connsiteY8" fmla="*/ 303333 h 303333"/>
                  <a:gd name="connsiteX9" fmla="*/ 0 w 493437"/>
                  <a:gd name="connsiteY9" fmla="*/ 252778 h 303333"/>
                  <a:gd name="connsiteX10" fmla="*/ 0 w 493437"/>
                  <a:gd name="connsiteY10" fmla="*/ 50563 h 303333"/>
                  <a:gd name="connsiteX0" fmla="*/ 0 w 504854"/>
                  <a:gd name="connsiteY0" fmla="*/ 50563 h 303333"/>
                  <a:gd name="connsiteX1" fmla="*/ 50555 w 504854"/>
                  <a:gd name="connsiteY1" fmla="*/ 8 h 303333"/>
                  <a:gd name="connsiteX2" fmla="*/ 239939 w 504854"/>
                  <a:gd name="connsiteY2" fmla="*/ 115525 h 303333"/>
                  <a:gd name="connsiteX3" fmla="*/ 427024 w 504854"/>
                  <a:gd name="connsiteY3" fmla="*/ 8 h 303333"/>
                  <a:gd name="connsiteX4" fmla="*/ 477579 w 504854"/>
                  <a:gd name="connsiteY4" fmla="*/ 50563 h 303333"/>
                  <a:gd name="connsiteX5" fmla="*/ 477579 w 504854"/>
                  <a:gd name="connsiteY5" fmla="*/ 252778 h 303333"/>
                  <a:gd name="connsiteX6" fmla="*/ 427024 w 504854"/>
                  <a:gd name="connsiteY6" fmla="*/ 303333 h 303333"/>
                  <a:gd name="connsiteX7" fmla="*/ 229642 w 504854"/>
                  <a:gd name="connsiteY7" fmla="*/ 188446 h 303333"/>
                  <a:gd name="connsiteX8" fmla="*/ 50555 w 504854"/>
                  <a:gd name="connsiteY8" fmla="*/ 303333 h 303333"/>
                  <a:gd name="connsiteX9" fmla="*/ 0 w 504854"/>
                  <a:gd name="connsiteY9" fmla="*/ 252778 h 303333"/>
                  <a:gd name="connsiteX10" fmla="*/ 0 w 504854"/>
                  <a:gd name="connsiteY10" fmla="*/ 50563 h 303333"/>
                  <a:gd name="connsiteX0" fmla="*/ 16611 w 521465"/>
                  <a:gd name="connsiteY0" fmla="*/ 50563 h 303333"/>
                  <a:gd name="connsiteX1" fmla="*/ 67166 w 521465"/>
                  <a:gd name="connsiteY1" fmla="*/ 8 h 303333"/>
                  <a:gd name="connsiteX2" fmla="*/ 256550 w 521465"/>
                  <a:gd name="connsiteY2" fmla="*/ 115525 h 303333"/>
                  <a:gd name="connsiteX3" fmla="*/ 443635 w 521465"/>
                  <a:gd name="connsiteY3" fmla="*/ 8 h 303333"/>
                  <a:gd name="connsiteX4" fmla="*/ 494190 w 521465"/>
                  <a:gd name="connsiteY4" fmla="*/ 50563 h 303333"/>
                  <a:gd name="connsiteX5" fmla="*/ 494190 w 521465"/>
                  <a:gd name="connsiteY5" fmla="*/ 252778 h 303333"/>
                  <a:gd name="connsiteX6" fmla="*/ 443635 w 521465"/>
                  <a:gd name="connsiteY6" fmla="*/ 303333 h 303333"/>
                  <a:gd name="connsiteX7" fmla="*/ 246253 w 521465"/>
                  <a:gd name="connsiteY7" fmla="*/ 188446 h 303333"/>
                  <a:gd name="connsiteX8" fmla="*/ 67166 w 521465"/>
                  <a:gd name="connsiteY8" fmla="*/ 303333 h 303333"/>
                  <a:gd name="connsiteX9" fmla="*/ 16611 w 521465"/>
                  <a:gd name="connsiteY9" fmla="*/ 252778 h 303333"/>
                  <a:gd name="connsiteX10" fmla="*/ 16611 w 521465"/>
                  <a:gd name="connsiteY10" fmla="*/ 50563 h 303333"/>
                  <a:gd name="connsiteX0" fmla="*/ 29966 w 534820"/>
                  <a:gd name="connsiteY0" fmla="*/ 50563 h 303333"/>
                  <a:gd name="connsiteX1" fmla="*/ 80521 w 534820"/>
                  <a:gd name="connsiteY1" fmla="*/ 8 h 303333"/>
                  <a:gd name="connsiteX2" fmla="*/ 269905 w 534820"/>
                  <a:gd name="connsiteY2" fmla="*/ 115525 h 303333"/>
                  <a:gd name="connsiteX3" fmla="*/ 456990 w 534820"/>
                  <a:gd name="connsiteY3" fmla="*/ 8 h 303333"/>
                  <a:gd name="connsiteX4" fmla="*/ 507545 w 534820"/>
                  <a:gd name="connsiteY4" fmla="*/ 50563 h 303333"/>
                  <a:gd name="connsiteX5" fmla="*/ 507545 w 534820"/>
                  <a:gd name="connsiteY5" fmla="*/ 252778 h 303333"/>
                  <a:gd name="connsiteX6" fmla="*/ 456990 w 534820"/>
                  <a:gd name="connsiteY6" fmla="*/ 303333 h 303333"/>
                  <a:gd name="connsiteX7" fmla="*/ 259608 w 534820"/>
                  <a:gd name="connsiteY7" fmla="*/ 188446 h 303333"/>
                  <a:gd name="connsiteX8" fmla="*/ 80521 w 534820"/>
                  <a:gd name="connsiteY8" fmla="*/ 303333 h 303333"/>
                  <a:gd name="connsiteX9" fmla="*/ 29966 w 534820"/>
                  <a:gd name="connsiteY9" fmla="*/ 252778 h 303333"/>
                  <a:gd name="connsiteX10" fmla="*/ 29966 w 534820"/>
                  <a:gd name="connsiteY10" fmla="*/ 50563 h 303333"/>
                  <a:gd name="connsiteX0" fmla="*/ 21843 w 526697"/>
                  <a:gd name="connsiteY0" fmla="*/ 50563 h 303333"/>
                  <a:gd name="connsiteX1" fmla="*/ 72398 w 526697"/>
                  <a:gd name="connsiteY1" fmla="*/ 8 h 303333"/>
                  <a:gd name="connsiteX2" fmla="*/ 261782 w 526697"/>
                  <a:gd name="connsiteY2" fmla="*/ 115525 h 303333"/>
                  <a:gd name="connsiteX3" fmla="*/ 448867 w 526697"/>
                  <a:gd name="connsiteY3" fmla="*/ 8 h 303333"/>
                  <a:gd name="connsiteX4" fmla="*/ 499422 w 526697"/>
                  <a:gd name="connsiteY4" fmla="*/ 50563 h 303333"/>
                  <a:gd name="connsiteX5" fmla="*/ 499422 w 526697"/>
                  <a:gd name="connsiteY5" fmla="*/ 252778 h 303333"/>
                  <a:gd name="connsiteX6" fmla="*/ 448867 w 526697"/>
                  <a:gd name="connsiteY6" fmla="*/ 303333 h 303333"/>
                  <a:gd name="connsiteX7" fmla="*/ 251485 w 526697"/>
                  <a:gd name="connsiteY7" fmla="*/ 188446 h 303333"/>
                  <a:gd name="connsiteX8" fmla="*/ 72398 w 526697"/>
                  <a:gd name="connsiteY8" fmla="*/ 303333 h 303333"/>
                  <a:gd name="connsiteX9" fmla="*/ 21843 w 526697"/>
                  <a:gd name="connsiteY9" fmla="*/ 252778 h 303333"/>
                  <a:gd name="connsiteX10" fmla="*/ 21843 w 526697"/>
                  <a:gd name="connsiteY10" fmla="*/ 50563 h 303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6697" h="303333">
                    <a:moveTo>
                      <a:pt x="21843" y="50563"/>
                    </a:moveTo>
                    <a:cubicBezTo>
                      <a:pt x="21843" y="22642"/>
                      <a:pt x="44477" y="8"/>
                      <a:pt x="72398" y="8"/>
                    </a:cubicBezTo>
                    <a:cubicBezTo>
                      <a:pt x="131126" y="-1138"/>
                      <a:pt x="203054" y="116671"/>
                      <a:pt x="261782" y="115525"/>
                    </a:cubicBezTo>
                    <a:cubicBezTo>
                      <a:pt x="328544" y="116671"/>
                      <a:pt x="382105" y="-1138"/>
                      <a:pt x="448867" y="8"/>
                    </a:cubicBezTo>
                    <a:cubicBezTo>
                      <a:pt x="476788" y="8"/>
                      <a:pt x="499422" y="22642"/>
                      <a:pt x="499422" y="50563"/>
                    </a:cubicBezTo>
                    <a:cubicBezTo>
                      <a:pt x="536469" y="115043"/>
                      <a:pt x="535103" y="175480"/>
                      <a:pt x="499422" y="252778"/>
                    </a:cubicBezTo>
                    <a:cubicBezTo>
                      <a:pt x="499422" y="280699"/>
                      <a:pt x="476788" y="303333"/>
                      <a:pt x="448867" y="303333"/>
                    </a:cubicBezTo>
                    <a:cubicBezTo>
                      <a:pt x="384240" y="300500"/>
                      <a:pt x="316112" y="191279"/>
                      <a:pt x="251485" y="188446"/>
                    </a:cubicBezTo>
                    <a:lnTo>
                      <a:pt x="72398" y="303333"/>
                    </a:lnTo>
                    <a:cubicBezTo>
                      <a:pt x="44477" y="303333"/>
                      <a:pt x="21843" y="280699"/>
                      <a:pt x="21843" y="252778"/>
                    </a:cubicBezTo>
                    <a:cubicBezTo>
                      <a:pt x="2308" y="196439"/>
                      <a:pt x="-15532" y="133979"/>
                      <a:pt x="21843" y="50563"/>
                    </a:cubicBezTo>
                    <a:close/>
                  </a:path>
                </a:pathLst>
              </a:custGeom>
              <a:solidFill>
                <a:srgbClr val="00B0F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Rectangle: Rounded Corners 7">
                <a:extLst>
                  <a:ext uri="{FF2B5EF4-FFF2-40B4-BE49-F238E27FC236}">
                    <a16:creationId xmlns:a16="http://schemas.microsoft.com/office/drawing/2014/main" id="{CC0D3E4C-CEA8-11D5-2C11-70DDE0BBC627}"/>
                  </a:ext>
                </a:extLst>
              </p:cNvPr>
              <p:cNvSpPr/>
              <p:nvPr/>
            </p:nvSpPr>
            <p:spPr>
              <a:xfrm rot="555254">
                <a:off x="7769682" y="3953470"/>
                <a:ext cx="492324" cy="245560"/>
              </a:xfrm>
              <a:custGeom>
                <a:avLst/>
                <a:gdLst>
                  <a:gd name="connsiteX0" fmla="*/ 0 w 477579"/>
                  <a:gd name="connsiteY0" fmla="*/ 50555 h 303325"/>
                  <a:gd name="connsiteX1" fmla="*/ 50555 w 477579"/>
                  <a:gd name="connsiteY1" fmla="*/ 0 h 303325"/>
                  <a:gd name="connsiteX2" fmla="*/ 427024 w 477579"/>
                  <a:gd name="connsiteY2" fmla="*/ 0 h 303325"/>
                  <a:gd name="connsiteX3" fmla="*/ 477579 w 477579"/>
                  <a:gd name="connsiteY3" fmla="*/ 50555 h 303325"/>
                  <a:gd name="connsiteX4" fmla="*/ 477579 w 477579"/>
                  <a:gd name="connsiteY4" fmla="*/ 252770 h 303325"/>
                  <a:gd name="connsiteX5" fmla="*/ 427024 w 477579"/>
                  <a:gd name="connsiteY5" fmla="*/ 303325 h 303325"/>
                  <a:gd name="connsiteX6" fmla="*/ 50555 w 477579"/>
                  <a:gd name="connsiteY6" fmla="*/ 303325 h 303325"/>
                  <a:gd name="connsiteX7" fmla="*/ 0 w 477579"/>
                  <a:gd name="connsiteY7" fmla="*/ 252770 h 303325"/>
                  <a:gd name="connsiteX8" fmla="*/ 0 w 477579"/>
                  <a:gd name="connsiteY8" fmla="*/ 50555 h 303325"/>
                  <a:gd name="connsiteX0" fmla="*/ 0 w 477579"/>
                  <a:gd name="connsiteY0" fmla="*/ 50563 h 303333"/>
                  <a:gd name="connsiteX1" fmla="*/ 50555 w 477579"/>
                  <a:gd name="connsiteY1" fmla="*/ 8 h 303333"/>
                  <a:gd name="connsiteX2" fmla="*/ 239939 w 477579"/>
                  <a:gd name="connsiteY2" fmla="*/ 115525 h 303333"/>
                  <a:gd name="connsiteX3" fmla="*/ 427024 w 477579"/>
                  <a:gd name="connsiteY3" fmla="*/ 8 h 303333"/>
                  <a:gd name="connsiteX4" fmla="*/ 477579 w 477579"/>
                  <a:gd name="connsiteY4" fmla="*/ 50563 h 303333"/>
                  <a:gd name="connsiteX5" fmla="*/ 477579 w 477579"/>
                  <a:gd name="connsiteY5" fmla="*/ 252778 h 303333"/>
                  <a:gd name="connsiteX6" fmla="*/ 427024 w 477579"/>
                  <a:gd name="connsiteY6" fmla="*/ 303333 h 303333"/>
                  <a:gd name="connsiteX7" fmla="*/ 50555 w 477579"/>
                  <a:gd name="connsiteY7" fmla="*/ 303333 h 303333"/>
                  <a:gd name="connsiteX8" fmla="*/ 0 w 477579"/>
                  <a:gd name="connsiteY8" fmla="*/ 252778 h 303333"/>
                  <a:gd name="connsiteX9" fmla="*/ 0 w 477579"/>
                  <a:gd name="connsiteY9" fmla="*/ 50563 h 303333"/>
                  <a:gd name="connsiteX0" fmla="*/ 0 w 477579"/>
                  <a:gd name="connsiteY0" fmla="*/ 50563 h 303333"/>
                  <a:gd name="connsiteX1" fmla="*/ 50555 w 477579"/>
                  <a:gd name="connsiteY1" fmla="*/ 8 h 303333"/>
                  <a:gd name="connsiteX2" fmla="*/ 239939 w 477579"/>
                  <a:gd name="connsiteY2" fmla="*/ 115525 h 303333"/>
                  <a:gd name="connsiteX3" fmla="*/ 427024 w 477579"/>
                  <a:gd name="connsiteY3" fmla="*/ 8 h 303333"/>
                  <a:gd name="connsiteX4" fmla="*/ 477579 w 477579"/>
                  <a:gd name="connsiteY4" fmla="*/ 50563 h 303333"/>
                  <a:gd name="connsiteX5" fmla="*/ 477579 w 477579"/>
                  <a:gd name="connsiteY5" fmla="*/ 252778 h 303333"/>
                  <a:gd name="connsiteX6" fmla="*/ 427024 w 477579"/>
                  <a:gd name="connsiteY6" fmla="*/ 303333 h 303333"/>
                  <a:gd name="connsiteX7" fmla="*/ 229642 w 477579"/>
                  <a:gd name="connsiteY7" fmla="*/ 188446 h 303333"/>
                  <a:gd name="connsiteX8" fmla="*/ 50555 w 477579"/>
                  <a:gd name="connsiteY8" fmla="*/ 303333 h 303333"/>
                  <a:gd name="connsiteX9" fmla="*/ 0 w 477579"/>
                  <a:gd name="connsiteY9" fmla="*/ 252778 h 303333"/>
                  <a:gd name="connsiteX10" fmla="*/ 0 w 477579"/>
                  <a:gd name="connsiteY10" fmla="*/ 50563 h 303333"/>
                  <a:gd name="connsiteX0" fmla="*/ 0 w 493437"/>
                  <a:gd name="connsiteY0" fmla="*/ 50563 h 303333"/>
                  <a:gd name="connsiteX1" fmla="*/ 50555 w 493437"/>
                  <a:gd name="connsiteY1" fmla="*/ 8 h 303333"/>
                  <a:gd name="connsiteX2" fmla="*/ 239939 w 493437"/>
                  <a:gd name="connsiteY2" fmla="*/ 115525 h 303333"/>
                  <a:gd name="connsiteX3" fmla="*/ 427024 w 493437"/>
                  <a:gd name="connsiteY3" fmla="*/ 8 h 303333"/>
                  <a:gd name="connsiteX4" fmla="*/ 477579 w 493437"/>
                  <a:gd name="connsiteY4" fmla="*/ 50563 h 303333"/>
                  <a:gd name="connsiteX5" fmla="*/ 477579 w 493437"/>
                  <a:gd name="connsiteY5" fmla="*/ 252778 h 303333"/>
                  <a:gd name="connsiteX6" fmla="*/ 427024 w 493437"/>
                  <a:gd name="connsiteY6" fmla="*/ 303333 h 303333"/>
                  <a:gd name="connsiteX7" fmla="*/ 229642 w 493437"/>
                  <a:gd name="connsiteY7" fmla="*/ 188446 h 303333"/>
                  <a:gd name="connsiteX8" fmla="*/ 50555 w 493437"/>
                  <a:gd name="connsiteY8" fmla="*/ 303333 h 303333"/>
                  <a:gd name="connsiteX9" fmla="*/ 0 w 493437"/>
                  <a:gd name="connsiteY9" fmla="*/ 252778 h 303333"/>
                  <a:gd name="connsiteX10" fmla="*/ 0 w 493437"/>
                  <a:gd name="connsiteY10" fmla="*/ 50563 h 303333"/>
                  <a:gd name="connsiteX0" fmla="*/ 0 w 504854"/>
                  <a:gd name="connsiteY0" fmla="*/ 50563 h 303333"/>
                  <a:gd name="connsiteX1" fmla="*/ 50555 w 504854"/>
                  <a:gd name="connsiteY1" fmla="*/ 8 h 303333"/>
                  <a:gd name="connsiteX2" fmla="*/ 239939 w 504854"/>
                  <a:gd name="connsiteY2" fmla="*/ 115525 h 303333"/>
                  <a:gd name="connsiteX3" fmla="*/ 427024 w 504854"/>
                  <a:gd name="connsiteY3" fmla="*/ 8 h 303333"/>
                  <a:gd name="connsiteX4" fmla="*/ 477579 w 504854"/>
                  <a:gd name="connsiteY4" fmla="*/ 50563 h 303333"/>
                  <a:gd name="connsiteX5" fmla="*/ 477579 w 504854"/>
                  <a:gd name="connsiteY5" fmla="*/ 252778 h 303333"/>
                  <a:gd name="connsiteX6" fmla="*/ 427024 w 504854"/>
                  <a:gd name="connsiteY6" fmla="*/ 303333 h 303333"/>
                  <a:gd name="connsiteX7" fmla="*/ 229642 w 504854"/>
                  <a:gd name="connsiteY7" fmla="*/ 188446 h 303333"/>
                  <a:gd name="connsiteX8" fmla="*/ 50555 w 504854"/>
                  <a:gd name="connsiteY8" fmla="*/ 303333 h 303333"/>
                  <a:gd name="connsiteX9" fmla="*/ 0 w 504854"/>
                  <a:gd name="connsiteY9" fmla="*/ 252778 h 303333"/>
                  <a:gd name="connsiteX10" fmla="*/ 0 w 504854"/>
                  <a:gd name="connsiteY10" fmla="*/ 50563 h 303333"/>
                  <a:gd name="connsiteX0" fmla="*/ 16611 w 521465"/>
                  <a:gd name="connsiteY0" fmla="*/ 50563 h 303333"/>
                  <a:gd name="connsiteX1" fmla="*/ 67166 w 521465"/>
                  <a:gd name="connsiteY1" fmla="*/ 8 h 303333"/>
                  <a:gd name="connsiteX2" fmla="*/ 256550 w 521465"/>
                  <a:gd name="connsiteY2" fmla="*/ 115525 h 303333"/>
                  <a:gd name="connsiteX3" fmla="*/ 443635 w 521465"/>
                  <a:gd name="connsiteY3" fmla="*/ 8 h 303333"/>
                  <a:gd name="connsiteX4" fmla="*/ 494190 w 521465"/>
                  <a:gd name="connsiteY4" fmla="*/ 50563 h 303333"/>
                  <a:gd name="connsiteX5" fmla="*/ 494190 w 521465"/>
                  <a:gd name="connsiteY5" fmla="*/ 252778 h 303333"/>
                  <a:gd name="connsiteX6" fmla="*/ 443635 w 521465"/>
                  <a:gd name="connsiteY6" fmla="*/ 303333 h 303333"/>
                  <a:gd name="connsiteX7" fmla="*/ 246253 w 521465"/>
                  <a:gd name="connsiteY7" fmla="*/ 188446 h 303333"/>
                  <a:gd name="connsiteX8" fmla="*/ 67166 w 521465"/>
                  <a:gd name="connsiteY8" fmla="*/ 303333 h 303333"/>
                  <a:gd name="connsiteX9" fmla="*/ 16611 w 521465"/>
                  <a:gd name="connsiteY9" fmla="*/ 252778 h 303333"/>
                  <a:gd name="connsiteX10" fmla="*/ 16611 w 521465"/>
                  <a:gd name="connsiteY10" fmla="*/ 50563 h 303333"/>
                  <a:gd name="connsiteX0" fmla="*/ 29966 w 534820"/>
                  <a:gd name="connsiteY0" fmla="*/ 50563 h 303333"/>
                  <a:gd name="connsiteX1" fmla="*/ 80521 w 534820"/>
                  <a:gd name="connsiteY1" fmla="*/ 8 h 303333"/>
                  <a:gd name="connsiteX2" fmla="*/ 269905 w 534820"/>
                  <a:gd name="connsiteY2" fmla="*/ 115525 h 303333"/>
                  <a:gd name="connsiteX3" fmla="*/ 456990 w 534820"/>
                  <a:gd name="connsiteY3" fmla="*/ 8 h 303333"/>
                  <a:gd name="connsiteX4" fmla="*/ 507545 w 534820"/>
                  <a:gd name="connsiteY4" fmla="*/ 50563 h 303333"/>
                  <a:gd name="connsiteX5" fmla="*/ 507545 w 534820"/>
                  <a:gd name="connsiteY5" fmla="*/ 252778 h 303333"/>
                  <a:gd name="connsiteX6" fmla="*/ 456990 w 534820"/>
                  <a:gd name="connsiteY6" fmla="*/ 303333 h 303333"/>
                  <a:gd name="connsiteX7" fmla="*/ 259608 w 534820"/>
                  <a:gd name="connsiteY7" fmla="*/ 188446 h 303333"/>
                  <a:gd name="connsiteX8" fmla="*/ 80521 w 534820"/>
                  <a:gd name="connsiteY8" fmla="*/ 303333 h 303333"/>
                  <a:gd name="connsiteX9" fmla="*/ 29966 w 534820"/>
                  <a:gd name="connsiteY9" fmla="*/ 252778 h 303333"/>
                  <a:gd name="connsiteX10" fmla="*/ 29966 w 534820"/>
                  <a:gd name="connsiteY10" fmla="*/ 50563 h 303333"/>
                  <a:gd name="connsiteX0" fmla="*/ 21843 w 526697"/>
                  <a:gd name="connsiteY0" fmla="*/ 50563 h 303333"/>
                  <a:gd name="connsiteX1" fmla="*/ 72398 w 526697"/>
                  <a:gd name="connsiteY1" fmla="*/ 8 h 303333"/>
                  <a:gd name="connsiteX2" fmla="*/ 261782 w 526697"/>
                  <a:gd name="connsiteY2" fmla="*/ 115525 h 303333"/>
                  <a:gd name="connsiteX3" fmla="*/ 448867 w 526697"/>
                  <a:gd name="connsiteY3" fmla="*/ 8 h 303333"/>
                  <a:gd name="connsiteX4" fmla="*/ 499422 w 526697"/>
                  <a:gd name="connsiteY4" fmla="*/ 50563 h 303333"/>
                  <a:gd name="connsiteX5" fmla="*/ 499422 w 526697"/>
                  <a:gd name="connsiteY5" fmla="*/ 252778 h 303333"/>
                  <a:gd name="connsiteX6" fmla="*/ 448867 w 526697"/>
                  <a:gd name="connsiteY6" fmla="*/ 303333 h 303333"/>
                  <a:gd name="connsiteX7" fmla="*/ 251485 w 526697"/>
                  <a:gd name="connsiteY7" fmla="*/ 188446 h 303333"/>
                  <a:gd name="connsiteX8" fmla="*/ 72398 w 526697"/>
                  <a:gd name="connsiteY8" fmla="*/ 303333 h 303333"/>
                  <a:gd name="connsiteX9" fmla="*/ 21843 w 526697"/>
                  <a:gd name="connsiteY9" fmla="*/ 252778 h 303333"/>
                  <a:gd name="connsiteX10" fmla="*/ 21843 w 526697"/>
                  <a:gd name="connsiteY10" fmla="*/ 50563 h 303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6697" h="303333">
                    <a:moveTo>
                      <a:pt x="21843" y="50563"/>
                    </a:moveTo>
                    <a:cubicBezTo>
                      <a:pt x="21843" y="22642"/>
                      <a:pt x="44477" y="8"/>
                      <a:pt x="72398" y="8"/>
                    </a:cubicBezTo>
                    <a:cubicBezTo>
                      <a:pt x="131126" y="-1138"/>
                      <a:pt x="203054" y="116671"/>
                      <a:pt x="261782" y="115525"/>
                    </a:cubicBezTo>
                    <a:cubicBezTo>
                      <a:pt x="328544" y="116671"/>
                      <a:pt x="382105" y="-1138"/>
                      <a:pt x="448867" y="8"/>
                    </a:cubicBezTo>
                    <a:cubicBezTo>
                      <a:pt x="476788" y="8"/>
                      <a:pt x="499422" y="22642"/>
                      <a:pt x="499422" y="50563"/>
                    </a:cubicBezTo>
                    <a:cubicBezTo>
                      <a:pt x="536469" y="115043"/>
                      <a:pt x="535103" y="175480"/>
                      <a:pt x="499422" y="252778"/>
                    </a:cubicBezTo>
                    <a:cubicBezTo>
                      <a:pt x="499422" y="280699"/>
                      <a:pt x="476788" y="303333"/>
                      <a:pt x="448867" y="303333"/>
                    </a:cubicBezTo>
                    <a:cubicBezTo>
                      <a:pt x="384240" y="300500"/>
                      <a:pt x="316112" y="191279"/>
                      <a:pt x="251485" y="188446"/>
                    </a:cubicBezTo>
                    <a:lnTo>
                      <a:pt x="72398" y="303333"/>
                    </a:lnTo>
                    <a:cubicBezTo>
                      <a:pt x="44477" y="303333"/>
                      <a:pt x="21843" y="280699"/>
                      <a:pt x="21843" y="252778"/>
                    </a:cubicBezTo>
                    <a:cubicBezTo>
                      <a:pt x="2308" y="196439"/>
                      <a:pt x="-15532" y="133979"/>
                      <a:pt x="21843" y="50563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: Rounded Corners 7">
                <a:extLst>
                  <a:ext uri="{FF2B5EF4-FFF2-40B4-BE49-F238E27FC236}">
                    <a16:creationId xmlns:a16="http://schemas.microsoft.com/office/drawing/2014/main" id="{7DDBE90B-D32B-DDD5-6AF4-97AAE40E2DAC}"/>
                  </a:ext>
                </a:extLst>
              </p:cNvPr>
              <p:cNvSpPr/>
              <p:nvPr/>
            </p:nvSpPr>
            <p:spPr>
              <a:xfrm rot="15905296">
                <a:off x="7353744" y="5475755"/>
                <a:ext cx="492324" cy="164099"/>
              </a:xfrm>
              <a:custGeom>
                <a:avLst/>
                <a:gdLst>
                  <a:gd name="connsiteX0" fmla="*/ 0 w 477579"/>
                  <a:gd name="connsiteY0" fmla="*/ 50555 h 303325"/>
                  <a:gd name="connsiteX1" fmla="*/ 50555 w 477579"/>
                  <a:gd name="connsiteY1" fmla="*/ 0 h 303325"/>
                  <a:gd name="connsiteX2" fmla="*/ 427024 w 477579"/>
                  <a:gd name="connsiteY2" fmla="*/ 0 h 303325"/>
                  <a:gd name="connsiteX3" fmla="*/ 477579 w 477579"/>
                  <a:gd name="connsiteY3" fmla="*/ 50555 h 303325"/>
                  <a:gd name="connsiteX4" fmla="*/ 477579 w 477579"/>
                  <a:gd name="connsiteY4" fmla="*/ 252770 h 303325"/>
                  <a:gd name="connsiteX5" fmla="*/ 427024 w 477579"/>
                  <a:gd name="connsiteY5" fmla="*/ 303325 h 303325"/>
                  <a:gd name="connsiteX6" fmla="*/ 50555 w 477579"/>
                  <a:gd name="connsiteY6" fmla="*/ 303325 h 303325"/>
                  <a:gd name="connsiteX7" fmla="*/ 0 w 477579"/>
                  <a:gd name="connsiteY7" fmla="*/ 252770 h 303325"/>
                  <a:gd name="connsiteX8" fmla="*/ 0 w 477579"/>
                  <a:gd name="connsiteY8" fmla="*/ 50555 h 303325"/>
                  <a:gd name="connsiteX0" fmla="*/ 0 w 477579"/>
                  <a:gd name="connsiteY0" fmla="*/ 50563 h 303333"/>
                  <a:gd name="connsiteX1" fmla="*/ 50555 w 477579"/>
                  <a:gd name="connsiteY1" fmla="*/ 8 h 303333"/>
                  <a:gd name="connsiteX2" fmla="*/ 239939 w 477579"/>
                  <a:gd name="connsiteY2" fmla="*/ 115525 h 303333"/>
                  <a:gd name="connsiteX3" fmla="*/ 427024 w 477579"/>
                  <a:gd name="connsiteY3" fmla="*/ 8 h 303333"/>
                  <a:gd name="connsiteX4" fmla="*/ 477579 w 477579"/>
                  <a:gd name="connsiteY4" fmla="*/ 50563 h 303333"/>
                  <a:gd name="connsiteX5" fmla="*/ 477579 w 477579"/>
                  <a:gd name="connsiteY5" fmla="*/ 252778 h 303333"/>
                  <a:gd name="connsiteX6" fmla="*/ 427024 w 477579"/>
                  <a:gd name="connsiteY6" fmla="*/ 303333 h 303333"/>
                  <a:gd name="connsiteX7" fmla="*/ 50555 w 477579"/>
                  <a:gd name="connsiteY7" fmla="*/ 303333 h 303333"/>
                  <a:gd name="connsiteX8" fmla="*/ 0 w 477579"/>
                  <a:gd name="connsiteY8" fmla="*/ 252778 h 303333"/>
                  <a:gd name="connsiteX9" fmla="*/ 0 w 477579"/>
                  <a:gd name="connsiteY9" fmla="*/ 50563 h 303333"/>
                  <a:gd name="connsiteX0" fmla="*/ 0 w 477579"/>
                  <a:gd name="connsiteY0" fmla="*/ 50563 h 303333"/>
                  <a:gd name="connsiteX1" fmla="*/ 50555 w 477579"/>
                  <a:gd name="connsiteY1" fmla="*/ 8 h 303333"/>
                  <a:gd name="connsiteX2" fmla="*/ 239939 w 477579"/>
                  <a:gd name="connsiteY2" fmla="*/ 115525 h 303333"/>
                  <a:gd name="connsiteX3" fmla="*/ 427024 w 477579"/>
                  <a:gd name="connsiteY3" fmla="*/ 8 h 303333"/>
                  <a:gd name="connsiteX4" fmla="*/ 477579 w 477579"/>
                  <a:gd name="connsiteY4" fmla="*/ 50563 h 303333"/>
                  <a:gd name="connsiteX5" fmla="*/ 477579 w 477579"/>
                  <a:gd name="connsiteY5" fmla="*/ 252778 h 303333"/>
                  <a:gd name="connsiteX6" fmla="*/ 427024 w 477579"/>
                  <a:gd name="connsiteY6" fmla="*/ 303333 h 303333"/>
                  <a:gd name="connsiteX7" fmla="*/ 229642 w 477579"/>
                  <a:gd name="connsiteY7" fmla="*/ 188446 h 303333"/>
                  <a:gd name="connsiteX8" fmla="*/ 50555 w 477579"/>
                  <a:gd name="connsiteY8" fmla="*/ 303333 h 303333"/>
                  <a:gd name="connsiteX9" fmla="*/ 0 w 477579"/>
                  <a:gd name="connsiteY9" fmla="*/ 252778 h 303333"/>
                  <a:gd name="connsiteX10" fmla="*/ 0 w 477579"/>
                  <a:gd name="connsiteY10" fmla="*/ 50563 h 303333"/>
                  <a:gd name="connsiteX0" fmla="*/ 0 w 493437"/>
                  <a:gd name="connsiteY0" fmla="*/ 50563 h 303333"/>
                  <a:gd name="connsiteX1" fmla="*/ 50555 w 493437"/>
                  <a:gd name="connsiteY1" fmla="*/ 8 h 303333"/>
                  <a:gd name="connsiteX2" fmla="*/ 239939 w 493437"/>
                  <a:gd name="connsiteY2" fmla="*/ 115525 h 303333"/>
                  <a:gd name="connsiteX3" fmla="*/ 427024 w 493437"/>
                  <a:gd name="connsiteY3" fmla="*/ 8 h 303333"/>
                  <a:gd name="connsiteX4" fmla="*/ 477579 w 493437"/>
                  <a:gd name="connsiteY4" fmla="*/ 50563 h 303333"/>
                  <a:gd name="connsiteX5" fmla="*/ 477579 w 493437"/>
                  <a:gd name="connsiteY5" fmla="*/ 252778 h 303333"/>
                  <a:gd name="connsiteX6" fmla="*/ 427024 w 493437"/>
                  <a:gd name="connsiteY6" fmla="*/ 303333 h 303333"/>
                  <a:gd name="connsiteX7" fmla="*/ 229642 w 493437"/>
                  <a:gd name="connsiteY7" fmla="*/ 188446 h 303333"/>
                  <a:gd name="connsiteX8" fmla="*/ 50555 w 493437"/>
                  <a:gd name="connsiteY8" fmla="*/ 303333 h 303333"/>
                  <a:gd name="connsiteX9" fmla="*/ 0 w 493437"/>
                  <a:gd name="connsiteY9" fmla="*/ 252778 h 303333"/>
                  <a:gd name="connsiteX10" fmla="*/ 0 w 493437"/>
                  <a:gd name="connsiteY10" fmla="*/ 50563 h 303333"/>
                  <a:gd name="connsiteX0" fmla="*/ 0 w 504854"/>
                  <a:gd name="connsiteY0" fmla="*/ 50563 h 303333"/>
                  <a:gd name="connsiteX1" fmla="*/ 50555 w 504854"/>
                  <a:gd name="connsiteY1" fmla="*/ 8 h 303333"/>
                  <a:gd name="connsiteX2" fmla="*/ 239939 w 504854"/>
                  <a:gd name="connsiteY2" fmla="*/ 115525 h 303333"/>
                  <a:gd name="connsiteX3" fmla="*/ 427024 w 504854"/>
                  <a:gd name="connsiteY3" fmla="*/ 8 h 303333"/>
                  <a:gd name="connsiteX4" fmla="*/ 477579 w 504854"/>
                  <a:gd name="connsiteY4" fmla="*/ 50563 h 303333"/>
                  <a:gd name="connsiteX5" fmla="*/ 477579 w 504854"/>
                  <a:gd name="connsiteY5" fmla="*/ 252778 h 303333"/>
                  <a:gd name="connsiteX6" fmla="*/ 427024 w 504854"/>
                  <a:gd name="connsiteY6" fmla="*/ 303333 h 303333"/>
                  <a:gd name="connsiteX7" fmla="*/ 229642 w 504854"/>
                  <a:gd name="connsiteY7" fmla="*/ 188446 h 303333"/>
                  <a:gd name="connsiteX8" fmla="*/ 50555 w 504854"/>
                  <a:gd name="connsiteY8" fmla="*/ 303333 h 303333"/>
                  <a:gd name="connsiteX9" fmla="*/ 0 w 504854"/>
                  <a:gd name="connsiteY9" fmla="*/ 252778 h 303333"/>
                  <a:gd name="connsiteX10" fmla="*/ 0 w 504854"/>
                  <a:gd name="connsiteY10" fmla="*/ 50563 h 303333"/>
                  <a:gd name="connsiteX0" fmla="*/ 16611 w 521465"/>
                  <a:gd name="connsiteY0" fmla="*/ 50563 h 303333"/>
                  <a:gd name="connsiteX1" fmla="*/ 67166 w 521465"/>
                  <a:gd name="connsiteY1" fmla="*/ 8 h 303333"/>
                  <a:gd name="connsiteX2" fmla="*/ 256550 w 521465"/>
                  <a:gd name="connsiteY2" fmla="*/ 115525 h 303333"/>
                  <a:gd name="connsiteX3" fmla="*/ 443635 w 521465"/>
                  <a:gd name="connsiteY3" fmla="*/ 8 h 303333"/>
                  <a:gd name="connsiteX4" fmla="*/ 494190 w 521465"/>
                  <a:gd name="connsiteY4" fmla="*/ 50563 h 303333"/>
                  <a:gd name="connsiteX5" fmla="*/ 494190 w 521465"/>
                  <a:gd name="connsiteY5" fmla="*/ 252778 h 303333"/>
                  <a:gd name="connsiteX6" fmla="*/ 443635 w 521465"/>
                  <a:gd name="connsiteY6" fmla="*/ 303333 h 303333"/>
                  <a:gd name="connsiteX7" fmla="*/ 246253 w 521465"/>
                  <a:gd name="connsiteY7" fmla="*/ 188446 h 303333"/>
                  <a:gd name="connsiteX8" fmla="*/ 67166 w 521465"/>
                  <a:gd name="connsiteY8" fmla="*/ 303333 h 303333"/>
                  <a:gd name="connsiteX9" fmla="*/ 16611 w 521465"/>
                  <a:gd name="connsiteY9" fmla="*/ 252778 h 303333"/>
                  <a:gd name="connsiteX10" fmla="*/ 16611 w 521465"/>
                  <a:gd name="connsiteY10" fmla="*/ 50563 h 303333"/>
                  <a:gd name="connsiteX0" fmla="*/ 29966 w 534820"/>
                  <a:gd name="connsiteY0" fmla="*/ 50563 h 303333"/>
                  <a:gd name="connsiteX1" fmla="*/ 80521 w 534820"/>
                  <a:gd name="connsiteY1" fmla="*/ 8 h 303333"/>
                  <a:gd name="connsiteX2" fmla="*/ 269905 w 534820"/>
                  <a:gd name="connsiteY2" fmla="*/ 115525 h 303333"/>
                  <a:gd name="connsiteX3" fmla="*/ 456990 w 534820"/>
                  <a:gd name="connsiteY3" fmla="*/ 8 h 303333"/>
                  <a:gd name="connsiteX4" fmla="*/ 507545 w 534820"/>
                  <a:gd name="connsiteY4" fmla="*/ 50563 h 303333"/>
                  <a:gd name="connsiteX5" fmla="*/ 507545 w 534820"/>
                  <a:gd name="connsiteY5" fmla="*/ 252778 h 303333"/>
                  <a:gd name="connsiteX6" fmla="*/ 456990 w 534820"/>
                  <a:gd name="connsiteY6" fmla="*/ 303333 h 303333"/>
                  <a:gd name="connsiteX7" fmla="*/ 259608 w 534820"/>
                  <a:gd name="connsiteY7" fmla="*/ 188446 h 303333"/>
                  <a:gd name="connsiteX8" fmla="*/ 80521 w 534820"/>
                  <a:gd name="connsiteY8" fmla="*/ 303333 h 303333"/>
                  <a:gd name="connsiteX9" fmla="*/ 29966 w 534820"/>
                  <a:gd name="connsiteY9" fmla="*/ 252778 h 303333"/>
                  <a:gd name="connsiteX10" fmla="*/ 29966 w 534820"/>
                  <a:gd name="connsiteY10" fmla="*/ 50563 h 303333"/>
                  <a:gd name="connsiteX0" fmla="*/ 21843 w 526697"/>
                  <a:gd name="connsiteY0" fmla="*/ 50563 h 303333"/>
                  <a:gd name="connsiteX1" fmla="*/ 72398 w 526697"/>
                  <a:gd name="connsiteY1" fmla="*/ 8 h 303333"/>
                  <a:gd name="connsiteX2" fmla="*/ 261782 w 526697"/>
                  <a:gd name="connsiteY2" fmla="*/ 115525 h 303333"/>
                  <a:gd name="connsiteX3" fmla="*/ 448867 w 526697"/>
                  <a:gd name="connsiteY3" fmla="*/ 8 h 303333"/>
                  <a:gd name="connsiteX4" fmla="*/ 499422 w 526697"/>
                  <a:gd name="connsiteY4" fmla="*/ 50563 h 303333"/>
                  <a:gd name="connsiteX5" fmla="*/ 499422 w 526697"/>
                  <a:gd name="connsiteY5" fmla="*/ 252778 h 303333"/>
                  <a:gd name="connsiteX6" fmla="*/ 448867 w 526697"/>
                  <a:gd name="connsiteY6" fmla="*/ 303333 h 303333"/>
                  <a:gd name="connsiteX7" fmla="*/ 251485 w 526697"/>
                  <a:gd name="connsiteY7" fmla="*/ 188446 h 303333"/>
                  <a:gd name="connsiteX8" fmla="*/ 72398 w 526697"/>
                  <a:gd name="connsiteY8" fmla="*/ 303333 h 303333"/>
                  <a:gd name="connsiteX9" fmla="*/ 21843 w 526697"/>
                  <a:gd name="connsiteY9" fmla="*/ 252778 h 303333"/>
                  <a:gd name="connsiteX10" fmla="*/ 21843 w 526697"/>
                  <a:gd name="connsiteY10" fmla="*/ 50563 h 303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6697" h="303333">
                    <a:moveTo>
                      <a:pt x="21843" y="50563"/>
                    </a:moveTo>
                    <a:cubicBezTo>
                      <a:pt x="21843" y="22642"/>
                      <a:pt x="44477" y="8"/>
                      <a:pt x="72398" y="8"/>
                    </a:cubicBezTo>
                    <a:cubicBezTo>
                      <a:pt x="131126" y="-1138"/>
                      <a:pt x="203054" y="116671"/>
                      <a:pt x="261782" y="115525"/>
                    </a:cubicBezTo>
                    <a:cubicBezTo>
                      <a:pt x="328544" y="116671"/>
                      <a:pt x="382105" y="-1138"/>
                      <a:pt x="448867" y="8"/>
                    </a:cubicBezTo>
                    <a:cubicBezTo>
                      <a:pt x="476788" y="8"/>
                      <a:pt x="499422" y="22642"/>
                      <a:pt x="499422" y="50563"/>
                    </a:cubicBezTo>
                    <a:cubicBezTo>
                      <a:pt x="536469" y="115043"/>
                      <a:pt x="535103" y="175480"/>
                      <a:pt x="499422" y="252778"/>
                    </a:cubicBezTo>
                    <a:cubicBezTo>
                      <a:pt x="499422" y="280699"/>
                      <a:pt x="476788" y="303333"/>
                      <a:pt x="448867" y="303333"/>
                    </a:cubicBezTo>
                    <a:cubicBezTo>
                      <a:pt x="384240" y="300500"/>
                      <a:pt x="316112" y="191279"/>
                      <a:pt x="251485" y="188446"/>
                    </a:cubicBezTo>
                    <a:lnTo>
                      <a:pt x="72398" y="303333"/>
                    </a:lnTo>
                    <a:cubicBezTo>
                      <a:pt x="44477" y="303333"/>
                      <a:pt x="21843" y="280699"/>
                      <a:pt x="21843" y="252778"/>
                    </a:cubicBezTo>
                    <a:cubicBezTo>
                      <a:pt x="2308" y="196439"/>
                      <a:pt x="-15532" y="133979"/>
                      <a:pt x="21843" y="50563"/>
                    </a:cubicBezTo>
                    <a:close/>
                  </a:path>
                </a:pathLst>
              </a:custGeom>
              <a:solidFill>
                <a:srgbClr val="ED7D31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: Rounded Corners 7">
                <a:extLst>
                  <a:ext uri="{FF2B5EF4-FFF2-40B4-BE49-F238E27FC236}">
                    <a16:creationId xmlns:a16="http://schemas.microsoft.com/office/drawing/2014/main" id="{E8606F3A-FB7D-9887-D34A-8FB96DF409CE}"/>
                  </a:ext>
                </a:extLst>
              </p:cNvPr>
              <p:cNvSpPr/>
              <p:nvPr/>
            </p:nvSpPr>
            <p:spPr>
              <a:xfrm rot="12194765">
                <a:off x="6817285" y="5811219"/>
                <a:ext cx="492324" cy="226933"/>
              </a:xfrm>
              <a:custGeom>
                <a:avLst/>
                <a:gdLst>
                  <a:gd name="connsiteX0" fmla="*/ 0 w 477579"/>
                  <a:gd name="connsiteY0" fmla="*/ 50555 h 303325"/>
                  <a:gd name="connsiteX1" fmla="*/ 50555 w 477579"/>
                  <a:gd name="connsiteY1" fmla="*/ 0 h 303325"/>
                  <a:gd name="connsiteX2" fmla="*/ 427024 w 477579"/>
                  <a:gd name="connsiteY2" fmla="*/ 0 h 303325"/>
                  <a:gd name="connsiteX3" fmla="*/ 477579 w 477579"/>
                  <a:gd name="connsiteY3" fmla="*/ 50555 h 303325"/>
                  <a:gd name="connsiteX4" fmla="*/ 477579 w 477579"/>
                  <a:gd name="connsiteY4" fmla="*/ 252770 h 303325"/>
                  <a:gd name="connsiteX5" fmla="*/ 427024 w 477579"/>
                  <a:gd name="connsiteY5" fmla="*/ 303325 h 303325"/>
                  <a:gd name="connsiteX6" fmla="*/ 50555 w 477579"/>
                  <a:gd name="connsiteY6" fmla="*/ 303325 h 303325"/>
                  <a:gd name="connsiteX7" fmla="*/ 0 w 477579"/>
                  <a:gd name="connsiteY7" fmla="*/ 252770 h 303325"/>
                  <a:gd name="connsiteX8" fmla="*/ 0 w 477579"/>
                  <a:gd name="connsiteY8" fmla="*/ 50555 h 303325"/>
                  <a:gd name="connsiteX0" fmla="*/ 0 w 477579"/>
                  <a:gd name="connsiteY0" fmla="*/ 50563 h 303333"/>
                  <a:gd name="connsiteX1" fmla="*/ 50555 w 477579"/>
                  <a:gd name="connsiteY1" fmla="*/ 8 h 303333"/>
                  <a:gd name="connsiteX2" fmla="*/ 239939 w 477579"/>
                  <a:gd name="connsiteY2" fmla="*/ 115525 h 303333"/>
                  <a:gd name="connsiteX3" fmla="*/ 427024 w 477579"/>
                  <a:gd name="connsiteY3" fmla="*/ 8 h 303333"/>
                  <a:gd name="connsiteX4" fmla="*/ 477579 w 477579"/>
                  <a:gd name="connsiteY4" fmla="*/ 50563 h 303333"/>
                  <a:gd name="connsiteX5" fmla="*/ 477579 w 477579"/>
                  <a:gd name="connsiteY5" fmla="*/ 252778 h 303333"/>
                  <a:gd name="connsiteX6" fmla="*/ 427024 w 477579"/>
                  <a:gd name="connsiteY6" fmla="*/ 303333 h 303333"/>
                  <a:gd name="connsiteX7" fmla="*/ 50555 w 477579"/>
                  <a:gd name="connsiteY7" fmla="*/ 303333 h 303333"/>
                  <a:gd name="connsiteX8" fmla="*/ 0 w 477579"/>
                  <a:gd name="connsiteY8" fmla="*/ 252778 h 303333"/>
                  <a:gd name="connsiteX9" fmla="*/ 0 w 477579"/>
                  <a:gd name="connsiteY9" fmla="*/ 50563 h 303333"/>
                  <a:gd name="connsiteX0" fmla="*/ 0 w 477579"/>
                  <a:gd name="connsiteY0" fmla="*/ 50563 h 303333"/>
                  <a:gd name="connsiteX1" fmla="*/ 50555 w 477579"/>
                  <a:gd name="connsiteY1" fmla="*/ 8 h 303333"/>
                  <a:gd name="connsiteX2" fmla="*/ 239939 w 477579"/>
                  <a:gd name="connsiteY2" fmla="*/ 115525 h 303333"/>
                  <a:gd name="connsiteX3" fmla="*/ 427024 w 477579"/>
                  <a:gd name="connsiteY3" fmla="*/ 8 h 303333"/>
                  <a:gd name="connsiteX4" fmla="*/ 477579 w 477579"/>
                  <a:gd name="connsiteY4" fmla="*/ 50563 h 303333"/>
                  <a:gd name="connsiteX5" fmla="*/ 477579 w 477579"/>
                  <a:gd name="connsiteY5" fmla="*/ 252778 h 303333"/>
                  <a:gd name="connsiteX6" fmla="*/ 427024 w 477579"/>
                  <a:gd name="connsiteY6" fmla="*/ 303333 h 303333"/>
                  <a:gd name="connsiteX7" fmla="*/ 229642 w 477579"/>
                  <a:gd name="connsiteY7" fmla="*/ 188446 h 303333"/>
                  <a:gd name="connsiteX8" fmla="*/ 50555 w 477579"/>
                  <a:gd name="connsiteY8" fmla="*/ 303333 h 303333"/>
                  <a:gd name="connsiteX9" fmla="*/ 0 w 477579"/>
                  <a:gd name="connsiteY9" fmla="*/ 252778 h 303333"/>
                  <a:gd name="connsiteX10" fmla="*/ 0 w 477579"/>
                  <a:gd name="connsiteY10" fmla="*/ 50563 h 303333"/>
                  <a:gd name="connsiteX0" fmla="*/ 0 w 493437"/>
                  <a:gd name="connsiteY0" fmla="*/ 50563 h 303333"/>
                  <a:gd name="connsiteX1" fmla="*/ 50555 w 493437"/>
                  <a:gd name="connsiteY1" fmla="*/ 8 h 303333"/>
                  <a:gd name="connsiteX2" fmla="*/ 239939 w 493437"/>
                  <a:gd name="connsiteY2" fmla="*/ 115525 h 303333"/>
                  <a:gd name="connsiteX3" fmla="*/ 427024 w 493437"/>
                  <a:gd name="connsiteY3" fmla="*/ 8 h 303333"/>
                  <a:gd name="connsiteX4" fmla="*/ 477579 w 493437"/>
                  <a:gd name="connsiteY4" fmla="*/ 50563 h 303333"/>
                  <a:gd name="connsiteX5" fmla="*/ 477579 w 493437"/>
                  <a:gd name="connsiteY5" fmla="*/ 252778 h 303333"/>
                  <a:gd name="connsiteX6" fmla="*/ 427024 w 493437"/>
                  <a:gd name="connsiteY6" fmla="*/ 303333 h 303333"/>
                  <a:gd name="connsiteX7" fmla="*/ 229642 w 493437"/>
                  <a:gd name="connsiteY7" fmla="*/ 188446 h 303333"/>
                  <a:gd name="connsiteX8" fmla="*/ 50555 w 493437"/>
                  <a:gd name="connsiteY8" fmla="*/ 303333 h 303333"/>
                  <a:gd name="connsiteX9" fmla="*/ 0 w 493437"/>
                  <a:gd name="connsiteY9" fmla="*/ 252778 h 303333"/>
                  <a:gd name="connsiteX10" fmla="*/ 0 w 493437"/>
                  <a:gd name="connsiteY10" fmla="*/ 50563 h 303333"/>
                  <a:gd name="connsiteX0" fmla="*/ 0 w 504854"/>
                  <a:gd name="connsiteY0" fmla="*/ 50563 h 303333"/>
                  <a:gd name="connsiteX1" fmla="*/ 50555 w 504854"/>
                  <a:gd name="connsiteY1" fmla="*/ 8 h 303333"/>
                  <a:gd name="connsiteX2" fmla="*/ 239939 w 504854"/>
                  <a:gd name="connsiteY2" fmla="*/ 115525 h 303333"/>
                  <a:gd name="connsiteX3" fmla="*/ 427024 w 504854"/>
                  <a:gd name="connsiteY3" fmla="*/ 8 h 303333"/>
                  <a:gd name="connsiteX4" fmla="*/ 477579 w 504854"/>
                  <a:gd name="connsiteY4" fmla="*/ 50563 h 303333"/>
                  <a:gd name="connsiteX5" fmla="*/ 477579 w 504854"/>
                  <a:gd name="connsiteY5" fmla="*/ 252778 h 303333"/>
                  <a:gd name="connsiteX6" fmla="*/ 427024 w 504854"/>
                  <a:gd name="connsiteY6" fmla="*/ 303333 h 303333"/>
                  <a:gd name="connsiteX7" fmla="*/ 229642 w 504854"/>
                  <a:gd name="connsiteY7" fmla="*/ 188446 h 303333"/>
                  <a:gd name="connsiteX8" fmla="*/ 50555 w 504854"/>
                  <a:gd name="connsiteY8" fmla="*/ 303333 h 303333"/>
                  <a:gd name="connsiteX9" fmla="*/ 0 w 504854"/>
                  <a:gd name="connsiteY9" fmla="*/ 252778 h 303333"/>
                  <a:gd name="connsiteX10" fmla="*/ 0 w 504854"/>
                  <a:gd name="connsiteY10" fmla="*/ 50563 h 303333"/>
                  <a:gd name="connsiteX0" fmla="*/ 16611 w 521465"/>
                  <a:gd name="connsiteY0" fmla="*/ 50563 h 303333"/>
                  <a:gd name="connsiteX1" fmla="*/ 67166 w 521465"/>
                  <a:gd name="connsiteY1" fmla="*/ 8 h 303333"/>
                  <a:gd name="connsiteX2" fmla="*/ 256550 w 521465"/>
                  <a:gd name="connsiteY2" fmla="*/ 115525 h 303333"/>
                  <a:gd name="connsiteX3" fmla="*/ 443635 w 521465"/>
                  <a:gd name="connsiteY3" fmla="*/ 8 h 303333"/>
                  <a:gd name="connsiteX4" fmla="*/ 494190 w 521465"/>
                  <a:gd name="connsiteY4" fmla="*/ 50563 h 303333"/>
                  <a:gd name="connsiteX5" fmla="*/ 494190 w 521465"/>
                  <a:gd name="connsiteY5" fmla="*/ 252778 h 303333"/>
                  <a:gd name="connsiteX6" fmla="*/ 443635 w 521465"/>
                  <a:gd name="connsiteY6" fmla="*/ 303333 h 303333"/>
                  <a:gd name="connsiteX7" fmla="*/ 246253 w 521465"/>
                  <a:gd name="connsiteY7" fmla="*/ 188446 h 303333"/>
                  <a:gd name="connsiteX8" fmla="*/ 67166 w 521465"/>
                  <a:gd name="connsiteY8" fmla="*/ 303333 h 303333"/>
                  <a:gd name="connsiteX9" fmla="*/ 16611 w 521465"/>
                  <a:gd name="connsiteY9" fmla="*/ 252778 h 303333"/>
                  <a:gd name="connsiteX10" fmla="*/ 16611 w 521465"/>
                  <a:gd name="connsiteY10" fmla="*/ 50563 h 303333"/>
                  <a:gd name="connsiteX0" fmla="*/ 29966 w 534820"/>
                  <a:gd name="connsiteY0" fmla="*/ 50563 h 303333"/>
                  <a:gd name="connsiteX1" fmla="*/ 80521 w 534820"/>
                  <a:gd name="connsiteY1" fmla="*/ 8 h 303333"/>
                  <a:gd name="connsiteX2" fmla="*/ 269905 w 534820"/>
                  <a:gd name="connsiteY2" fmla="*/ 115525 h 303333"/>
                  <a:gd name="connsiteX3" fmla="*/ 456990 w 534820"/>
                  <a:gd name="connsiteY3" fmla="*/ 8 h 303333"/>
                  <a:gd name="connsiteX4" fmla="*/ 507545 w 534820"/>
                  <a:gd name="connsiteY4" fmla="*/ 50563 h 303333"/>
                  <a:gd name="connsiteX5" fmla="*/ 507545 w 534820"/>
                  <a:gd name="connsiteY5" fmla="*/ 252778 h 303333"/>
                  <a:gd name="connsiteX6" fmla="*/ 456990 w 534820"/>
                  <a:gd name="connsiteY6" fmla="*/ 303333 h 303333"/>
                  <a:gd name="connsiteX7" fmla="*/ 259608 w 534820"/>
                  <a:gd name="connsiteY7" fmla="*/ 188446 h 303333"/>
                  <a:gd name="connsiteX8" fmla="*/ 80521 w 534820"/>
                  <a:gd name="connsiteY8" fmla="*/ 303333 h 303333"/>
                  <a:gd name="connsiteX9" fmla="*/ 29966 w 534820"/>
                  <a:gd name="connsiteY9" fmla="*/ 252778 h 303333"/>
                  <a:gd name="connsiteX10" fmla="*/ 29966 w 534820"/>
                  <a:gd name="connsiteY10" fmla="*/ 50563 h 303333"/>
                  <a:gd name="connsiteX0" fmla="*/ 21843 w 526697"/>
                  <a:gd name="connsiteY0" fmla="*/ 50563 h 303333"/>
                  <a:gd name="connsiteX1" fmla="*/ 72398 w 526697"/>
                  <a:gd name="connsiteY1" fmla="*/ 8 h 303333"/>
                  <a:gd name="connsiteX2" fmla="*/ 261782 w 526697"/>
                  <a:gd name="connsiteY2" fmla="*/ 115525 h 303333"/>
                  <a:gd name="connsiteX3" fmla="*/ 448867 w 526697"/>
                  <a:gd name="connsiteY3" fmla="*/ 8 h 303333"/>
                  <a:gd name="connsiteX4" fmla="*/ 499422 w 526697"/>
                  <a:gd name="connsiteY4" fmla="*/ 50563 h 303333"/>
                  <a:gd name="connsiteX5" fmla="*/ 499422 w 526697"/>
                  <a:gd name="connsiteY5" fmla="*/ 252778 h 303333"/>
                  <a:gd name="connsiteX6" fmla="*/ 448867 w 526697"/>
                  <a:gd name="connsiteY6" fmla="*/ 303333 h 303333"/>
                  <a:gd name="connsiteX7" fmla="*/ 251485 w 526697"/>
                  <a:gd name="connsiteY7" fmla="*/ 188446 h 303333"/>
                  <a:gd name="connsiteX8" fmla="*/ 72398 w 526697"/>
                  <a:gd name="connsiteY8" fmla="*/ 303333 h 303333"/>
                  <a:gd name="connsiteX9" fmla="*/ 21843 w 526697"/>
                  <a:gd name="connsiteY9" fmla="*/ 252778 h 303333"/>
                  <a:gd name="connsiteX10" fmla="*/ 21843 w 526697"/>
                  <a:gd name="connsiteY10" fmla="*/ 50563 h 303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6697" h="303333">
                    <a:moveTo>
                      <a:pt x="21843" y="50563"/>
                    </a:moveTo>
                    <a:cubicBezTo>
                      <a:pt x="21843" y="22642"/>
                      <a:pt x="44477" y="8"/>
                      <a:pt x="72398" y="8"/>
                    </a:cubicBezTo>
                    <a:cubicBezTo>
                      <a:pt x="131126" y="-1138"/>
                      <a:pt x="203054" y="116671"/>
                      <a:pt x="261782" y="115525"/>
                    </a:cubicBezTo>
                    <a:cubicBezTo>
                      <a:pt x="328544" y="116671"/>
                      <a:pt x="382105" y="-1138"/>
                      <a:pt x="448867" y="8"/>
                    </a:cubicBezTo>
                    <a:cubicBezTo>
                      <a:pt x="476788" y="8"/>
                      <a:pt x="499422" y="22642"/>
                      <a:pt x="499422" y="50563"/>
                    </a:cubicBezTo>
                    <a:cubicBezTo>
                      <a:pt x="536469" y="115043"/>
                      <a:pt x="535103" y="175480"/>
                      <a:pt x="499422" y="252778"/>
                    </a:cubicBezTo>
                    <a:cubicBezTo>
                      <a:pt x="499422" y="280699"/>
                      <a:pt x="476788" y="303333"/>
                      <a:pt x="448867" y="303333"/>
                    </a:cubicBezTo>
                    <a:cubicBezTo>
                      <a:pt x="384240" y="300500"/>
                      <a:pt x="316112" y="191279"/>
                      <a:pt x="251485" y="188446"/>
                    </a:cubicBezTo>
                    <a:lnTo>
                      <a:pt x="72398" y="303333"/>
                    </a:lnTo>
                    <a:cubicBezTo>
                      <a:pt x="44477" y="303333"/>
                      <a:pt x="21843" y="280699"/>
                      <a:pt x="21843" y="252778"/>
                    </a:cubicBezTo>
                    <a:cubicBezTo>
                      <a:pt x="2308" y="196439"/>
                      <a:pt x="-15532" y="133979"/>
                      <a:pt x="21843" y="50563"/>
                    </a:cubicBezTo>
                    <a:close/>
                  </a:path>
                </a:pathLst>
              </a:custGeom>
              <a:solidFill>
                <a:srgbClr val="7030A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Rectangle: Rounded Corners 7">
                <a:extLst>
                  <a:ext uri="{FF2B5EF4-FFF2-40B4-BE49-F238E27FC236}">
                    <a16:creationId xmlns:a16="http://schemas.microsoft.com/office/drawing/2014/main" id="{57B08365-C691-DD7C-FD8A-D963B0FCF43D}"/>
                  </a:ext>
                </a:extLst>
              </p:cNvPr>
              <p:cNvSpPr/>
              <p:nvPr/>
            </p:nvSpPr>
            <p:spPr>
              <a:xfrm rot="7295754">
                <a:off x="7196711" y="6515180"/>
                <a:ext cx="492324" cy="226933"/>
              </a:xfrm>
              <a:custGeom>
                <a:avLst/>
                <a:gdLst>
                  <a:gd name="connsiteX0" fmla="*/ 0 w 477579"/>
                  <a:gd name="connsiteY0" fmla="*/ 50555 h 303325"/>
                  <a:gd name="connsiteX1" fmla="*/ 50555 w 477579"/>
                  <a:gd name="connsiteY1" fmla="*/ 0 h 303325"/>
                  <a:gd name="connsiteX2" fmla="*/ 427024 w 477579"/>
                  <a:gd name="connsiteY2" fmla="*/ 0 h 303325"/>
                  <a:gd name="connsiteX3" fmla="*/ 477579 w 477579"/>
                  <a:gd name="connsiteY3" fmla="*/ 50555 h 303325"/>
                  <a:gd name="connsiteX4" fmla="*/ 477579 w 477579"/>
                  <a:gd name="connsiteY4" fmla="*/ 252770 h 303325"/>
                  <a:gd name="connsiteX5" fmla="*/ 427024 w 477579"/>
                  <a:gd name="connsiteY5" fmla="*/ 303325 h 303325"/>
                  <a:gd name="connsiteX6" fmla="*/ 50555 w 477579"/>
                  <a:gd name="connsiteY6" fmla="*/ 303325 h 303325"/>
                  <a:gd name="connsiteX7" fmla="*/ 0 w 477579"/>
                  <a:gd name="connsiteY7" fmla="*/ 252770 h 303325"/>
                  <a:gd name="connsiteX8" fmla="*/ 0 w 477579"/>
                  <a:gd name="connsiteY8" fmla="*/ 50555 h 303325"/>
                  <a:gd name="connsiteX0" fmla="*/ 0 w 477579"/>
                  <a:gd name="connsiteY0" fmla="*/ 50563 h 303333"/>
                  <a:gd name="connsiteX1" fmla="*/ 50555 w 477579"/>
                  <a:gd name="connsiteY1" fmla="*/ 8 h 303333"/>
                  <a:gd name="connsiteX2" fmla="*/ 239939 w 477579"/>
                  <a:gd name="connsiteY2" fmla="*/ 115525 h 303333"/>
                  <a:gd name="connsiteX3" fmla="*/ 427024 w 477579"/>
                  <a:gd name="connsiteY3" fmla="*/ 8 h 303333"/>
                  <a:gd name="connsiteX4" fmla="*/ 477579 w 477579"/>
                  <a:gd name="connsiteY4" fmla="*/ 50563 h 303333"/>
                  <a:gd name="connsiteX5" fmla="*/ 477579 w 477579"/>
                  <a:gd name="connsiteY5" fmla="*/ 252778 h 303333"/>
                  <a:gd name="connsiteX6" fmla="*/ 427024 w 477579"/>
                  <a:gd name="connsiteY6" fmla="*/ 303333 h 303333"/>
                  <a:gd name="connsiteX7" fmla="*/ 50555 w 477579"/>
                  <a:gd name="connsiteY7" fmla="*/ 303333 h 303333"/>
                  <a:gd name="connsiteX8" fmla="*/ 0 w 477579"/>
                  <a:gd name="connsiteY8" fmla="*/ 252778 h 303333"/>
                  <a:gd name="connsiteX9" fmla="*/ 0 w 477579"/>
                  <a:gd name="connsiteY9" fmla="*/ 50563 h 303333"/>
                  <a:gd name="connsiteX0" fmla="*/ 0 w 477579"/>
                  <a:gd name="connsiteY0" fmla="*/ 50563 h 303333"/>
                  <a:gd name="connsiteX1" fmla="*/ 50555 w 477579"/>
                  <a:gd name="connsiteY1" fmla="*/ 8 h 303333"/>
                  <a:gd name="connsiteX2" fmla="*/ 239939 w 477579"/>
                  <a:gd name="connsiteY2" fmla="*/ 115525 h 303333"/>
                  <a:gd name="connsiteX3" fmla="*/ 427024 w 477579"/>
                  <a:gd name="connsiteY3" fmla="*/ 8 h 303333"/>
                  <a:gd name="connsiteX4" fmla="*/ 477579 w 477579"/>
                  <a:gd name="connsiteY4" fmla="*/ 50563 h 303333"/>
                  <a:gd name="connsiteX5" fmla="*/ 477579 w 477579"/>
                  <a:gd name="connsiteY5" fmla="*/ 252778 h 303333"/>
                  <a:gd name="connsiteX6" fmla="*/ 427024 w 477579"/>
                  <a:gd name="connsiteY6" fmla="*/ 303333 h 303333"/>
                  <a:gd name="connsiteX7" fmla="*/ 229642 w 477579"/>
                  <a:gd name="connsiteY7" fmla="*/ 188446 h 303333"/>
                  <a:gd name="connsiteX8" fmla="*/ 50555 w 477579"/>
                  <a:gd name="connsiteY8" fmla="*/ 303333 h 303333"/>
                  <a:gd name="connsiteX9" fmla="*/ 0 w 477579"/>
                  <a:gd name="connsiteY9" fmla="*/ 252778 h 303333"/>
                  <a:gd name="connsiteX10" fmla="*/ 0 w 477579"/>
                  <a:gd name="connsiteY10" fmla="*/ 50563 h 303333"/>
                  <a:gd name="connsiteX0" fmla="*/ 0 w 493437"/>
                  <a:gd name="connsiteY0" fmla="*/ 50563 h 303333"/>
                  <a:gd name="connsiteX1" fmla="*/ 50555 w 493437"/>
                  <a:gd name="connsiteY1" fmla="*/ 8 h 303333"/>
                  <a:gd name="connsiteX2" fmla="*/ 239939 w 493437"/>
                  <a:gd name="connsiteY2" fmla="*/ 115525 h 303333"/>
                  <a:gd name="connsiteX3" fmla="*/ 427024 w 493437"/>
                  <a:gd name="connsiteY3" fmla="*/ 8 h 303333"/>
                  <a:gd name="connsiteX4" fmla="*/ 477579 w 493437"/>
                  <a:gd name="connsiteY4" fmla="*/ 50563 h 303333"/>
                  <a:gd name="connsiteX5" fmla="*/ 477579 w 493437"/>
                  <a:gd name="connsiteY5" fmla="*/ 252778 h 303333"/>
                  <a:gd name="connsiteX6" fmla="*/ 427024 w 493437"/>
                  <a:gd name="connsiteY6" fmla="*/ 303333 h 303333"/>
                  <a:gd name="connsiteX7" fmla="*/ 229642 w 493437"/>
                  <a:gd name="connsiteY7" fmla="*/ 188446 h 303333"/>
                  <a:gd name="connsiteX8" fmla="*/ 50555 w 493437"/>
                  <a:gd name="connsiteY8" fmla="*/ 303333 h 303333"/>
                  <a:gd name="connsiteX9" fmla="*/ 0 w 493437"/>
                  <a:gd name="connsiteY9" fmla="*/ 252778 h 303333"/>
                  <a:gd name="connsiteX10" fmla="*/ 0 w 493437"/>
                  <a:gd name="connsiteY10" fmla="*/ 50563 h 303333"/>
                  <a:gd name="connsiteX0" fmla="*/ 0 w 504854"/>
                  <a:gd name="connsiteY0" fmla="*/ 50563 h 303333"/>
                  <a:gd name="connsiteX1" fmla="*/ 50555 w 504854"/>
                  <a:gd name="connsiteY1" fmla="*/ 8 h 303333"/>
                  <a:gd name="connsiteX2" fmla="*/ 239939 w 504854"/>
                  <a:gd name="connsiteY2" fmla="*/ 115525 h 303333"/>
                  <a:gd name="connsiteX3" fmla="*/ 427024 w 504854"/>
                  <a:gd name="connsiteY3" fmla="*/ 8 h 303333"/>
                  <a:gd name="connsiteX4" fmla="*/ 477579 w 504854"/>
                  <a:gd name="connsiteY4" fmla="*/ 50563 h 303333"/>
                  <a:gd name="connsiteX5" fmla="*/ 477579 w 504854"/>
                  <a:gd name="connsiteY5" fmla="*/ 252778 h 303333"/>
                  <a:gd name="connsiteX6" fmla="*/ 427024 w 504854"/>
                  <a:gd name="connsiteY6" fmla="*/ 303333 h 303333"/>
                  <a:gd name="connsiteX7" fmla="*/ 229642 w 504854"/>
                  <a:gd name="connsiteY7" fmla="*/ 188446 h 303333"/>
                  <a:gd name="connsiteX8" fmla="*/ 50555 w 504854"/>
                  <a:gd name="connsiteY8" fmla="*/ 303333 h 303333"/>
                  <a:gd name="connsiteX9" fmla="*/ 0 w 504854"/>
                  <a:gd name="connsiteY9" fmla="*/ 252778 h 303333"/>
                  <a:gd name="connsiteX10" fmla="*/ 0 w 504854"/>
                  <a:gd name="connsiteY10" fmla="*/ 50563 h 303333"/>
                  <a:gd name="connsiteX0" fmla="*/ 16611 w 521465"/>
                  <a:gd name="connsiteY0" fmla="*/ 50563 h 303333"/>
                  <a:gd name="connsiteX1" fmla="*/ 67166 w 521465"/>
                  <a:gd name="connsiteY1" fmla="*/ 8 h 303333"/>
                  <a:gd name="connsiteX2" fmla="*/ 256550 w 521465"/>
                  <a:gd name="connsiteY2" fmla="*/ 115525 h 303333"/>
                  <a:gd name="connsiteX3" fmla="*/ 443635 w 521465"/>
                  <a:gd name="connsiteY3" fmla="*/ 8 h 303333"/>
                  <a:gd name="connsiteX4" fmla="*/ 494190 w 521465"/>
                  <a:gd name="connsiteY4" fmla="*/ 50563 h 303333"/>
                  <a:gd name="connsiteX5" fmla="*/ 494190 w 521465"/>
                  <a:gd name="connsiteY5" fmla="*/ 252778 h 303333"/>
                  <a:gd name="connsiteX6" fmla="*/ 443635 w 521465"/>
                  <a:gd name="connsiteY6" fmla="*/ 303333 h 303333"/>
                  <a:gd name="connsiteX7" fmla="*/ 246253 w 521465"/>
                  <a:gd name="connsiteY7" fmla="*/ 188446 h 303333"/>
                  <a:gd name="connsiteX8" fmla="*/ 67166 w 521465"/>
                  <a:gd name="connsiteY8" fmla="*/ 303333 h 303333"/>
                  <a:gd name="connsiteX9" fmla="*/ 16611 w 521465"/>
                  <a:gd name="connsiteY9" fmla="*/ 252778 h 303333"/>
                  <a:gd name="connsiteX10" fmla="*/ 16611 w 521465"/>
                  <a:gd name="connsiteY10" fmla="*/ 50563 h 303333"/>
                  <a:gd name="connsiteX0" fmla="*/ 29966 w 534820"/>
                  <a:gd name="connsiteY0" fmla="*/ 50563 h 303333"/>
                  <a:gd name="connsiteX1" fmla="*/ 80521 w 534820"/>
                  <a:gd name="connsiteY1" fmla="*/ 8 h 303333"/>
                  <a:gd name="connsiteX2" fmla="*/ 269905 w 534820"/>
                  <a:gd name="connsiteY2" fmla="*/ 115525 h 303333"/>
                  <a:gd name="connsiteX3" fmla="*/ 456990 w 534820"/>
                  <a:gd name="connsiteY3" fmla="*/ 8 h 303333"/>
                  <a:gd name="connsiteX4" fmla="*/ 507545 w 534820"/>
                  <a:gd name="connsiteY4" fmla="*/ 50563 h 303333"/>
                  <a:gd name="connsiteX5" fmla="*/ 507545 w 534820"/>
                  <a:gd name="connsiteY5" fmla="*/ 252778 h 303333"/>
                  <a:gd name="connsiteX6" fmla="*/ 456990 w 534820"/>
                  <a:gd name="connsiteY6" fmla="*/ 303333 h 303333"/>
                  <a:gd name="connsiteX7" fmla="*/ 259608 w 534820"/>
                  <a:gd name="connsiteY7" fmla="*/ 188446 h 303333"/>
                  <a:gd name="connsiteX8" fmla="*/ 80521 w 534820"/>
                  <a:gd name="connsiteY8" fmla="*/ 303333 h 303333"/>
                  <a:gd name="connsiteX9" fmla="*/ 29966 w 534820"/>
                  <a:gd name="connsiteY9" fmla="*/ 252778 h 303333"/>
                  <a:gd name="connsiteX10" fmla="*/ 29966 w 534820"/>
                  <a:gd name="connsiteY10" fmla="*/ 50563 h 303333"/>
                  <a:gd name="connsiteX0" fmla="*/ 21843 w 526697"/>
                  <a:gd name="connsiteY0" fmla="*/ 50563 h 303333"/>
                  <a:gd name="connsiteX1" fmla="*/ 72398 w 526697"/>
                  <a:gd name="connsiteY1" fmla="*/ 8 h 303333"/>
                  <a:gd name="connsiteX2" fmla="*/ 261782 w 526697"/>
                  <a:gd name="connsiteY2" fmla="*/ 115525 h 303333"/>
                  <a:gd name="connsiteX3" fmla="*/ 448867 w 526697"/>
                  <a:gd name="connsiteY3" fmla="*/ 8 h 303333"/>
                  <a:gd name="connsiteX4" fmla="*/ 499422 w 526697"/>
                  <a:gd name="connsiteY4" fmla="*/ 50563 h 303333"/>
                  <a:gd name="connsiteX5" fmla="*/ 499422 w 526697"/>
                  <a:gd name="connsiteY5" fmla="*/ 252778 h 303333"/>
                  <a:gd name="connsiteX6" fmla="*/ 448867 w 526697"/>
                  <a:gd name="connsiteY6" fmla="*/ 303333 h 303333"/>
                  <a:gd name="connsiteX7" fmla="*/ 251485 w 526697"/>
                  <a:gd name="connsiteY7" fmla="*/ 188446 h 303333"/>
                  <a:gd name="connsiteX8" fmla="*/ 72398 w 526697"/>
                  <a:gd name="connsiteY8" fmla="*/ 303333 h 303333"/>
                  <a:gd name="connsiteX9" fmla="*/ 21843 w 526697"/>
                  <a:gd name="connsiteY9" fmla="*/ 252778 h 303333"/>
                  <a:gd name="connsiteX10" fmla="*/ 21843 w 526697"/>
                  <a:gd name="connsiteY10" fmla="*/ 50563 h 303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6697" h="303333">
                    <a:moveTo>
                      <a:pt x="21843" y="50563"/>
                    </a:moveTo>
                    <a:cubicBezTo>
                      <a:pt x="21843" y="22642"/>
                      <a:pt x="44477" y="8"/>
                      <a:pt x="72398" y="8"/>
                    </a:cubicBezTo>
                    <a:cubicBezTo>
                      <a:pt x="131126" y="-1138"/>
                      <a:pt x="203054" y="116671"/>
                      <a:pt x="261782" y="115525"/>
                    </a:cubicBezTo>
                    <a:cubicBezTo>
                      <a:pt x="328544" y="116671"/>
                      <a:pt x="382105" y="-1138"/>
                      <a:pt x="448867" y="8"/>
                    </a:cubicBezTo>
                    <a:cubicBezTo>
                      <a:pt x="476788" y="8"/>
                      <a:pt x="499422" y="22642"/>
                      <a:pt x="499422" y="50563"/>
                    </a:cubicBezTo>
                    <a:cubicBezTo>
                      <a:pt x="536469" y="115043"/>
                      <a:pt x="535103" y="175480"/>
                      <a:pt x="499422" y="252778"/>
                    </a:cubicBezTo>
                    <a:cubicBezTo>
                      <a:pt x="499422" y="280699"/>
                      <a:pt x="476788" y="303333"/>
                      <a:pt x="448867" y="303333"/>
                    </a:cubicBezTo>
                    <a:cubicBezTo>
                      <a:pt x="384240" y="300500"/>
                      <a:pt x="316112" y="191279"/>
                      <a:pt x="251485" y="188446"/>
                    </a:cubicBezTo>
                    <a:lnTo>
                      <a:pt x="72398" y="303333"/>
                    </a:lnTo>
                    <a:cubicBezTo>
                      <a:pt x="44477" y="303333"/>
                      <a:pt x="21843" y="280699"/>
                      <a:pt x="21843" y="252778"/>
                    </a:cubicBezTo>
                    <a:cubicBezTo>
                      <a:pt x="2308" y="196439"/>
                      <a:pt x="-15532" y="133979"/>
                      <a:pt x="21843" y="50563"/>
                    </a:cubicBezTo>
                    <a:close/>
                  </a:path>
                </a:pathLst>
              </a:custGeom>
              <a:solidFill>
                <a:srgbClr val="FF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Rectangle: Rounded Corners 7">
                <a:extLst>
                  <a:ext uri="{FF2B5EF4-FFF2-40B4-BE49-F238E27FC236}">
                    <a16:creationId xmlns:a16="http://schemas.microsoft.com/office/drawing/2014/main" id="{300B9D23-8522-A42C-5206-728B77FADE4B}"/>
                  </a:ext>
                </a:extLst>
              </p:cNvPr>
              <p:cNvSpPr/>
              <p:nvPr/>
            </p:nvSpPr>
            <p:spPr>
              <a:xfrm rot="2679090">
                <a:off x="8031450" y="6590461"/>
                <a:ext cx="492324" cy="226933"/>
              </a:xfrm>
              <a:custGeom>
                <a:avLst/>
                <a:gdLst>
                  <a:gd name="connsiteX0" fmla="*/ 0 w 477579"/>
                  <a:gd name="connsiteY0" fmla="*/ 50555 h 303325"/>
                  <a:gd name="connsiteX1" fmla="*/ 50555 w 477579"/>
                  <a:gd name="connsiteY1" fmla="*/ 0 h 303325"/>
                  <a:gd name="connsiteX2" fmla="*/ 427024 w 477579"/>
                  <a:gd name="connsiteY2" fmla="*/ 0 h 303325"/>
                  <a:gd name="connsiteX3" fmla="*/ 477579 w 477579"/>
                  <a:gd name="connsiteY3" fmla="*/ 50555 h 303325"/>
                  <a:gd name="connsiteX4" fmla="*/ 477579 w 477579"/>
                  <a:gd name="connsiteY4" fmla="*/ 252770 h 303325"/>
                  <a:gd name="connsiteX5" fmla="*/ 427024 w 477579"/>
                  <a:gd name="connsiteY5" fmla="*/ 303325 h 303325"/>
                  <a:gd name="connsiteX6" fmla="*/ 50555 w 477579"/>
                  <a:gd name="connsiteY6" fmla="*/ 303325 h 303325"/>
                  <a:gd name="connsiteX7" fmla="*/ 0 w 477579"/>
                  <a:gd name="connsiteY7" fmla="*/ 252770 h 303325"/>
                  <a:gd name="connsiteX8" fmla="*/ 0 w 477579"/>
                  <a:gd name="connsiteY8" fmla="*/ 50555 h 303325"/>
                  <a:gd name="connsiteX0" fmla="*/ 0 w 477579"/>
                  <a:gd name="connsiteY0" fmla="*/ 50563 h 303333"/>
                  <a:gd name="connsiteX1" fmla="*/ 50555 w 477579"/>
                  <a:gd name="connsiteY1" fmla="*/ 8 h 303333"/>
                  <a:gd name="connsiteX2" fmla="*/ 239939 w 477579"/>
                  <a:gd name="connsiteY2" fmla="*/ 115525 h 303333"/>
                  <a:gd name="connsiteX3" fmla="*/ 427024 w 477579"/>
                  <a:gd name="connsiteY3" fmla="*/ 8 h 303333"/>
                  <a:gd name="connsiteX4" fmla="*/ 477579 w 477579"/>
                  <a:gd name="connsiteY4" fmla="*/ 50563 h 303333"/>
                  <a:gd name="connsiteX5" fmla="*/ 477579 w 477579"/>
                  <a:gd name="connsiteY5" fmla="*/ 252778 h 303333"/>
                  <a:gd name="connsiteX6" fmla="*/ 427024 w 477579"/>
                  <a:gd name="connsiteY6" fmla="*/ 303333 h 303333"/>
                  <a:gd name="connsiteX7" fmla="*/ 50555 w 477579"/>
                  <a:gd name="connsiteY7" fmla="*/ 303333 h 303333"/>
                  <a:gd name="connsiteX8" fmla="*/ 0 w 477579"/>
                  <a:gd name="connsiteY8" fmla="*/ 252778 h 303333"/>
                  <a:gd name="connsiteX9" fmla="*/ 0 w 477579"/>
                  <a:gd name="connsiteY9" fmla="*/ 50563 h 303333"/>
                  <a:gd name="connsiteX0" fmla="*/ 0 w 477579"/>
                  <a:gd name="connsiteY0" fmla="*/ 50563 h 303333"/>
                  <a:gd name="connsiteX1" fmla="*/ 50555 w 477579"/>
                  <a:gd name="connsiteY1" fmla="*/ 8 h 303333"/>
                  <a:gd name="connsiteX2" fmla="*/ 239939 w 477579"/>
                  <a:gd name="connsiteY2" fmla="*/ 115525 h 303333"/>
                  <a:gd name="connsiteX3" fmla="*/ 427024 w 477579"/>
                  <a:gd name="connsiteY3" fmla="*/ 8 h 303333"/>
                  <a:gd name="connsiteX4" fmla="*/ 477579 w 477579"/>
                  <a:gd name="connsiteY4" fmla="*/ 50563 h 303333"/>
                  <a:gd name="connsiteX5" fmla="*/ 477579 w 477579"/>
                  <a:gd name="connsiteY5" fmla="*/ 252778 h 303333"/>
                  <a:gd name="connsiteX6" fmla="*/ 427024 w 477579"/>
                  <a:gd name="connsiteY6" fmla="*/ 303333 h 303333"/>
                  <a:gd name="connsiteX7" fmla="*/ 229642 w 477579"/>
                  <a:gd name="connsiteY7" fmla="*/ 188446 h 303333"/>
                  <a:gd name="connsiteX8" fmla="*/ 50555 w 477579"/>
                  <a:gd name="connsiteY8" fmla="*/ 303333 h 303333"/>
                  <a:gd name="connsiteX9" fmla="*/ 0 w 477579"/>
                  <a:gd name="connsiteY9" fmla="*/ 252778 h 303333"/>
                  <a:gd name="connsiteX10" fmla="*/ 0 w 477579"/>
                  <a:gd name="connsiteY10" fmla="*/ 50563 h 303333"/>
                  <a:gd name="connsiteX0" fmla="*/ 0 w 493437"/>
                  <a:gd name="connsiteY0" fmla="*/ 50563 h 303333"/>
                  <a:gd name="connsiteX1" fmla="*/ 50555 w 493437"/>
                  <a:gd name="connsiteY1" fmla="*/ 8 h 303333"/>
                  <a:gd name="connsiteX2" fmla="*/ 239939 w 493437"/>
                  <a:gd name="connsiteY2" fmla="*/ 115525 h 303333"/>
                  <a:gd name="connsiteX3" fmla="*/ 427024 w 493437"/>
                  <a:gd name="connsiteY3" fmla="*/ 8 h 303333"/>
                  <a:gd name="connsiteX4" fmla="*/ 477579 w 493437"/>
                  <a:gd name="connsiteY4" fmla="*/ 50563 h 303333"/>
                  <a:gd name="connsiteX5" fmla="*/ 477579 w 493437"/>
                  <a:gd name="connsiteY5" fmla="*/ 252778 h 303333"/>
                  <a:gd name="connsiteX6" fmla="*/ 427024 w 493437"/>
                  <a:gd name="connsiteY6" fmla="*/ 303333 h 303333"/>
                  <a:gd name="connsiteX7" fmla="*/ 229642 w 493437"/>
                  <a:gd name="connsiteY7" fmla="*/ 188446 h 303333"/>
                  <a:gd name="connsiteX8" fmla="*/ 50555 w 493437"/>
                  <a:gd name="connsiteY8" fmla="*/ 303333 h 303333"/>
                  <a:gd name="connsiteX9" fmla="*/ 0 w 493437"/>
                  <a:gd name="connsiteY9" fmla="*/ 252778 h 303333"/>
                  <a:gd name="connsiteX10" fmla="*/ 0 w 493437"/>
                  <a:gd name="connsiteY10" fmla="*/ 50563 h 303333"/>
                  <a:gd name="connsiteX0" fmla="*/ 0 w 504854"/>
                  <a:gd name="connsiteY0" fmla="*/ 50563 h 303333"/>
                  <a:gd name="connsiteX1" fmla="*/ 50555 w 504854"/>
                  <a:gd name="connsiteY1" fmla="*/ 8 h 303333"/>
                  <a:gd name="connsiteX2" fmla="*/ 239939 w 504854"/>
                  <a:gd name="connsiteY2" fmla="*/ 115525 h 303333"/>
                  <a:gd name="connsiteX3" fmla="*/ 427024 w 504854"/>
                  <a:gd name="connsiteY3" fmla="*/ 8 h 303333"/>
                  <a:gd name="connsiteX4" fmla="*/ 477579 w 504854"/>
                  <a:gd name="connsiteY4" fmla="*/ 50563 h 303333"/>
                  <a:gd name="connsiteX5" fmla="*/ 477579 w 504854"/>
                  <a:gd name="connsiteY5" fmla="*/ 252778 h 303333"/>
                  <a:gd name="connsiteX6" fmla="*/ 427024 w 504854"/>
                  <a:gd name="connsiteY6" fmla="*/ 303333 h 303333"/>
                  <a:gd name="connsiteX7" fmla="*/ 229642 w 504854"/>
                  <a:gd name="connsiteY7" fmla="*/ 188446 h 303333"/>
                  <a:gd name="connsiteX8" fmla="*/ 50555 w 504854"/>
                  <a:gd name="connsiteY8" fmla="*/ 303333 h 303333"/>
                  <a:gd name="connsiteX9" fmla="*/ 0 w 504854"/>
                  <a:gd name="connsiteY9" fmla="*/ 252778 h 303333"/>
                  <a:gd name="connsiteX10" fmla="*/ 0 w 504854"/>
                  <a:gd name="connsiteY10" fmla="*/ 50563 h 303333"/>
                  <a:gd name="connsiteX0" fmla="*/ 16611 w 521465"/>
                  <a:gd name="connsiteY0" fmla="*/ 50563 h 303333"/>
                  <a:gd name="connsiteX1" fmla="*/ 67166 w 521465"/>
                  <a:gd name="connsiteY1" fmla="*/ 8 h 303333"/>
                  <a:gd name="connsiteX2" fmla="*/ 256550 w 521465"/>
                  <a:gd name="connsiteY2" fmla="*/ 115525 h 303333"/>
                  <a:gd name="connsiteX3" fmla="*/ 443635 w 521465"/>
                  <a:gd name="connsiteY3" fmla="*/ 8 h 303333"/>
                  <a:gd name="connsiteX4" fmla="*/ 494190 w 521465"/>
                  <a:gd name="connsiteY4" fmla="*/ 50563 h 303333"/>
                  <a:gd name="connsiteX5" fmla="*/ 494190 w 521465"/>
                  <a:gd name="connsiteY5" fmla="*/ 252778 h 303333"/>
                  <a:gd name="connsiteX6" fmla="*/ 443635 w 521465"/>
                  <a:gd name="connsiteY6" fmla="*/ 303333 h 303333"/>
                  <a:gd name="connsiteX7" fmla="*/ 246253 w 521465"/>
                  <a:gd name="connsiteY7" fmla="*/ 188446 h 303333"/>
                  <a:gd name="connsiteX8" fmla="*/ 67166 w 521465"/>
                  <a:gd name="connsiteY8" fmla="*/ 303333 h 303333"/>
                  <a:gd name="connsiteX9" fmla="*/ 16611 w 521465"/>
                  <a:gd name="connsiteY9" fmla="*/ 252778 h 303333"/>
                  <a:gd name="connsiteX10" fmla="*/ 16611 w 521465"/>
                  <a:gd name="connsiteY10" fmla="*/ 50563 h 303333"/>
                  <a:gd name="connsiteX0" fmla="*/ 29966 w 534820"/>
                  <a:gd name="connsiteY0" fmla="*/ 50563 h 303333"/>
                  <a:gd name="connsiteX1" fmla="*/ 80521 w 534820"/>
                  <a:gd name="connsiteY1" fmla="*/ 8 h 303333"/>
                  <a:gd name="connsiteX2" fmla="*/ 269905 w 534820"/>
                  <a:gd name="connsiteY2" fmla="*/ 115525 h 303333"/>
                  <a:gd name="connsiteX3" fmla="*/ 456990 w 534820"/>
                  <a:gd name="connsiteY3" fmla="*/ 8 h 303333"/>
                  <a:gd name="connsiteX4" fmla="*/ 507545 w 534820"/>
                  <a:gd name="connsiteY4" fmla="*/ 50563 h 303333"/>
                  <a:gd name="connsiteX5" fmla="*/ 507545 w 534820"/>
                  <a:gd name="connsiteY5" fmla="*/ 252778 h 303333"/>
                  <a:gd name="connsiteX6" fmla="*/ 456990 w 534820"/>
                  <a:gd name="connsiteY6" fmla="*/ 303333 h 303333"/>
                  <a:gd name="connsiteX7" fmla="*/ 259608 w 534820"/>
                  <a:gd name="connsiteY7" fmla="*/ 188446 h 303333"/>
                  <a:gd name="connsiteX8" fmla="*/ 80521 w 534820"/>
                  <a:gd name="connsiteY8" fmla="*/ 303333 h 303333"/>
                  <a:gd name="connsiteX9" fmla="*/ 29966 w 534820"/>
                  <a:gd name="connsiteY9" fmla="*/ 252778 h 303333"/>
                  <a:gd name="connsiteX10" fmla="*/ 29966 w 534820"/>
                  <a:gd name="connsiteY10" fmla="*/ 50563 h 303333"/>
                  <a:gd name="connsiteX0" fmla="*/ 21843 w 526697"/>
                  <a:gd name="connsiteY0" fmla="*/ 50563 h 303333"/>
                  <a:gd name="connsiteX1" fmla="*/ 72398 w 526697"/>
                  <a:gd name="connsiteY1" fmla="*/ 8 h 303333"/>
                  <a:gd name="connsiteX2" fmla="*/ 261782 w 526697"/>
                  <a:gd name="connsiteY2" fmla="*/ 115525 h 303333"/>
                  <a:gd name="connsiteX3" fmla="*/ 448867 w 526697"/>
                  <a:gd name="connsiteY3" fmla="*/ 8 h 303333"/>
                  <a:gd name="connsiteX4" fmla="*/ 499422 w 526697"/>
                  <a:gd name="connsiteY4" fmla="*/ 50563 h 303333"/>
                  <a:gd name="connsiteX5" fmla="*/ 499422 w 526697"/>
                  <a:gd name="connsiteY5" fmla="*/ 252778 h 303333"/>
                  <a:gd name="connsiteX6" fmla="*/ 448867 w 526697"/>
                  <a:gd name="connsiteY6" fmla="*/ 303333 h 303333"/>
                  <a:gd name="connsiteX7" fmla="*/ 251485 w 526697"/>
                  <a:gd name="connsiteY7" fmla="*/ 188446 h 303333"/>
                  <a:gd name="connsiteX8" fmla="*/ 72398 w 526697"/>
                  <a:gd name="connsiteY8" fmla="*/ 303333 h 303333"/>
                  <a:gd name="connsiteX9" fmla="*/ 21843 w 526697"/>
                  <a:gd name="connsiteY9" fmla="*/ 252778 h 303333"/>
                  <a:gd name="connsiteX10" fmla="*/ 21843 w 526697"/>
                  <a:gd name="connsiteY10" fmla="*/ 50563 h 303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6697" h="303333">
                    <a:moveTo>
                      <a:pt x="21843" y="50563"/>
                    </a:moveTo>
                    <a:cubicBezTo>
                      <a:pt x="21843" y="22642"/>
                      <a:pt x="44477" y="8"/>
                      <a:pt x="72398" y="8"/>
                    </a:cubicBezTo>
                    <a:cubicBezTo>
                      <a:pt x="131126" y="-1138"/>
                      <a:pt x="203054" y="116671"/>
                      <a:pt x="261782" y="115525"/>
                    </a:cubicBezTo>
                    <a:cubicBezTo>
                      <a:pt x="328544" y="116671"/>
                      <a:pt x="382105" y="-1138"/>
                      <a:pt x="448867" y="8"/>
                    </a:cubicBezTo>
                    <a:cubicBezTo>
                      <a:pt x="476788" y="8"/>
                      <a:pt x="499422" y="22642"/>
                      <a:pt x="499422" y="50563"/>
                    </a:cubicBezTo>
                    <a:cubicBezTo>
                      <a:pt x="536469" y="115043"/>
                      <a:pt x="535103" y="175480"/>
                      <a:pt x="499422" y="252778"/>
                    </a:cubicBezTo>
                    <a:cubicBezTo>
                      <a:pt x="499422" y="280699"/>
                      <a:pt x="476788" y="303333"/>
                      <a:pt x="448867" y="303333"/>
                    </a:cubicBezTo>
                    <a:cubicBezTo>
                      <a:pt x="384240" y="300500"/>
                      <a:pt x="316112" y="191279"/>
                      <a:pt x="251485" y="188446"/>
                    </a:cubicBezTo>
                    <a:lnTo>
                      <a:pt x="72398" y="303333"/>
                    </a:lnTo>
                    <a:cubicBezTo>
                      <a:pt x="44477" y="303333"/>
                      <a:pt x="21843" y="280699"/>
                      <a:pt x="21843" y="252778"/>
                    </a:cubicBezTo>
                    <a:cubicBezTo>
                      <a:pt x="2308" y="196439"/>
                      <a:pt x="-15532" y="133979"/>
                      <a:pt x="21843" y="50563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Rectangle: Rounded Corners 7">
                <a:extLst>
                  <a:ext uri="{FF2B5EF4-FFF2-40B4-BE49-F238E27FC236}">
                    <a16:creationId xmlns:a16="http://schemas.microsoft.com/office/drawing/2014/main" id="{605F37BB-9FF0-985E-BB35-25FF60539400}"/>
                  </a:ext>
                </a:extLst>
              </p:cNvPr>
              <p:cNvSpPr/>
              <p:nvPr/>
            </p:nvSpPr>
            <p:spPr>
              <a:xfrm rot="922151">
                <a:off x="8030418" y="3257515"/>
                <a:ext cx="492324" cy="226933"/>
              </a:xfrm>
              <a:custGeom>
                <a:avLst/>
                <a:gdLst>
                  <a:gd name="connsiteX0" fmla="*/ 0 w 477579"/>
                  <a:gd name="connsiteY0" fmla="*/ 50555 h 303325"/>
                  <a:gd name="connsiteX1" fmla="*/ 50555 w 477579"/>
                  <a:gd name="connsiteY1" fmla="*/ 0 h 303325"/>
                  <a:gd name="connsiteX2" fmla="*/ 427024 w 477579"/>
                  <a:gd name="connsiteY2" fmla="*/ 0 h 303325"/>
                  <a:gd name="connsiteX3" fmla="*/ 477579 w 477579"/>
                  <a:gd name="connsiteY3" fmla="*/ 50555 h 303325"/>
                  <a:gd name="connsiteX4" fmla="*/ 477579 w 477579"/>
                  <a:gd name="connsiteY4" fmla="*/ 252770 h 303325"/>
                  <a:gd name="connsiteX5" fmla="*/ 427024 w 477579"/>
                  <a:gd name="connsiteY5" fmla="*/ 303325 h 303325"/>
                  <a:gd name="connsiteX6" fmla="*/ 50555 w 477579"/>
                  <a:gd name="connsiteY6" fmla="*/ 303325 h 303325"/>
                  <a:gd name="connsiteX7" fmla="*/ 0 w 477579"/>
                  <a:gd name="connsiteY7" fmla="*/ 252770 h 303325"/>
                  <a:gd name="connsiteX8" fmla="*/ 0 w 477579"/>
                  <a:gd name="connsiteY8" fmla="*/ 50555 h 303325"/>
                  <a:gd name="connsiteX0" fmla="*/ 0 w 477579"/>
                  <a:gd name="connsiteY0" fmla="*/ 50563 h 303333"/>
                  <a:gd name="connsiteX1" fmla="*/ 50555 w 477579"/>
                  <a:gd name="connsiteY1" fmla="*/ 8 h 303333"/>
                  <a:gd name="connsiteX2" fmla="*/ 239939 w 477579"/>
                  <a:gd name="connsiteY2" fmla="*/ 115525 h 303333"/>
                  <a:gd name="connsiteX3" fmla="*/ 427024 w 477579"/>
                  <a:gd name="connsiteY3" fmla="*/ 8 h 303333"/>
                  <a:gd name="connsiteX4" fmla="*/ 477579 w 477579"/>
                  <a:gd name="connsiteY4" fmla="*/ 50563 h 303333"/>
                  <a:gd name="connsiteX5" fmla="*/ 477579 w 477579"/>
                  <a:gd name="connsiteY5" fmla="*/ 252778 h 303333"/>
                  <a:gd name="connsiteX6" fmla="*/ 427024 w 477579"/>
                  <a:gd name="connsiteY6" fmla="*/ 303333 h 303333"/>
                  <a:gd name="connsiteX7" fmla="*/ 50555 w 477579"/>
                  <a:gd name="connsiteY7" fmla="*/ 303333 h 303333"/>
                  <a:gd name="connsiteX8" fmla="*/ 0 w 477579"/>
                  <a:gd name="connsiteY8" fmla="*/ 252778 h 303333"/>
                  <a:gd name="connsiteX9" fmla="*/ 0 w 477579"/>
                  <a:gd name="connsiteY9" fmla="*/ 50563 h 303333"/>
                  <a:gd name="connsiteX0" fmla="*/ 0 w 477579"/>
                  <a:gd name="connsiteY0" fmla="*/ 50563 h 303333"/>
                  <a:gd name="connsiteX1" fmla="*/ 50555 w 477579"/>
                  <a:gd name="connsiteY1" fmla="*/ 8 h 303333"/>
                  <a:gd name="connsiteX2" fmla="*/ 239939 w 477579"/>
                  <a:gd name="connsiteY2" fmla="*/ 115525 h 303333"/>
                  <a:gd name="connsiteX3" fmla="*/ 427024 w 477579"/>
                  <a:gd name="connsiteY3" fmla="*/ 8 h 303333"/>
                  <a:gd name="connsiteX4" fmla="*/ 477579 w 477579"/>
                  <a:gd name="connsiteY4" fmla="*/ 50563 h 303333"/>
                  <a:gd name="connsiteX5" fmla="*/ 477579 w 477579"/>
                  <a:gd name="connsiteY5" fmla="*/ 252778 h 303333"/>
                  <a:gd name="connsiteX6" fmla="*/ 427024 w 477579"/>
                  <a:gd name="connsiteY6" fmla="*/ 303333 h 303333"/>
                  <a:gd name="connsiteX7" fmla="*/ 229642 w 477579"/>
                  <a:gd name="connsiteY7" fmla="*/ 188446 h 303333"/>
                  <a:gd name="connsiteX8" fmla="*/ 50555 w 477579"/>
                  <a:gd name="connsiteY8" fmla="*/ 303333 h 303333"/>
                  <a:gd name="connsiteX9" fmla="*/ 0 w 477579"/>
                  <a:gd name="connsiteY9" fmla="*/ 252778 h 303333"/>
                  <a:gd name="connsiteX10" fmla="*/ 0 w 477579"/>
                  <a:gd name="connsiteY10" fmla="*/ 50563 h 303333"/>
                  <a:gd name="connsiteX0" fmla="*/ 0 w 493437"/>
                  <a:gd name="connsiteY0" fmla="*/ 50563 h 303333"/>
                  <a:gd name="connsiteX1" fmla="*/ 50555 w 493437"/>
                  <a:gd name="connsiteY1" fmla="*/ 8 h 303333"/>
                  <a:gd name="connsiteX2" fmla="*/ 239939 w 493437"/>
                  <a:gd name="connsiteY2" fmla="*/ 115525 h 303333"/>
                  <a:gd name="connsiteX3" fmla="*/ 427024 w 493437"/>
                  <a:gd name="connsiteY3" fmla="*/ 8 h 303333"/>
                  <a:gd name="connsiteX4" fmla="*/ 477579 w 493437"/>
                  <a:gd name="connsiteY4" fmla="*/ 50563 h 303333"/>
                  <a:gd name="connsiteX5" fmla="*/ 477579 w 493437"/>
                  <a:gd name="connsiteY5" fmla="*/ 252778 h 303333"/>
                  <a:gd name="connsiteX6" fmla="*/ 427024 w 493437"/>
                  <a:gd name="connsiteY6" fmla="*/ 303333 h 303333"/>
                  <a:gd name="connsiteX7" fmla="*/ 229642 w 493437"/>
                  <a:gd name="connsiteY7" fmla="*/ 188446 h 303333"/>
                  <a:gd name="connsiteX8" fmla="*/ 50555 w 493437"/>
                  <a:gd name="connsiteY8" fmla="*/ 303333 h 303333"/>
                  <a:gd name="connsiteX9" fmla="*/ 0 w 493437"/>
                  <a:gd name="connsiteY9" fmla="*/ 252778 h 303333"/>
                  <a:gd name="connsiteX10" fmla="*/ 0 w 493437"/>
                  <a:gd name="connsiteY10" fmla="*/ 50563 h 303333"/>
                  <a:gd name="connsiteX0" fmla="*/ 0 w 504854"/>
                  <a:gd name="connsiteY0" fmla="*/ 50563 h 303333"/>
                  <a:gd name="connsiteX1" fmla="*/ 50555 w 504854"/>
                  <a:gd name="connsiteY1" fmla="*/ 8 h 303333"/>
                  <a:gd name="connsiteX2" fmla="*/ 239939 w 504854"/>
                  <a:gd name="connsiteY2" fmla="*/ 115525 h 303333"/>
                  <a:gd name="connsiteX3" fmla="*/ 427024 w 504854"/>
                  <a:gd name="connsiteY3" fmla="*/ 8 h 303333"/>
                  <a:gd name="connsiteX4" fmla="*/ 477579 w 504854"/>
                  <a:gd name="connsiteY4" fmla="*/ 50563 h 303333"/>
                  <a:gd name="connsiteX5" fmla="*/ 477579 w 504854"/>
                  <a:gd name="connsiteY5" fmla="*/ 252778 h 303333"/>
                  <a:gd name="connsiteX6" fmla="*/ 427024 w 504854"/>
                  <a:gd name="connsiteY6" fmla="*/ 303333 h 303333"/>
                  <a:gd name="connsiteX7" fmla="*/ 229642 w 504854"/>
                  <a:gd name="connsiteY7" fmla="*/ 188446 h 303333"/>
                  <a:gd name="connsiteX8" fmla="*/ 50555 w 504854"/>
                  <a:gd name="connsiteY8" fmla="*/ 303333 h 303333"/>
                  <a:gd name="connsiteX9" fmla="*/ 0 w 504854"/>
                  <a:gd name="connsiteY9" fmla="*/ 252778 h 303333"/>
                  <a:gd name="connsiteX10" fmla="*/ 0 w 504854"/>
                  <a:gd name="connsiteY10" fmla="*/ 50563 h 303333"/>
                  <a:gd name="connsiteX0" fmla="*/ 16611 w 521465"/>
                  <a:gd name="connsiteY0" fmla="*/ 50563 h 303333"/>
                  <a:gd name="connsiteX1" fmla="*/ 67166 w 521465"/>
                  <a:gd name="connsiteY1" fmla="*/ 8 h 303333"/>
                  <a:gd name="connsiteX2" fmla="*/ 256550 w 521465"/>
                  <a:gd name="connsiteY2" fmla="*/ 115525 h 303333"/>
                  <a:gd name="connsiteX3" fmla="*/ 443635 w 521465"/>
                  <a:gd name="connsiteY3" fmla="*/ 8 h 303333"/>
                  <a:gd name="connsiteX4" fmla="*/ 494190 w 521465"/>
                  <a:gd name="connsiteY4" fmla="*/ 50563 h 303333"/>
                  <a:gd name="connsiteX5" fmla="*/ 494190 w 521465"/>
                  <a:gd name="connsiteY5" fmla="*/ 252778 h 303333"/>
                  <a:gd name="connsiteX6" fmla="*/ 443635 w 521465"/>
                  <a:gd name="connsiteY6" fmla="*/ 303333 h 303333"/>
                  <a:gd name="connsiteX7" fmla="*/ 246253 w 521465"/>
                  <a:gd name="connsiteY7" fmla="*/ 188446 h 303333"/>
                  <a:gd name="connsiteX8" fmla="*/ 67166 w 521465"/>
                  <a:gd name="connsiteY8" fmla="*/ 303333 h 303333"/>
                  <a:gd name="connsiteX9" fmla="*/ 16611 w 521465"/>
                  <a:gd name="connsiteY9" fmla="*/ 252778 h 303333"/>
                  <a:gd name="connsiteX10" fmla="*/ 16611 w 521465"/>
                  <a:gd name="connsiteY10" fmla="*/ 50563 h 303333"/>
                  <a:gd name="connsiteX0" fmla="*/ 29966 w 534820"/>
                  <a:gd name="connsiteY0" fmla="*/ 50563 h 303333"/>
                  <a:gd name="connsiteX1" fmla="*/ 80521 w 534820"/>
                  <a:gd name="connsiteY1" fmla="*/ 8 h 303333"/>
                  <a:gd name="connsiteX2" fmla="*/ 269905 w 534820"/>
                  <a:gd name="connsiteY2" fmla="*/ 115525 h 303333"/>
                  <a:gd name="connsiteX3" fmla="*/ 456990 w 534820"/>
                  <a:gd name="connsiteY3" fmla="*/ 8 h 303333"/>
                  <a:gd name="connsiteX4" fmla="*/ 507545 w 534820"/>
                  <a:gd name="connsiteY4" fmla="*/ 50563 h 303333"/>
                  <a:gd name="connsiteX5" fmla="*/ 507545 w 534820"/>
                  <a:gd name="connsiteY5" fmla="*/ 252778 h 303333"/>
                  <a:gd name="connsiteX6" fmla="*/ 456990 w 534820"/>
                  <a:gd name="connsiteY6" fmla="*/ 303333 h 303333"/>
                  <a:gd name="connsiteX7" fmla="*/ 259608 w 534820"/>
                  <a:gd name="connsiteY7" fmla="*/ 188446 h 303333"/>
                  <a:gd name="connsiteX8" fmla="*/ 80521 w 534820"/>
                  <a:gd name="connsiteY8" fmla="*/ 303333 h 303333"/>
                  <a:gd name="connsiteX9" fmla="*/ 29966 w 534820"/>
                  <a:gd name="connsiteY9" fmla="*/ 252778 h 303333"/>
                  <a:gd name="connsiteX10" fmla="*/ 29966 w 534820"/>
                  <a:gd name="connsiteY10" fmla="*/ 50563 h 303333"/>
                  <a:gd name="connsiteX0" fmla="*/ 21843 w 526697"/>
                  <a:gd name="connsiteY0" fmla="*/ 50563 h 303333"/>
                  <a:gd name="connsiteX1" fmla="*/ 72398 w 526697"/>
                  <a:gd name="connsiteY1" fmla="*/ 8 h 303333"/>
                  <a:gd name="connsiteX2" fmla="*/ 261782 w 526697"/>
                  <a:gd name="connsiteY2" fmla="*/ 115525 h 303333"/>
                  <a:gd name="connsiteX3" fmla="*/ 448867 w 526697"/>
                  <a:gd name="connsiteY3" fmla="*/ 8 h 303333"/>
                  <a:gd name="connsiteX4" fmla="*/ 499422 w 526697"/>
                  <a:gd name="connsiteY4" fmla="*/ 50563 h 303333"/>
                  <a:gd name="connsiteX5" fmla="*/ 499422 w 526697"/>
                  <a:gd name="connsiteY5" fmla="*/ 252778 h 303333"/>
                  <a:gd name="connsiteX6" fmla="*/ 448867 w 526697"/>
                  <a:gd name="connsiteY6" fmla="*/ 303333 h 303333"/>
                  <a:gd name="connsiteX7" fmla="*/ 251485 w 526697"/>
                  <a:gd name="connsiteY7" fmla="*/ 188446 h 303333"/>
                  <a:gd name="connsiteX8" fmla="*/ 72398 w 526697"/>
                  <a:gd name="connsiteY8" fmla="*/ 303333 h 303333"/>
                  <a:gd name="connsiteX9" fmla="*/ 21843 w 526697"/>
                  <a:gd name="connsiteY9" fmla="*/ 252778 h 303333"/>
                  <a:gd name="connsiteX10" fmla="*/ 21843 w 526697"/>
                  <a:gd name="connsiteY10" fmla="*/ 50563 h 303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6697" h="303333">
                    <a:moveTo>
                      <a:pt x="21843" y="50563"/>
                    </a:moveTo>
                    <a:cubicBezTo>
                      <a:pt x="21843" y="22642"/>
                      <a:pt x="44477" y="8"/>
                      <a:pt x="72398" y="8"/>
                    </a:cubicBezTo>
                    <a:cubicBezTo>
                      <a:pt x="131126" y="-1138"/>
                      <a:pt x="203054" y="116671"/>
                      <a:pt x="261782" y="115525"/>
                    </a:cubicBezTo>
                    <a:cubicBezTo>
                      <a:pt x="328544" y="116671"/>
                      <a:pt x="382105" y="-1138"/>
                      <a:pt x="448867" y="8"/>
                    </a:cubicBezTo>
                    <a:cubicBezTo>
                      <a:pt x="476788" y="8"/>
                      <a:pt x="499422" y="22642"/>
                      <a:pt x="499422" y="50563"/>
                    </a:cubicBezTo>
                    <a:cubicBezTo>
                      <a:pt x="536469" y="115043"/>
                      <a:pt x="535103" y="175480"/>
                      <a:pt x="499422" y="252778"/>
                    </a:cubicBezTo>
                    <a:cubicBezTo>
                      <a:pt x="499422" y="280699"/>
                      <a:pt x="476788" y="303333"/>
                      <a:pt x="448867" y="303333"/>
                    </a:cubicBezTo>
                    <a:cubicBezTo>
                      <a:pt x="384240" y="300500"/>
                      <a:pt x="316112" y="191279"/>
                      <a:pt x="251485" y="188446"/>
                    </a:cubicBezTo>
                    <a:lnTo>
                      <a:pt x="72398" y="303333"/>
                    </a:lnTo>
                    <a:cubicBezTo>
                      <a:pt x="44477" y="303333"/>
                      <a:pt x="21843" y="280699"/>
                      <a:pt x="21843" y="252778"/>
                    </a:cubicBezTo>
                    <a:cubicBezTo>
                      <a:pt x="2308" y="196439"/>
                      <a:pt x="-15532" y="133979"/>
                      <a:pt x="21843" y="50563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64E17AB-9A7A-3C28-250E-D87C6DE60052}"/>
                  </a:ext>
                </a:extLst>
              </p:cNvPr>
              <p:cNvSpPr/>
              <p:nvPr/>
            </p:nvSpPr>
            <p:spPr>
              <a:xfrm>
                <a:off x="7051637" y="2786743"/>
                <a:ext cx="1671449" cy="3994256"/>
              </a:xfrm>
              <a:custGeom>
                <a:avLst/>
                <a:gdLst>
                  <a:gd name="connsiteX0" fmla="*/ 1673965 w 1673965"/>
                  <a:gd name="connsiteY0" fmla="*/ 0 h 4088202"/>
                  <a:gd name="connsiteX1" fmla="*/ 977279 w 1673965"/>
                  <a:gd name="connsiteY1" fmla="*/ 1161143 h 4088202"/>
                  <a:gd name="connsiteX2" fmla="*/ 1107908 w 1673965"/>
                  <a:gd name="connsiteY2" fmla="*/ 2264228 h 4088202"/>
                  <a:gd name="connsiteX3" fmla="*/ 1470765 w 1673965"/>
                  <a:gd name="connsiteY3" fmla="*/ 3106057 h 4088202"/>
                  <a:gd name="connsiteX4" fmla="*/ 1485279 w 1673965"/>
                  <a:gd name="connsiteY4" fmla="*/ 3759200 h 4088202"/>
                  <a:gd name="connsiteX5" fmla="*/ 686993 w 1673965"/>
                  <a:gd name="connsiteY5" fmla="*/ 3991428 h 4088202"/>
                  <a:gd name="connsiteX6" fmla="*/ 309622 w 1673965"/>
                  <a:gd name="connsiteY6" fmla="*/ 4020457 h 4088202"/>
                  <a:gd name="connsiteX7" fmla="*/ 4822 w 1673965"/>
                  <a:gd name="connsiteY7" fmla="*/ 3106057 h 4088202"/>
                  <a:gd name="connsiteX8" fmla="*/ 556365 w 1673965"/>
                  <a:gd name="connsiteY8" fmla="*/ 2772228 h 4088202"/>
                  <a:gd name="connsiteX9" fmla="*/ 686993 w 1673965"/>
                  <a:gd name="connsiteY9" fmla="*/ 2801257 h 4088202"/>
                  <a:gd name="connsiteX10" fmla="*/ 686993 w 1673965"/>
                  <a:gd name="connsiteY10" fmla="*/ 2801257 h 4088202"/>
                  <a:gd name="connsiteX0" fmla="*/ 1669892 w 1669892"/>
                  <a:gd name="connsiteY0" fmla="*/ 0 h 4023254"/>
                  <a:gd name="connsiteX1" fmla="*/ 973206 w 1669892"/>
                  <a:gd name="connsiteY1" fmla="*/ 1161143 h 4023254"/>
                  <a:gd name="connsiteX2" fmla="*/ 1103835 w 1669892"/>
                  <a:gd name="connsiteY2" fmla="*/ 2264228 h 4023254"/>
                  <a:gd name="connsiteX3" fmla="*/ 1466692 w 1669892"/>
                  <a:gd name="connsiteY3" fmla="*/ 3106057 h 4023254"/>
                  <a:gd name="connsiteX4" fmla="*/ 1481206 w 1669892"/>
                  <a:gd name="connsiteY4" fmla="*/ 3759200 h 4023254"/>
                  <a:gd name="connsiteX5" fmla="*/ 682920 w 1669892"/>
                  <a:gd name="connsiteY5" fmla="*/ 3991428 h 4023254"/>
                  <a:gd name="connsiteX6" fmla="*/ 749 w 1669892"/>
                  <a:gd name="connsiteY6" fmla="*/ 3106057 h 4023254"/>
                  <a:gd name="connsiteX7" fmla="*/ 552292 w 1669892"/>
                  <a:gd name="connsiteY7" fmla="*/ 2772228 h 4023254"/>
                  <a:gd name="connsiteX8" fmla="*/ 682920 w 1669892"/>
                  <a:gd name="connsiteY8" fmla="*/ 2801257 h 4023254"/>
                  <a:gd name="connsiteX9" fmla="*/ 682920 w 1669892"/>
                  <a:gd name="connsiteY9" fmla="*/ 2801257 h 4023254"/>
                  <a:gd name="connsiteX0" fmla="*/ 1669892 w 1669892"/>
                  <a:gd name="connsiteY0" fmla="*/ 0 h 3994256"/>
                  <a:gd name="connsiteX1" fmla="*/ 973206 w 1669892"/>
                  <a:gd name="connsiteY1" fmla="*/ 1161143 h 3994256"/>
                  <a:gd name="connsiteX2" fmla="*/ 1103835 w 1669892"/>
                  <a:gd name="connsiteY2" fmla="*/ 2264228 h 3994256"/>
                  <a:gd name="connsiteX3" fmla="*/ 1466692 w 1669892"/>
                  <a:gd name="connsiteY3" fmla="*/ 3106057 h 3994256"/>
                  <a:gd name="connsiteX4" fmla="*/ 1481206 w 1669892"/>
                  <a:gd name="connsiteY4" fmla="*/ 3759200 h 3994256"/>
                  <a:gd name="connsiteX5" fmla="*/ 682920 w 1669892"/>
                  <a:gd name="connsiteY5" fmla="*/ 3991428 h 3994256"/>
                  <a:gd name="connsiteX6" fmla="*/ 749 w 1669892"/>
                  <a:gd name="connsiteY6" fmla="*/ 3106057 h 3994256"/>
                  <a:gd name="connsiteX7" fmla="*/ 552292 w 1669892"/>
                  <a:gd name="connsiteY7" fmla="*/ 2772228 h 3994256"/>
                  <a:gd name="connsiteX8" fmla="*/ 682920 w 1669892"/>
                  <a:gd name="connsiteY8" fmla="*/ 2801257 h 3994256"/>
                  <a:gd name="connsiteX9" fmla="*/ 682920 w 1669892"/>
                  <a:gd name="connsiteY9" fmla="*/ 2801257 h 3994256"/>
                  <a:gd name="connsiteX0" fmla="*/ 1671449 w 1671449"/>
                  <a:gd name="connsiteY0" fmla="*/ 0 h 3994256"/>
                  <a:gd name="connsiteX1" fmla="*/ 974763 w 1671449"/>
                  <a:gd name="connsiteY1" fmla="*/ 1161143 h 3994256"/>
                  <a:gd name="connsiteX2" fmla="*/ 1105392 w 1671449"/>
                  <a:gd name="connsiteY2" fmla="*/ 2264228 h 3994256"/>
                  <a:gd name="connsiteX3" fmla="*/ 1468249 w 1671449"/>
                  <a:gd name="connsiteY3" fmla="*/ 3106057 h 3994256"/>
                  <a:gd name="connsiteX4" fmla="*/ 1482763 w 1671449"/>
                  <a:gd name="connsiteY4" fmla="*/ 3759200 h 3994256"/>
                  <a:gd name="connsiteX5" fmla="*/ 684477 w 1671449"/>
                  <a:gd name="connsiteY5" fmla="*/ 3991428 h 3994256"/>
                  <a:gd name="connsiteX6" fmla="*/ 2306 w 1671449"/>
                  <a:gd name="connsiteY6" fmla="*/ 3106057 h 3994256"/>
                  <a:gd name="connsiteX7" fmla="*/ 553849 w 1671449"/>
                  <a:gd name="connsiteY7" fmla="*/ 2772228 h 3994256"/>
                  <a:gd name="connsiteX8" fmla="*/ 684477 w 1671449"/>
                  <a:gd name="connsiteY8" fmla="*/ 2801257 h 3994256"/>
                  <a:gd name="connsiteX9" fmla="*/ 684477 w 1671449"/>
                  <a:gd name="connsiteY9" fmla="*/ 2801257 h 3994256"/>
                  <a:gd name="connsiteX0" fmla="*/ 1671449 w 1671449"/>
                  <a:gd name="connsiteY0" fmla="*/ 0 h 3994256"/>
                  <a:gd name="connsiteX1" fmla="*/ 974763 w 1671449"/>
                  <a:gd name="connsiteY1" fmla="*/ 1161143 h 3994256"/>
                  <a:gd name="connsiteX2" fmla="*/ 1105392 w 1671449"/>
                  <a:gd name="connsiteY2" fmla="*/ 2264228 h 3994256"/>
                  <a:gd name="connsiteX3" fmla="*/ 1468249 w 1671449"/>
                  <a:gd name="connsiteY3" fmla="*/ 3106057 h 3994256"/>
                  <a:gd name="connsiteX4" fmla="*/ 1482763 w 1671449"/>
                  <a:gd name="connsiteY4" fmla="*/ 3759200 h 3994256"/>
                  <a:gd name="connsiteX5" fmla="*/ 684477 w 1671449"/>
                  <a:gd name="connsiteY5" fmla="*/ 3991428 h 3994256"/>
                  <a:gd name="connsiteX6" fmla="*/ 2306 w 1671449"/>
                  <a:gd name="connsiteY6" fmla="*/ 3106057 h 3994256"/>
                  <a:gd name="connsiteX7" fmla="*/ 553849 w 1671449"/>
                  <a:gd name="connsiteY7" fmla="*/ 2772228 h 3994256"/>
                  <a:gd name="connsiteX8" fmla="*/ 684477 w 1671449"/>
                  <a:gd name="connsiteY8" fmla="*/ 2801257 h 3994256"/>
                  <a:gd name="connsiteX0" fmla="*/ 1671449 w 1671449"/>
                  <a:gd name="connsiteY0" fmla="*/ 0 h 3994256"/>
                  <a:gd name="connsiteX1" fmla="*/ 974763 w 1671449"/>
                  <a:gd name="connsiteY1" fmla="*/ 1161143 h 3994256"/>
                  <a:gd name="connsiteX2" fmla="*/ 1105392 w 1671449"/>
                  <a:gd name="connsiteY2" fmla="*/ 2264228 h 3994256"/>
                  <a:gd name="connsiteX3" fmla="*/ 1468249 w 1671449"/>
                  <a:gd name="connsiteY3" fmla="*/ 3106057 h 3994256"/>
                  <a:gd name="connsiteX4" fmla="*/ 1482763 w 1671449"/>
                  <a:gd name="connsiteY4" fmla="*/ 3759200 h 3994256"/>
                  <a:gd name="connsiteX5" fmla="*/ 684477 w 1671449"/>
                  <a:gd name="connsiteY5" fmla="*/ 3991428 h 3994256"/>
                  <a:gd name="connsiteX6" fmla="*/ 2306 w 1671449"/>
                  <a:gd name="connsiteY6" fmla="*/ 3106057 h 3994256"/>
                  <a:gd name="connsiteX7" fmla="*/ 553849 w 1671449"/>
                  <a:gd name="connsiteY7" fmla="*/ 2772228 h 3994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71449" h="3994256">
                    <a:moveTo>
                      <a:pt x="1671449" y="0"/>
                    </a:moveTo>
                    <a:cubicBezTo>
                      <a:pt x="1370277" y="391886"/>
                      <a:pt x="1069106" y="783772"/>
                      <a:pt x="974763" y="1161143"/>
                    </a:cubicBezTo>
                    <a:cubicBezTo>
                      <a:pt x="880420" y="1538514"/>
                      <a:pt x="1023144" y="1940076"/>
                      <a:pt x="1105392" y="2264228"/>
                    </a:cubicBezTo>
                    <a:cubicBezTo>
                      <a:pt x="1187640" y="2588380"/>
                      <a:pt x="1405354" y="2856895"/>
                      <a:pt x="1468249" y="3106057"/>
                    </a:cubicBezTo>
                    <a:cubicBezTo>
                      <a:pt x="1531144" y="3355219"/>
                      <a:pt x="1613392" y="3611638"/>
                      <a:pt x="1482763" y="3759200"/>
                    </a:cubicBezTo>
                    <a:cubicBezTo>
                      <a:pt x="1352134" y="3906762"/>
                      <a:pt x="1003792" y="4013199"/>
                      <a:pt x="684477" y="3991428"/>
                    </a:cubicBezTo>
                    <a:cubicBezTo>
                      <a:pt x="365162" y="3969657"/>
                      <a:pt x="-33981" y="3497942"/>
                      <a:pt x="2306" y="3106057"/>
                    </a:cubicBezTo>
                    <a:cubicBezTo>
                      <a:pt x="38593" y="2714172"/>
                      <a:pt x="440154" y="2823028"/>
                      <a:pt x="553849" y="2772228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33" name="ttsMP3.com_VoiceText_2025-1-20_1-6-3">
            <a:hlinkClick r:id="" action="ppaction://media"/>
            <a:extLst>
              <a:ext uri="{FF2B5EF4-FFF2-40B4-BE49-F238E27FC236}">
                <a16:creationId xmlns:a16="http://schemas.microsoft.com/office/drawing/2014/main" id="{F45D29D7-A9ED-2882-F97A-1997FE23AB3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7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00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6DFC1F-E02E-DFD3-885A-FB13C6BE2A9B}"/>
              </a:ext>
            </a:extLst>
          </p:cNvPr>
          <p:cNvSpPr txBox="1"/>
          <p:nvPr/>
        </p:nvSpPr>
        <p:spPr>
          <a:xfrm>
            <a:off x="141126" y="1930113"/>
            <a:ext cx="693429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</a:rPr>
              <a:t>K</a:t>
            </a:r>
            <a:r>
              <a:rPr kumimoji="0" lang="en-US" sz="9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angaroo</a:t>
            </a:r>
            <a:endParaRPr kumimoji="0" lang="en-US" sz="96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72EEB87-30E2-F45A-DD9A-EAFDC0B0792E}"/>
              </a:ext>
            </a:extLst>
          </p:cNvPr>
          <p:cNvGrpSpPr/>
          <p:nvPr/>
        </p:nvGrpSpPr>
        <p:grpSpPr>
          <a:xfrm>
            <a:off x="1806780" y="3733800"/>
            <a:ext cx="3244439" cy="5735613"/>
            <a:chOff x="751771" y="470916"/>
            <a:chExt cx="3244439" cy="5735613"/>
          </a:xfrm>
        </p:grpSpPr>
        <p:sp>
          <p:nvSpPr>
            <p:cNvPr id="4" name="Oval 5">
              <a:extLst>
                <a:ext uri="{FF2B5EF4-FFF2-40B4-BE49-F238E27FC236}">
                  <a16:creationId xmlns:a16="http://schemas.microsoft.com/office/drawing/2014/main" id="{7DF3F154-6F00-9884-A9F2-145C86F52256}"/>
                </a:ext>
              </a:extLst>
            </p:cNvPr>
            <p:cNvSpPr/>
            <p:nvPr/>
          </p:nvSpPr>
          <p:spPr>
            <a:xfrm rot="19559930">
              <a:off x="1452012" y="481935"/>
              <a:ext cx="733926" cy="1021815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0EB2A856-C60C-422D-71EF-54CCC4E0A28C}"/>
                </a:ext>
              </a:extLst>
            </p:cNvPr>
            <p:cNvSpPr/>
            <p:nvPr/>
          </p:nvSpPr>
          <p:spPr>
            <a:xfrm rot="2040070" flipH="1">
              <a:off x="2470678" y="470916"/>
              <a:ext cx="733926" cy="1021815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C788ED6-B73D-02BF-7AF8-41A64EBEFA7F}"/>
                </a:ext>
              </a:extLst>
            </p:cNvPr>
            <p:cNvSpPr/>
            <p:nvPr/>
          </p:nvSpPr>
          <p:spPr>
            <a:xfrm rot="2040070" flipH="1">
              <a:off x="2555343" y="629105"/>
              <a:ext cx="551403" cy="767696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3BD688BC-A1ED-9ECF-0E8A-57E9CBD29CFD}"/>
                </a:ext>
              </a:extLst>
            </p:cNvPr>
            <p:cNvSpPr/>
            <p:nvPr/>
          </p:nvSpPr>
          <p:spPr>
            <a:xfrm rot="19559930">
              <a:off x="1586562" y="649695"/>
              <a:ext cx="541695" cy="754181"/>
            </a:xfrm>
            <a:custGeom>
              <a:avLst/>
              <a:gdLst>
                <a:gd name="connsiteX0" fmla="*/ 0 w 641445"/>
                <a:gd name="connsiteY0" fmla="*/ 539087 h 1078173"/>
                <a:gd name="connsiteX1" fmla="*/ 320723 w 641445"/>
                <a:gd name="connsiteY1" fmla="*/ 0 h 1078173"/>
                <a:gd name="connsiteX2" fmla="*/ 641446 w 641445"/>
                <a:gd name="connsiteY2" fmla="*/ 539087 h 1078173"/>
                <a:gd name="connsiteX3" fmla="*/ 320723 w 641445"/>
                <a:gd name="connsiteY3" fmla="*/ 1078174 h 1078173"/>
                <a:gd name="connsiteX4" fmla="*/ 0 w 641445"/>
                <a:gd name="connsiteY4" fmla="*/ 539087 h 1078173"/>
                <a:gd name="connsiteX0" fmla="*/ 0 w 641446"/>
                <a:gd name="connsiteY0" fmla="*/ 539112 h 1078199"/>
                <a:gd name="connsiteX1" fmla="*/ 320723 w 641446"/>
                <a:gd name="connsiteY1" fmla="*/ 25 h 1078199"/>
                <a:gd name="connsiteX2" fmla="*/ 641446 w 641446"/>
                <a:gd name="connsiteY2" fmla="*/ 539112 h 1078199"/>
                <a:gd name="connsiteX3" fmla="*/ 320723 w 641446"/>
                <a:gd name="connsiteY3" fmla="*/ 1078199 h 1078199"/>
                <a:gd name="connsiteX4" fmla="*/ 0 w 641446"/>
                <a:gd name="connsiteY4" fmla="*/ 539112 h 1078199"/>
                <a:gd name="connsiteX0" fmla="*/ 0 w 611186"/>
                <a:gd name="connsiteY0" fmla="*/ 543038 h 1078177"/>
                <a:gd name="connsiteX1" fmla="*/ 290463 w 611186"/>
                <a:gd name="connsiteY1" fmla="*/ 2 h 1078177"/>
                <a:gd name="connsiteX2" fmla="*/ 611186 w 611186"/>
                <a:gd name="connsiteY2" fmla="*/ 539089 h 1078177"/>
                <a:gd name="connsiteX3" fmla="*/ 290463 w 611186"/>
                <a:gd name="connsiteY3" fmla="*/ 1078176 h 1078177"/>
                <a:gd name="connsiteX4" fmla="*/ 0 w 611186"/>
                <a:gd name="connsiteY4" fmla="*/ 543038 h 107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1186" h="1078177">
                  <a:moveTo>
                    <a:pt x="0" y="543038"/>
                  </a:moveTo>
                  <a:cubicBezTo>
                    <a:pt x="0" y="245308"/>
                    <a:pt x="188599" y="660"/>
                    <a:pt x="290463" y="2"/>
                  </a:cubicBezTo>
                  <a:cubicBezTo>
                    <a:pt x="392327" y="-656"/>
                    <a:pt x="611186" y="241359"/>
                    <a:pt x="611186" y="539089"/>
                  </a:cubicBezTo>
                  <a:cubicBezTo>
                    <a:pt x="611186" y="836819"/>
                    <a:pt x="392327" y="1077518"/>
                    <a:pt x="290463" y="1078176"/>
                  </a:cubicBezTo>
                  <a:cubicBezTo>
                    <a:pt x="188599" y="1078834"/>
                    <a:pt x="0" y="840768"/>
                    <a:pt x="0" y="543038"/>
                  </a:cubicBezTo>
                  <a:close/>
                </a:path>
              </a:pathLst>
            </a:cu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25DB0BB7-344D-AE25-FE59-C4C6B91579EA}"/>
                </a:ext>
              </a:extLst>
            </p:cNvPr>
            <p:cNvSpPr/>
            <p:nvPr/>
          </p:nvSpPr>
          <p:spPr>
            <a:xfrm rot="20563463">
              <a:off x="1564626" y="717684"/>
              <a:ext cx="429548" cy="1020775"/>
            </a:xfrm>
            <a:prstGeom prst="arc">
              <a:avLst>
                <a:gd name="adj1" fmla="val 16200000"/>
                <a:gd name="adj2" fmla="val 2998321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FB27E0E9-09CD-5A10-53E5-D50B63B776BB}"/>
                </a:ext>
              </a:extLst>
            </p:cNvPr>
            <p:cNvSpPr/>
            <p:nvPr/>
          </p:nvSpPr>
          <p:spPr>
            <a:xfrm rot="1036537" flipH="1">
              <a:off x="2656822" y="683026"/>
              <a:ext cx="429548" cy="1020775"/>
            </a:xfrm>
            <a:prstGeom prst="arc">
              <a:avLst>
                <a:gd name="adj1" fmla="val 16200000"/>
                <a:gd name="adj2" fmla="val 2998321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416F7DEB-7012-67AC-1D40-3CC8A30F2A63}"/>
                </a:ext>
              </a:extLst>
            </p:cNvPr>
            <p:cNvSpPr/>
            <p:nvPr/>
          </p:nvSpPr>
          <p:spPr>
            <a:xfrm>
              <a:off x="1292087" y="2480597"/>
              <a:ext cx="2203910" cy="3357077"/>
            </a:xfrm>
            <a:custGeom>
              <a:avLst/>
              <a:gdLst>
                <a:gd name="connsiteX0" fmla="*/ 0 w 2368765"/>
                <a:gd name="connsiteY0" fmla="*/ 1317009 h 2634018"/>
                <a:gd name="connsiteX1" fmla="*/ 1184383 w 2368765"/>
                <a:gd name="connsiteY1" fmla="*/ 0 h 2634018"/>
                <a:gd name="connsiteX2" fmla="*/ 2368766 w 2368765"/>
                <a:gd name="connsiteY2" fmla="*/ 1317009 h 2634018"/>
                <a:gd name="connsiteX3" fmla="*/ 1184383 w 2368765"/>
                <a:gd name="connsiteY3" fmla="*/ 2634018 h 2634018"/>
                <a:gd name="connsiteX4" fmla="*/ 0 w 2368765"/>
                <a:gd name="connsiteY4" fmla="*/ 1317009 h 2634018"/>
                <a:gd name="connsiteX0" fmla="*/ 0 w 2232288"/>
                <a:gd name="connsiteY0" fmla="*/ 1467872 h 2635718"/>
                <a:gd name="connsiteX1" fmla="*/ 1047905 w 2232288"/>
                <a:gd name="connsiteY1" fmla="*/ 738 h 2635718"/>
                <a:gd name="connsiteX2" fmla="*/ 2232288 w 2232288"/>
                <a:gd name="connsiteY2" fmla="*/ 1317747 h 2635718"/>
                <a:gd name="connsiteX3" fmla="*/ 1047905 w 2232288"/>
                <a:gd name="connsiteY3" fmla="*/ 2634756 h 2635718"/>
                <a:gd name="connsiteX4" fmla="*/ 0 w 2232288"/>
                <a:gd name="connsiteY4" fmla="*/ 1467872 h 2635718"/>
                <a:gd name="connsiteX0" fmla="*/ 0 w 2232288"/>
                <a:gd name="connsiteY0" fmla="*/ 1713326 h 2880851"/>
                <a:gd name="connsiteX1" fmla="*/ 1047905 w 2232288"/>
                <a:gd name="connsiteY1" fmla="*/ 533 h 2880851"/>
                <a:gd name="connsiteX2" fmla="*/ 2232288 w 2232288"/>
                <a:gd name="connsiteY2" fmla="*/ 1563201 h 2880851"/>
                <a:gd name="connsiteX3" fmla="*/ 1047905 w 2232288"/>
                <a:gd name="connsiteY3" fmla="*/ 2880210 h 2880851"/>
                <a:gd name="connsiteX4" fmla="*/ 0 w 2232288"/>
                <a:gd name="connsiteY4" fmla="*/ 1713326 h 2880851"/>
                <a:gd name="connsiteX0" fmla="*/ 0 w 2232288"/>
                <a:gd name="connsiteY0" fmla="*/ 1712907 h 2880432"/>
                <a:gd name="connsiteX1" fmla="*/ 1047905 w 2232288"/>
                <a:gd name="connsiteY1" fmla="*/ 114 h 2880432"/>
                <a:gd name="connsiteX2" fmla="*/ 2232288 w 2232288"/>
                <a:gd name="connsiteY2" fmla="*/ 1562782 h 2880432"/>
                <a:gd name="connsiteX3" fmla="*/ 1047905 w 2232288"/>
                <a:gd name="connsiteY3" fmla="*/ 2879791 h 2880432"/>
                <a:gd name="connsiteX4" fmla="*/ 0 w 2232288"/>
                <a:gd name="connsiteY4" fmla="*/ 1712907 h 2880432"/>
                <a:gd name="connsiteX0" fmla="*/ 7497 w 2239785"/>
                <a:gd name="connsiteY0" fmla="*/ 1752003 h 2919459"/>
                <a:gd name="connsiteX1" fmla="*/ 608513 w 2239785"/>
                <a:gd name="connsiteY1" fmla="*/ 578296 h 2919459"/>
                <a:gd name="connsiteX2" fmla="*/ 1055402 w 2239785"/>
                <a:gd name="connsiteY2" fmla="*/ 39210 h 2919459"/>
                <a:gd name="connsiteX3" fmla="*/ 2239785 w 2239785"/>
                <a:gd name="connsiteY3" fmla="*/ 1601878 h 2919459"/>
                <a:gd name="connsiteX4" fmla="*/ 1055402 w 2239785"/>
                <a:gd name="connsiteY4" fmla="*/ 2918887 h 2919459"/>
                <a:gd name="connsiteX5" fmla="*/ 7497 w 2239785"/>
                <a:gd name="connsiteY5" fmla="*/ 1752003 h 2919459"/>
                <a:gd name="connsiteX0" fmla="*/ 446889 w 1631272"/>
                <a:gd name="connsiteY0" fmla="*/ 2918887 h 2943136"/>
                <a:gd name="connsiteX1" fmla="*/ 0 w 1631272"/>
                <a:gd name="connsiteY1" fmla="*/ 578296 h 2943136"/>
                <a:gd name="connsiteX2" fmla="*/ 446889 w 1631272"/>
                <a:gd name="connsiteY2" fmla="*/ 39210 h 2943136"/>
                <a:gd name="connsiteX3" fmla="*/ 1631272 w 1631272"/>
                <a:gd name="connsiteY3" fmla="*/ 1601878 h 2943136"/>
                <a:gd name="connsiteX4" fmla="*/ 446889 w 1631272"/>
                <a:gd name="connsiteY4" fmla="*/ 2918887 h 2943136"/>
                <a:gd name="connsiteX0" fmla="*/ 858688 w 2097067"/>
                <a:gd name="connsiteY0" fmla="*/ 2918887 h 2926202"/>
                <a:gd name="connsiteX1" fmla="*/ 411799 w 2097067"/>
                <a:gd name="connsiteY1" fmla="*/ 578296 h 2926202"/>
                <a:gd name="connsiteX2" fmla="*/ 858688 w 2097067"/>
                <a:gd name="connsiteY2" fmla="*/ 39210 h 2926202"/>
                <a:gd name="connsiteX3" fmla="*/ 2043071 w 2097067"/>
                <a:gd name="connsiteY3" fmla="*/ 1601878 h 2926202"/>
                <a:gd name="connsiteX4" fmla="*/ 858688 w 2097067"/>
                <a:gd name="connsiteY4" fmla="*/ 2918887 h 2926202"/>
                <a:gd name="connsiteX0" fmla="*/ 1013958 w 2252337"/>
                <a:gd name="connsiteY0" fmla="*/ 2918887 h 2925680"/>
                <a:gd name="connsiteX1" fmla="*/ 567069 w 2252337"/>
                <a:gd name="connsiteY1" fmla="*/ 578296 h 2925680"/>
                <a:gd name="connsiteX2" fmla="*/ 1013958 w 2252337"/>
                <a:gd name="connsiteY2" fmla="*/ 39210 h 2925680"/>
                <a:gd name="connsiteX3" fmla="*/ 2198341 w 2252337"/>
                <a:gd name="connsiteY3" fmla="*/ 1601878 h 2925680"/>
                <a:gd name="connsiteX4" fmla="*/ 1013958 w 2252337"/>
                <a:gd name="connsiteY4" fmla="*/ 2918887 h 2925680"/>
                <a:gd name="connsiteX0" fmla="*/ 950155 w 2155116"/>
                <a:gd name="connsiteY0" fmla="*/ 2918887 h 2918904"/>
                <a:gd name="connsiteX1" fmla="*/ 503266 w 2155116"/>
                <a:gd name="connsiteY1" fmla="*/ 578296 h 2918904"/>
                <a:gd name="connsiteX2" fmla="*/ 950155 w 2155116"/>
                <a:gd name="connsiteY2" fmla="*/ 39210 h 2918904"/>
                <a:gd name="connsiteX3" fmla="*/ 2134538 w 2155116"/>
                <a:gd name="connsiteY3" fmla="*/ 1601878 h 2918904"/>
                <a:gd name="connsiteX4" fmla="*/ 950155 w 2155116"/>
                <a:gd name="connsiteY4" fmla="*/ 2918887 h 2918904"/>
                <a:gd name="connsiteX0" fmla="*/ 950155 w 2155116"/>
                <a:gd name="connsiteY0" fmla="*/ 2881535 h 2881552"/>
                <a:gd name="connsiteX1" fmla="*/ 503266 w 2155116"/>
                <a:gd name="connsiteY1" fmla="*/ 540944 h 2881552"/>
                <a:gd name="connsiteX2" fmla="*/ 950155 w 2155116"/>
                <a:gd name="connsiteY2" fmla="*/ 1858 h 2881552"/>
                <a:gd name="connsiteX3" fmla="*/ 2134538 w 2155116"/>
                <a:gd name="connsiteY3" fmla="*/ 1564526 h 2881552"/>
                <a:gd name="connsiteX4" fmla="*/ 950155 w 2155116"/>
                <a:gd name="connsiteY4" fmla="*/ 2881535 h 2881552"/>
                <a:gd name="connsiteX0" fmla="*/ 950155 w 2155116"/>
                <a:gd name="connsiteY0" fmla="*/ 2879693 h 2879710"/>
                <a:gd name="connsiteX1" fmla="*/ 503266 w 2155116"/>
                <a:gd name="connsiteY1" fmla="*/ 539102 h 2879710"/>
                <a:gd name="connsiteX2" fmla="*/ 950155 w 2155116"/>
                <a:gd name="connsiteY2" fmla="*/ 16 h 2879710"/>
                <a:gd name="connsiteX3" fmla="*/ 1499553 w 2155116"/>
                <a:gd name="connsiteY3" fmla="*/ 552750 h 2879710"/>
                <a:gd name="connsiteX4" fmla="*/ 2134538 w 2155116"/>
                <a:gd name="connsiteY4" fmla="*/ 1562684 h 2879710"/>
                <a:gd name="connsiteX5" fmla="*/ 950155 w 2155116"/>
                <a:gd name="connsiteY5" fmla="*/ 2879693 h 2879710"/>
                <a:gd name="connsiteX0" fmla="*/ 950155 w 1499553"/>
                <a:gd name="connsiteY0" fmla="*/ 2879693 h 2879710"/>
                <a:gd name="connsiteX1" fmla="*/ 503266 w 1499553"/>
                <a:gd name="connsiteY1" fmla="*/ 539102 h 2879710"/>
                <a:gd name="connsiteX2" fmla="*/ 950155 w 1499553"/>
                <a:gd name="connsiteY2" fmla="*/ 16 h 2879710"/>
                <a:gd name="connsiteX3" fmla="*/ 1499553 w 1499553"/>
                <a:gd name="connsiteY3" fmla="*/ 552750 h 2879710"/>
                <a:gd name="connsiteX4" fmla="*/ 950155 w 1499553"/>
                <a:gd name="connsiteY4" fmla="*/ 2879693 h 2879710"/>
                <a:gd name="connsiteX0" fmla="*/ 1080842 w 2048951"/>
                <a:gd name="connsiteY0" fmla="*/ 2879693 h 2883255"/>
                <a:gd name="connsiteX1" fmla="*/ 633953 w 2048951"/>
                <a:gd name="connsiteY1" fmla="*/ 539102 h 2883255"/>
                <a:gd name="connsiteX2" fmla="*/ 1080842 w 2048951"/>
                <a:gd name="connsiteY2" fmla="*/ 16 h 2883255"/>
                <a:gd name="connsiteX3" fmla="*/ 1630240 w 2048951"/>
                <a:gd name="connsiteY3" fmla="*/ 552750 h 2883255"/>
                <a:gd name="connsiteX4" fmla="*/ 1080842 w 2048951"/>
                <a:gd name="connsiteY4" fmla="*/ 2879693 h 2883255"/>
                <a:gd name="connsiteX0" fmla="*/ 1080842 w 2178894"/>
                <a:gd name="connsiteY0" fmla="*/ 2879693 h 2883010"/>
                <a:gd name="connsiteX1" fmla="*/ 633953 w 2178894"/>
                <a:gd name="connsiteY1" fmla="*/ 539102 h 2883010"/>
                <a:gd name="connsiteX2" fmla="*/ 1080842 w 2178894"/>
                <a:gd name="connsiteY2" fmla="*/ 16 h 2883010"/>
                <a:gd name="connsiteX3" fmla="*/ 1630240 w 2178894"/>
                <a:gd name="connsiteY3" fmla="*/ 552750 h 2883010"/>
                <a:gd name="connsiteX4" fmla="*/ 1080842 w 2178894"/>
                <a:gd name="connsiteY4" fmla="*/ 2879693 h 2883010"/>
                <a:gd name="connsiteX0" fmla="*/ 1130092 w 2180651"/>
                <a:gd name="connsiteY0" fmla="*/ 2879693 h 2883010"/>
                <a:gd name="connsiteX1" fmla="*/ 574021 w 2180651"/>
                <a:gd name="connsiteY1" fmla="*/ 539102 h 2883010"/>
                <a:gd name="connsiteX2" fmla="*/ 1020910 w 2180651"/>
                <a:gd name="connsiteY2" fmla="*/ 16 h 2883010"/>
                <a:gd name="connsiteX3" fmla="*/ 1570308 w 2180651"/>
                <a:gd name="connsiteY3" fmla="*/ 552750 h 2883010"/>
                <a:gd name="connsiteX4" fmla="*/ 1130092 w 2180651"/>
                <a:gd name="connsiteY4" fmla="*/ 2879693 h 2883010"/>
                <a:gd name="connsiteX0" fmla="*/ 1026353 w 1966593"/>
                <a:gd name="connsiteY0" fmla="*/ 2879693 h 2885692"/>
                <a:gd name="connsiteX1" fmla="*/ 470282 w 1966593"/>
                <a:gd name="connsiteY1" fmla="*/ 539102 h 2885692"/>
                <a:gd name="connsiteX2" fmla="*/ 917171 w 1966593"/>
                <a:gd name="connsiteY2" fmla="*/ 16 h 2885692"/>
                <a:gd name="connsiteX3" fmla="*/ 1466569 w 1966593"/>
                <a:gd name="connsiteY3" fmla="*/ 552750 h 2885692"/>
                <a:gd name="connsiteX4" fmla="*/ 1026353 w 1966593"/>
                <a:gd name="connsiteY4" fmla="*/ 2879693 h 2885692"/>
                <a:gd name="connsiteX0" fmla="*/ 1111626 w 2051866"/>
                <a:gd name="connsiteY0" fmla="*/ 2879693 h 2885954"/>
                <a:gd name="connsiteX1" fmla="*/ 555555 w 2051866"/>
                <a:gd name="connsiteY1" fmla="*/ 539102 h 2885954"/>
                <a:gd name="connsiteX2" fmla="*/ 1002444 w 2051866"/>
                <a:gd name="connsiteY2" fmla="*/ 16 h 2885954"/>
                <a:gd name="connsiteX3" fmla="*/ 1551842 w 2051866"/>
                <a:gd name="connsiteY3" fmla="*/ 552750 h 2885954"/>
                <a:gd name="connsiteX4" fmla="*/ 1111626 w 2051866"/>
                <a:gd name="connsiteY4" fmla="*/ 2879693 h 2885954"/>
                <a:gd name="connsiteX0" fmla="*/ 135964 w 1076204"/>
                <a:gd name="connsiteY0" fmla="*/ 2879677 h 2879677"/>
                <a:gd name="connsiteX1" fmla="*/ 26782 w 1076204"/>
                <a:gd name="connsiteY1" fmla="*/ 0 h 2879677"/>
                <a:gd name="connsiteX2" fmla="*/ 576180 w 1076204"/>
                <a:gd name="connsiteY2" fmla="*/ 552734 h 2879677"/>
                <a:gd name="connsiteX3" fmla="*/ 135964 w 1076204"/>
                <a:gd name="connsiteY3" fmla="*/ 2879677 h 2879677"/>
                <a:gd name="connsiteX0" fmla="*/ 393332 w 1333572"/>
                <a:gd name="connsiteY0" fmla="*/ 2879707 h 2879707"/>
                <a:gd name="connsiteX1" fmla="*/ 284150 w 1333572"/>
                <a:gd name="connsiteY1" fmla="*/ 30 h 2879707"/>
                <a:gd name="connsiteX2" fmla="*/ 833548 w 1333572"/>
                <a:gd name="connsiteY2" fmla="*/ 552764 h 2879707"/>
                <a:gd name="connsiteX3" fmla="*/ 393332 w 1333572"/>
                <a:gd name="connsiteY3" fmla="*/ 2879707 h 2879707"/>
                <a:gd name="connsiteX0" fmla="*/ 855822 w 1766979"/>
                <a:gd name="connsiteY0" fmla="*/ 2879707 h 2880122"/>
                <a:gd name="connsiteX1" fmla="*/ 746640 w 1766979"/>
                <a:gd name="connsiteY1" fmla="*/ 30 h 2880122"/>
                <a:gd name="connsiteX2" fmla="*/ 1296038 w 1766979"/>
                <a:gd name="connsiteY2" fmla="*/ 552764 h 2880122"/>
                <a:gd name="connsiteX3" fmla="*/ 855822 w 1766979"/>
                <a:gd name="connsiteY3" fmla="*/ 2879707 h 2880122"/>
                <a:gd name="connsiteX0" fmla="*/ 855822 w 855822"/>
                <a:gd name="connsiteY0" fmla="*/ 2879677 h 2880092"/>
                <a:gd name="connsiteX1" fmla="*/ 746640 w 855822"/>
                <a:gd name="connsiteY1" fmla="*/ 0 h 2880092"/>
                <a:gd name="connsiteX2" fmla="*/ 855822 w 855822"/>
                <a:gd name="connsiteY2" fmla="*/ 2879677 h 2880092"/>
                <a:gd name="connsiteX0" fmla="*/ 841211 w 1447490"/>
                <a:gd name="connsiteY0" fmla="*/ 2879677 h 2880547"/>
                <a:gd name="connsiteX1" fmla="*/ 732029 w 1447490"/>
                <a:gd name="connsiteY1" fmla="*/ 0 h 2880547"/>
                <a:gd name="connsiteX2" fmla="*/ 841211 w 1447490"/>
                <a:gd name="connsiteY2" fmla="*/ 2879677 h 2880547"/>
                <a:gd name="connsiteX0" fmla="*/ 760317 w 1449076"/>
                <a:gd name="connsiteY0" fmla="*/ 2879790 h 2880665"/>
                <a:gd name="connsiteX1" fmla="*/ 651135 w 1449076"/>
                <a:gd name="connsiteY1" fmla="*/ 113 h 2880665"/>
                <a:gd name="connsiteX2" fmla="*/ 760317 w 1449076"/>
                <a:gd name="connsiteY2" fmla="*/ 2879790 h 2880665"/>
                <a:gd name="connsiteX0" fmla="*/ 1083466 w 2100805"/>
                <a:gd name="connsiteY0" fmla="*/ 2879785 h 2881650"/>
                <a:gd name="connsiteX1" fmla="*/ 974284 w 2100805"/>
                <a:gd name="connsiteY1" fmla="*/ 108 h 2881650"/>
                <a:gd name="connsiteX2" fmla="*/ 1083466 w 2100805"/>
                <a:gd name="connsiteY2" fmla="*/ 2879785 h 2881650"/>
                <a:gd name="connsiteX0" fmla="*/ 1048607 w 2030698"/>
                <a:gd name="connsiteY0" fmla="*/ 2879791 h 2882197"/>
                <a:gd name="connsiteX1" fmla="*/ 939425 w 2030698"/>
                <a:gd name="connsiteY1" fmla="*/ 114 h 2882197"/>
                <a:gd name="connsiteX2" fmla="*/ 1048607 w 2030698"/>
                <a:gd name="connsiteY2" fmla="*/ 2879791 h 2882197"/>
                <a:gd name="connsiteX0" fmla="*/ 979012 w 1890631"/>
                <a:gd name="connsiteY0" fmla="*/ 2879789 h 2879882"/>
                <a:gd name="connsiteX1" fmla="*/ 869830 w 1890631"/>
                <a:gd name="connsiteY1" fmla="*/ 112 h 2879882"/>
                <a:gd name="connsiteX2" fmla="*/ 979012 w 1890631"/>
                <a:gd name="connsiteY2" fmla="*/ 2879789 h 2879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0631" h="2879882">
                  <a:moveTo>
                    <a:pt x="979012" y="2879789"/>
                  </a:moveTo>
                  <a:cubicBezTo>
                    <a:pt x="-932663" y="2898777"/>
                    <a:pt x="475628" y="20881"/>
                    <a:pt x="869830" y="112"/>
                  </a:cubicBezTo>
                  <a:cubicBezTo>
                    <a:pt x="1264032" y="-20657"/>
                    <a:pt x="2890687" y="2860801"/>
                    <a:pt x="979012" y="2879789"/>
                  </a:cubicBezTo>
                  <a:close/>
                </a:path>
              </a:pathLst>
            </a:cu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4">
              <a:extLst>
                <a:ext uri="{FF2B5EF4-FFF2-40B4-BE49-F238E27FC236}">
                  <a16:creationId xmlns:a16="http://schemas.microsoft.com/office/drawing/2014/main" id="{ECE55321-1257-B97A-DED0-732DAF882480}"/>
                </a:ext>
              </a:extLst>
            </p:cNvPr>
            <p:cNvSpPr/>
            <p:nvPr/>
          </p:nvSpPr>
          <p:spPr>
            <a:xfrm>
              <a:off x="1500954" y="1174248"/>
              <a:ext cx="1640212" cy="1606828"/>
            </a:xfrm>
            <a:custGeom>
              <a:avLst/>
              <a:gdLst>
                <a:gd name="connsiteX0" fmla="*/ 0 w 1378424"/>
                <a:gd name="connsiteY0" fmla="*/ 689212 h 1378424"/>
                <a:gd name="connsiteX1" fmla="*/ 689212 w 1378424"/>
                <a:gd name="connsiteY1" fmla="*/ 0 h 1378424"/>
                <a:gd name="connsiteX2" fmla="*/ 1378424 w 1378424"/>
                <a:gd name="connsiteY2" fmla="*/ 689212 h 1378424"/>
                <a:gd name="connsiteX3" fmla="*/ 689212 w 1378424"/>
                <a:gd name="connsiteY3" fmla="*/ 1378424 h 1378424"/>
                <a:gd name="connsiteX4" fmla="*/ 0 w 1378424"/>
                <a:gd name="connsiteY4" fmla="*/ 689212 h 1378424"/>
                <a:gd name="connsiteX0" fmla="*/ 0 w 1396077"/>
                <a:gd name="connsiteY0" fmla="*/ 689212 h 1378424"/>
                <a:gd name="connsiteX1" fmla="*/ 689212 w 1396077"/>
                <a:gd name="connsiteY1" fmla="*/ 0 h 1378424"/>
                <a:gd name="connsiteX2" fmla="*/ 1378424 w 1396077"/>
                <a:gd name="connsiteY2" fmla="*/ 689212 h 1378424"/>
                <a:gd name="connsiteX3" fmla="*/ 689212 w 1396077"/>
                <a:gd name="connsiteY3" fmla="*/ 1378424 h 1378424"/>
                <a:gd name="connsiteX4" fmla="*/ 0 w 1396077"/>
                <a:gd name="connsiteY4" fmla="*/ 689212 h 1378424"/>
                <a:gd name="connsiteX0" fmla="*/ 10984 w 1407061"/>
                <a:gd name="connsiteY0" fmla="*/ 689212 h 1378424"/>
                <a:gd name="connsiteX1" fmla="*/ 700196 w 1407061"/>
                <a:gd name="connsiteY1" fmla="*/ 0 h 1378424"/>
                <a:gd name="connsiteX2" fmla="*/ 1389408 w 1407061"/>
                <a:gd name="connsiteY2" fmla="*/ 689212 h 1378424"/>
                <a:gd name="connsiteX3" fmla="*/ 700196 w 1407061"/>
                <a:gd name="connsiteY3" fmla="*/ 1378424 h 1378424"/>
                <a:gd name="connsiteX4" fmla="*/ 10984 w 1407061"/>
                <a:gd name="connsiteY4" fmla="*/ 689212 h 137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7061" h="1378424">
                  <a:moveTo>
                    <a:pt x="10984" y="689212"/>
                  </a:moveTo>
                  <a:cubicBezTo>
                    <a:pt x="92871" y="281275"/>
                    <a:pt x="319555" y="0"/>
                    <a:pt x="700196" y="0"/>
                  </a:cubicBezTo>
                  <a:cubicBezTo>
                    <a:pt x="1080837" y="0"/>
                    <a:pt x="1389408" y="308571"/>
                    <a:pt x="1389408" y="689212"/>
                  </a:cubicBezTo>
                  <a:cubicBezTo>
                    <a:pt x="1498590" y="1219978"/>
                    <a:pt x="1080837" y="1378424"/>
                    <a:pt x="700196" y="1378424"/>
                  </a:cubicBezTo>
                  <a:cubicBezTo>
                    <a:pt x="319555" y="1378424"/>
                    <a:pt x="-70903" y="1097149"/>
                    <a:pt x="10984" y="689212"/>
                  </a:cubicBezTo>
                  <a:close/>
                </a:path>
              </a:pathLst>
            </a:cu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8BAAE278-237D-8A6E-224B-24339C4E75BE}"/>
                </a:ext>
              </a:extLst>
            </p:cNvPr>
            <p:cNvSpPr/>
            <p:nvPr/>
          </p:nvSpPr>
          <p:spPr>
            <a:xfrm rot="20300134">
              <a:off x="1389433" y="4359641"/>
              <a:ext cx="754213" cy="1725169"/>
            </a:xfrm>
            <a:custGeom>
              <a:avLst/>
              <a:gdLst>
                <a:gd name="connsiteX0" fmla="*/ 0 w 501187"/>
                <a:gd name="connsiteY0" fmla="*/ 657626 h 1315251"/>
                <a:gd name="connsiteX1" fmla="*/ 250594 w 501187"/>
                <a:gd name="connsiteY1" fmla="*/ 0 h 1315251"/>
                <a:gd name="connsiteX2" fmla="*/ 501188 w 501187"/>
                <a:gd name="connsiteY2" fmla="*/ 657626 h 1315251"/>
                <a:gd name="connsiteX3" fmla="*/ 250594 w 501187"/>
                <a:gd name="connsiteY3" fmla="*/ 1315252 h 1315251"/>
                <a:gd name="connsiteX4" fmla="*/ 0 w 501187"/>
                <a:gd name="connsiteY4" fmla="*/ 657626 h 1315251"/>
                <a:gd name="connsiteX0" fmla="*/ 0 w 501188"/>
                <a:gd name="connsiteY0" fmla="*/ 664494 h 1322120"/>
                <a:gd name="connsiteX1" fmla="*/ 250594 w 501188"/>
                <a:gd name="connsiteY1" fmla="*/ 6868 h 1322120"/>
                <a:gd name="connsiteX2" fmla="*/ 501188 w 501188"/>
                <a:gd name="connsiteY2" fmla="*/ 664494 h 1322120"/>
                <a:gd name="connsiteX3" fmla="*/ 250594 w 501188"/>
                <a:gd name="connsiteY3" fmla="*/ 1322120 h 1322120"/>
                <a:gd name="connsiteX4" fmla="*/ 0 w 501188"/>
                <a:gd name="connsiteY4" fmla="*/ 664494 h 1322120"/>
                <a:gd name="connsiteX0" fmla="*/ 0 w 603203"/>
                <a:gd name="connsiteY0" fmla="*/ 662704 h 1320330"/>
                <a:gd name="connsiteX1" fmla="*/ 250594 w 603203"/>
                <a:gd name="connsiteY1" fmla="*/ 5078 h 1320330"/>
                <a:gd name="connsiteX2" fmla="*/ 501188 w 603203"/>
                <a:gd name="connsiteY2" fmla="*/ 662704 h 1320330"/>
                <a:gd name="connsiteX3" fmla="*/ 250594 w 603203"/>
                <a:gd name="connsiteY3" fmla="*/ 1320330 h 1320330"/>
                <a:gd name="connsiteX4" fmla="*/ 0 w 603203"/>
                <a:gd name="connsiteY4" fmla="*/ 662704 h 1320330"/>
                <a:gd name="connsiteX0" fmla="*/ 0 w 621982"/>
                <a:gd name="connsiteY0" fmla="*/ 657766 h 1315555"/>
                <a:gd name="connsiteX1" fmla="*/ 250594 w 621982"/>
                <a:gd name="connsiteY1" fmla="*/ 140 h 1315555"/>
                <a:gd name="connsiteX2" fmla="*/ 541846 w 621982"/>
                <a:gd name="connsiteY2" fmla="*/ 703287 h 1315555"/>
                <a:gd name="connsiteX3" fmla="*/ 250594 w 621982"/>
                <a:gd name="connsiteY3" fmla="*/ 1315392 h 1315555"/>
                <a:gd name="connsiteX4" fmla="*/ 0 w 621982"/>
                <a:gd name="connsiteY4" fmla="*/ 657766 h 1315555"/>
                <a:gd name="connsiteX0" fmla="*/ 0 w 281918"/>
                <a:gd name="connsiteY0" fmla="*/ 675906 h 1351812"/>
                <a:gd name="connsiteX1" fmla="*/ 250594 w 281918"/>
                <a:gd name="connsiteY1" fmla="*/ 18280 h 1351812"/>
                <a:gd name="connsiteX2" fmla="*/ 250594 w 281918"/>
                <a:gd name="connsiteY2" fmla="*/ 1333532 h 1351812"/>
                <a:gd name="connsiteX3" fmla="*/ 0 w 281918"/>
                <a:gd name="connsiteY3" fmla="*/ 675906 h 1351812"/>
                <a:gd name="connsiteX0" fmla="*/ 2266 w 418320"/>
                <a:gd name="connsiteY0" fmla="*/ 677244 h 1468499"/>
                <a:gd name="connsiteX1" fmla="*/ 252860 w 418320"/>
                <a:gd name="connsiteY1" fmla="*/ 19618 h 1468499"/>
                <a:gd name="connsiteX2" fmla="*/ 410278 w 418320"/>
                <a:gd name="connsiteY2" fmla="*/ 1456142 h 1468499"/>
                <a:gd name="connsiteX3" fmla="*/ 2266 w 418320"/>
                <a:gd name="connsiteY3" fmla="*/ 677244 h 1468499"/>
                <a:gd name="connsiteX0" fmla="*/ 2266 w 447973"/>
                <a:gd name="connsiteY0" fmla="*/ 677244 h 1457759"/>
                <a:gd name="connsiteX1" fmla="*/ 252860 w 447973"/>
                <a:gd name="connsiteY1" fmla="*/ 19618 h 1457759"/>
                <a:gd name="connsiteX2" fmla="*/ 410278 w 447973"/>
                <a:gd name="connsiteY2" fmla="*/ 1456142 h 1457759"/>
                <a:gd name="connsiteX3" fmla="*/ 2266 w 447973"/>
                <a:gd name="connsiteY3" fmla="*/ 677244 h 1457759"/>
                <a:gd name="connsiteX0" fmla="*/ 2718 w 648570"/>
                <a:gd name="connsiteY0" fmla="*/ 663793 h 1445051"/>
                <a:gd name="connsiteX1" fmla="*/ 253312 w 648570"/>
                <a:gd name="connsiteY1" fmla="*/ 6167 h 1445051"/>
                <a:gd name="connsiteX2" fmla="*/ 645612 w 648570"/>
                <a:gd name="connsiteY2" fmla="*/ 399608 h 1445051"/>
                <a:gd name="connsiteX3" fmla="*/ 410730 w 648570"/>
                <a:gd name="connsiteY3" fmla="*/ 1442691 h 1445051"/>
                <a:gd name="connsiteX4" fmla="*/ 2718 w 648570"/>
                <a:gd name="connsiteY4" fmla="*/ 663793 h 1445051"/>
                <a:gd name="connsiteX0" fmla="*/ 2718 w 647433"/>
                <a:gd name="connsiteY0" fmla="*/ 663793 h 1478256"/>
                <a:gd name="connsiteX1" fmla="*/ 253312 w 647433"/>
                <a:gd name="connsiteY1" fmla="*/ 6167 h 1478256"/>
                <a:gd name="connsiteX2" fmla="*/ 645612 w 647433"/>
                <a:gd name="connsiteY2" fmla="*/ 399608 h 1478256"/>
                <a:gd name="connsiteX3" fmla="*/ 410730 w 647433"/>
                <a:gd name="connsiteY3" fmla="*/ 1442691 h 1478256"/>
                <a:gd name="connsiteX4" fmla="*/ 2718 w 647433"/>
                <a:gd name="connsiteY4" fmla="*/ 663793 h 1478256"/>
                <a:gd name="connsiteX0" fmla="*/ 1189 w 645904"/>
                <a:gd name="connsiteY0" fmla="*/ 663793 h 1479136"/>
                <a:gd name="connsiteX1" fmla="*/ 251783 w 645904"/>
                <a:gd name="connsiteY1" fmla="*/ 6167 h 1479136"/>
                <a:gd name="connsiteX2" fmla="*/ 644083 w 645904"/>
                <a:gd name="connsiteY2" fmla="*/ 399608 h 1479136"/>
                <a:gd name="connsiteX3" fmla="*/ 409201 w 645904"/>
                <a:gd name="connsiteY3" fmla="*/ 1442691 h 1479136"/>
                <a:gd name="connsiteX4" fmla="*/ 1189 w 645904"/>
                <a:gd name="connsiteY4" fmla="*/ 663793 h 1479136"/>
                <a:gd name="connsiteX0" fmla="*/ 2289 w 647004"/>
                <a:gd name="connsiteY0" fmla="*/ 663793 h 1479943"/>
                <a:gd name="connsiteX1" fmla="*/ 252883 w 647004"/>
                <a:gd name="connsiteY1" fmla="*/ 6167 h 1479943"/>
                <a:gd name="connsiteX2" fmla="*/ 645183 w 647004"/>
                <a:gd name="connsiteY2" fmla="*/ 399608 h 1479943"/>
                <a:gd name="connsiteX3" fmla="*/ 410301 w 647004"/>
                <a:gd name="connsiteY3" fmla="*/ 1442691 h 1479943"/>
                <a:gd name="connsiteX4" fmla="*/ 2289 w 647004"/>
                <a:gd name="connsiteY4" fmla="*/ 663793 h 1479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004" h="1479943">
                  <a:moveTo>
                    <a:pt x="2289" y="663793"/>
                  </a:moveTo>
                  <a:cubicBezTo>
                    <a:pt x="-21515" y="381282"/>
                    <a:pt x="145734" y="50198"/>
                    <a:pt x="252883" y="6167"/>
                  </a:cubicBezTo>
                  <a:cubicBezTo>
                    <a:pt x="360032" y="-37864"/>
                    <a:pt x="618947" y="160187"/>
                    <a:pt x="645183" y="399608"/>
                  </a:cubicBezTo>
                  <a:cubicBezTo>
                    <a:pt x="671419" y="639029"/>
                    <a:pt x="405553" y="1236730"/>
                    <a:pt x="410301" y="1442691"/>
                  </a:cubicBezTo>
                  <a:cubicBezTo>
                    <a:pt x="415049" y="1648652"/>
                    <a:pt x="26093" y="946304"/>
                    <a:pt x="2289" y="663793"/>
                  </a:cubicBezTo>
                  <a:close/>
                </a:path>
              </a:pathLst>
            </a:cu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: Rounded Corners 11">
              <a:extLst>
                <a:ext uri="{FF2B5EF4-FFF2-40B4-BE49-F238E27FC236}">
                  <a16:creationId xmlns:a16="http://schemas.microsoft.com/office/drawing/2014/main" id="{6ECB67FB-6B73-FCA0-B742-ED79BA14280D}"/>
                </a:ext>
              </a:extLst>
            </p:cNvPr>
            <p:cNvSpPr/>
            <p:nvPr/>
          </p:nvSpPr>
          <p:spPr>
            <a:xfrm rot="19944920">
              <a:off x="1616311" y="3436800"/>
              <a:ext cx="646762" cy="995095"/>
            </a:xfrm>
            <a:custGeom>
              <a:avLst/>
              <a:gdLst>
                <a:gd name="connsiteX0" fmla="*/ 0 w 240605"/>
                <a:gd name="connsiteY0" fmla="*/ 120303 h 853440"/>
                <a:gd name="connsiteX1" fmla="*/ 120303 w 240605"/>
                <a:gd name="connsiteY1" fmla="*/ 0 h 853440"/>
                <a:gd name="connsiteX2" fmla="*/ 120303 w 240605"/>
                <a:gd name="connsiteY2" fmla="*/ 0 h 853440"/>
                <a:gd name="connsiteX3" fmla="*/ 240606 w 240605"/>
                <a:gd name="connsiteY3" fmla="*/ 120303 h 853440"/>
                <a:gd name="connsiteX4" fmla="*/ 240605 w 240605"/>
                <a:gd name="connsiteY4" fmla="*/ 733138 h 853440"/>
                <a:gd name="connsiteX5" fmla="*/ 120302 w 240605"/>
                <a:gd name="connsiteY5" fmla="*/ 853441 h 853440"/>
                <a:gd name="connsiteX6" fmla="*/ 120303 w 240605"/>
                <a:gd name="connsiteY6" fmla="*/ 853440 h 853440"/>
                <a:gd name="connsiteX7" fmla="*/ 0 w 240605"/>
                <a:gd name="connsiteY7" fmla="*/ 733137 h 853440"/>
                <a:gd name="connsiteX8" fmla="*/ 0 w 240605"/>
                <a:gd name="connsiteY8" fmla="*/ 120303 h 853440"/>
                <a:gd name="connsiteX0" fmla="*/ 0 w 240606"/>
                <a:gd name="connsiteY0" fmla="*/ 733137 h 853441"/>
                <a:gd name="connsiteX1" fmla="*/ 120303 w 240606"/>
                <a:gd name="connsiteY1" fmla="*/ 0 h 853441"/>
                <a:gd name="connsiteX2" fmla="*/ 120303 w 240606"/>
                <a:gd name="connsiteY2" fmla="*/ 0 h 853441"/>
                <a:gd name="connsiteX3" fmla="*/ 240606 w 240606"/>
                <a:gd name="connsiteY3" fmla="*/ 120303 h 853441"/>
                <a:gd name="connsiteX4" fmla="*/ 240605 w 240606"/>
                <a:gd name="connsiteY4" fmla="*/ 733138 h 853441"/>
                <a:gd name="connsiteX5" fmla="*/ 120302 w 240606"/>
                <a:gd name="connsiteY5" fmla="*/ 853441 h 853441"/>
                <a:gd name="connsiteX6" fmla="*/ 120303 w 240606"/>
                <a:gd name="connsiteY6" fmla="*/ 853440 h 853441"/>
                <a:gd name="connsiteX7" fmla="*/ 0 w 240606"/>
                <a:gd name="connsiteY7" fmla="*/ 733137 h 853441"/>
                <a:gd name="connsiteX0" fmla="*/ 43096 w 283702"/>
                <a:gd name="connsiteY0" fmla="*/ 733137 h 853441"/>
                <a:gd name="connsiteX1" fmla="*/ 163399 w 283702"/>
                <a:gd name="connsiteY1" fmla="*/ 0 h 853441"/>
                <a:gd name="connsiteX2" fmla="*/ 163399 w 283702"/>
                <a:gd name="connsiteY2" fmla="*/ 0 h 853441"/>
                <a:gd name="connsiteX3" fmla="*/ 283702 w 283702"/>
                <a:gd name="connsiteY3" fmla="*/ 120303 h 853441"/>
                <a:gd name="connsiteX4" fmla="*/ 283701 w 283702"/>
                <a:gd name="connsiteY4" fmla="*/ 733138 h 853441"/>
                <a:gd name="connsiteX5" fmla="*/ 163398 w 283702"/>
                <a:gd name="connsiteY5" fmla="*/ 853441 h 853441"/>
                <a:gd name="connsiteX6" fmla="*/ 163399 w 283702"/>
                <a:gd name="connsiteY6" fmla="*/ 853440 h 853441"/>
                <a:gd name="connsiteX7" fmla="*/ 43096 w 283702"/>
                <a:gd name="connsiteY7" fmla="*/ 733137 h 853441"/>
                <a:gd name="connsiteX0" fmla="*/ 72811 w 313417"/>
                <a:gd name="connsiteY0" fmla="*/ 733137 h 853441"/>
                <a:gd name="connsiteX1" fmla="*/ 193114 w 313417"/>
                <a:gd name="connsiteY1" fmla="*/ 0 h 853441"/>
                <a:gd name="connsiteX2" fmla="*/ 193114 w 313417"/>
                <a:gd name="connsiteY2" fmla="*/ 0 h 853441"/>
                <a:gd name="connsiteX3" fmla="*/ 313417 w 313417"/>
                <a:gd name="connsiteY3" fmla="*/ 120303 h 853441"/>
                <a:gd name="connsiteX4" fmla="*/ 313416 w 313417"/>
                <a:gd name="connsiteY4" fmla="*/ 733138 h 853441"/>
                <a:gd name="connsiteX5" fmla="*/ 193113 w 313417"/>
                <a:gd name="connsiteY5" fmla="*/ 853441 h 853441"/>
                <a:gd name="connsiteX6" fmla="*/ 193114 w 313417"/>
                <a:gd name="connsiteY6" fmla="*/ 853440 h 853441"/>
                <a:gd name="connsiteX7" fmla="*/ 72811 w 313417"/>
                <a:gd name="connsiteY7" fmla="*/ 733137 h 853441"/>
                <a:gd name="connsiteX0" fmla="*/ 72811 w 569970"/>
                <a:gd name="connsiteY0" fmla="*/ 733137 h 853646"/>
                <a:gd name="connsiteX1" fmla="*/ 193114 w 569970"/>
                <a:gd name="connsiteY1" fmla="*/ 0 h 853646"/>
                <a:gd name="connsiteX2" fmla="*/ 193114 w 569970"/>
                <a:gd name="connsiteY2" fmla="*/ 0 h 853646"/>
                <a:gd name="connsiteX3" fmla="*/ 569970 w 569970"/>
                <a:gd name="connsiteY3" fmla="*/ 68064 h 853646"/>
                <a:gd name="connsiteX4" fmla="*/ 313416 w 569970"/>
                <a:gd name="connsiteY4" fmla="*/ 733138 h 853646"/>
                <a:gd name="connsiteX5" fmla="*/ 193113 w 569970"/>
                <a:gd name="connsiteY5" fmla="*/ 853441 h 853646"/>
                <a:gd name="connsiteX6" fmla="*/ 193114 w 569970"/>
                <a:gd name="connsiteY6" fmla="*/ 853440 h 853646"/>
                <a:gd name="connsiteX7" fmla="*/ 72811 w 569970"/>
                <a:gd name="connsiteY7" fmla="*/ 733137 h 853646"/>
                <a:gd name="connsiteX0" fmla="*/ 72811 w 572369"/>
                <a:gd name="connsiteY0" fmla="*/ 733137 h 853646"/>
                <a:gd name="connsiteX1" fmla="*/ 193114 w 572369"/>
                <a:gd name="connsiteY1" fmla="*/ 0 h 853646"/>
                <a:gd name="connsiteX2" fmla="*/ 193114 w 572369"/>
                <a:gd name="connsiteY2" fmla="*/ 0 h 853646"/>
                <a:gd name="connsiteX3" fmla="*/ 569970 w 572369"/>
                <a:gd name="connsiteY3" fmla="*/ 68064 h 853646"/>
                <a:gd name="connsiteX4" fmla="*/ 313416 w 572369"/>
                <a:gd name="connsiteY4" fmla="*/ 733138 h 853646"/>
                <a:gd name="connsiteX5" fmla="*/ 193113 w 572369"/>
                <a:gd name="connsiteY5" fmla="*/ 853441 h 853646"/>
                <a:gd name="connsiteX6" fmla="*/ 193114 w 572369"/>
                <a:gd name="connsiteY6" fmla="*/ 853440 h 853646"/>
                <a:gd name="connsiteX7" fmla="*/ 72811 w 572369"/>
                <a:gd name="connsiteY7" fmla="*/ 733137 h 853646"/>
                <a:gd name="connsiteX0" fmla="*/ 1 w 379256"/>
                <a:gd name="connsiteY0" fmla="*/ 853440 h 853646"/>
                <a:gd name="connsiteX1" fmla="*/ 1 w 379256"/>
                <a:gd name="connsiteY1" fmla="*/ 0 h 853646"/>
                <a:gd name="connsiteX2" fmla="*/ 1 w 379256"/>
                <a:gd name="connsiteY2" fmla="*/ 0 h 853646"/>
                <a:gd name="connsiteX3" fmla="*/ 376857 w 379256"/>
                <a:gd name="connsiteY3" fmla="*/ 68064 h 853646"/>
                <a:gd name="connsiteX4" fmla="*/ 120303 w 379256"/>
                <a:gd name="connsiteY4" fmla="*/ 733138 h 853646"/>
                <a:gd name="connsiteX5" fmla="*/ 0 w 379256"/>
                <a:gd name="connsiteY5" fmla="*/ 853441 h 853646"/>
                <a:gd name="connsiteX6" fmla="*/ 1 w 379256"/>
                <a:gd name="connsiteY6" fmla="*/ 853440 h 853646"/>
                <a:gd name="connsiteX0" fmla="*/ 119067 w 498322"/>
                <a:gd name="connsiteY0" fmla="*/ 853440 h 853646"/>
                <a:gd name="connsiteX1" fmla="*/ 119067 w 498322"/>
                <a:gd name="connsiteY1" fmla="*/ 0 h 853646"/>
                <a:gd name="connsiteX2" fmla="*/ 119067 w 498322"/>
                <a:gd name="connsiteY2" fmla="*/ 0 h 853646"/>
                <a:gd name="connsiteX3" fmla="*/ 495923 w 498322"/>
                <a:gd name="connsiteY3" fmla="*/ 68064 h 853646"/>
                <a:gd name="connsiteX4" fmla="*/ 239369 w 498322"/>
                <a:gd name="connsiteY4" fmla="*/ 733138 h 853646"/>
                <a:gd name="connsiteX5" fmla="*/ 119066 w 498322"/>
                <a:gd name="connsiteY5" fmla="*/ 853441 h 853646"/>
                <a:gd name="connsiteX6" fmla="*/ 119067 w 498322"/>
                <a:gd name="connsiteY6" fmla="*/ 853440 h 853646"/>
                <a:gd name="connsiteX0" fmla="*/ 175572 w 554827"/>
                <a:gd name="connsiteY0" fmla="*/ 853440 h 853646"/>
                <a:gd name="connsiteX1" fmla="*/ 175572 w 554827"/>
                <a:gd name="connsiteY1" fmla="*/ 0 h 853646"/>
                <a:gd name="connsiteX2" fmla="*/ 175572 w 554827"/>
                <a:gd name="connsiteY2" fmla="*/ 0 h 853646"/>
                <a:gd name="connsiteX3" fmla="*/ 552428 w 554827"/>
                <a:gd name="connsiteY3" fmla="*/ 68064 h 853646"/>
                <a:gd name="connsiteX4" fmla="*/ 295874 w 554827"/>
                <a:gd name="connsiteY4" fmla="*/ 733138 h 853646"/>
                <a:gd name="connsiteX5" fmla="*/ 175571 w 554827"/>
                <a:gd name="connsiteY5" fmla="*/ 853441 h 853646"/>
                <a:gd name="connsiteX6" fmla="*/ 175572 w 554827"/>
                <a:gd name="connsiteY6" fmla="*/ 853440 h 85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4827" h="853646">
                  <a:moveTo>
                    <a:pt x="175572" y="853440"/>
                  </a:moveTo>
                  <a:cubicBezTo>
                    <a:pt x="-22102" y="823906"/>
                    <a:pt x="-92329" y="495572"/>
                    <a:pt x="175572" y="0"/>
                  </a:cubicBezTo>
                  <a:lnTo>
                    <a:pt x="175572" y="0"/>
                  </a:lnTo>
                  <a:cubicBezTo>
                    <a:pt x="242014" y="0"/>
                    <a:pt x="586777" y="11190"/>
                    <a:pt x="552428" y="68064"/>
                  </a:cubicBezTo>
                  <a:cubicBezTo>
                    <a:pt x="228407" y="604565"/>
                    <a:pt x="358683" y="602242"/>
                    <a:pt x="295874" y="733138"/>
                  </a:cubicBezTo>
                  <a:cubicBezTo>
                    <a:pt x="233065" y="864034"/>
                    <a:pt x="242013" y="853441"/>
                    <a:pt x="175571" y="853441"/>
                  </a:cubicBezTo>
                  <a:lnTo>
                    <a:pt x="175572" y="853440"/>
                  </a:lnTo>
                  <a:close/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D557283-695C-C854-61EE-65FCEE03EA94}"/>
                </a:ext>
              </a:extLst>
            </p:cNvPr>
            <p:cNvSpPr/>
            <p:nvPr/>
          </p:nvSpPr>
          <p:spPr>
            <a:xfrm>
              <a:off x="2491381" y="1683209"/>
              <a:ext cx="244273" cy="335927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8DA54B7-7C5C-2760-4654-CA7A766C1451}"/>
                </a:ext>
              </a:extLst>
            </p:cNvPr>
            <p:cNvSpPr/>
            <p:nvPr/>
          </p:nvSpPr>
          <p:spPr>
            <a:xfrm>
              <a:off x="1958282" y="1661488"/>
              <a:ext cx="244273" cy="335927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A1590A8-1372-3BB6-AD4B-BD9EEE6D9EB1}"/>
                </a:ext>
              </a:extLst>
            </p:cNvPr>
            <p:cNvSpPr/>
            <p:nvPr/>
          </p:nvSpPr>
          <p:spPr>
            <a:xfrm>
              <a:off x="2020164" y="1762469"/>
              <a:ext cx="120507" cy="16572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400C8D-9A50-B29C-03FD-370F8D1B146E}"/>
                </a:ext>
              </a:extLst>
            </p:cNvPr>
            <p:cNvSpPr/>
            <p:nvPr/>
          </p:nvSpPr>
          <p:spPr>
            <a:xfrm>
              <a:off x="2553264" y="1747372"/>
              <a:ext cx="120507" cy="16572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1C84916-E4F4-1C60-72CA-F26EC6098574}"/>
                </a:ext>
              </a:extLst>
            </p:cNvPr>
            <p:cNvSpPr/>
            <p:nvPr/>
          </p:nvSpPr>
          <p:spPr>
            <a:xfrm>
              <a:off x="2225833" y="2154028"/>
              <a:ext cx="244273" cy="148284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B35ADF2-4DB4-60E3-AD9D-71F9BAA97F1E}"/>
                </a:ext>
              </a:extLst>
            </p:cNvPr>
            <p:cNvSpPr/>
            <p:nvPr/>
          </p:nvSpPr>
          <p:spPr>
            <a:xfrm>
              <a:off x="2349093" y="2247888"/>
              <a:ext cx="160998" cy="264157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0F27E78-A734-8044-D3F1-1551E31BB2E4}"/>
                </a:ext>
              </a:extLst>
            </p:cNvPr>
            <p:cNvSpPr/>
            <p:nvPr/>
          </p:nvSpPr>
          <p:spPr>
            <a:xfrm flipH="1">
              <a:off x="2193767" y="2256958"/>
              <a:ext cx="160998" cy="264157"/>
            </a:xfrm>
            <a:custGeom>
              <a:avLst/>
              <a:gdLst>
                <a:gd name="connsiteX0" fmla="*/ 110978 w 298566"/>
                <a:gd name="connsiteY0" fmla="*/ 0 h 382075"/>
                <a:gd name="connsiteX1" fmla="*/ 6203 w 298566"/>
                <a:gd name="connsiteY1" fmla="*/ 333375 h 382075"/>
                <a:gd name="connsiteX2" fmla="*/ 272903 w 298566"/>
                <a:gd name="connsiteY2" fmla="*/ 381000 h 382075"/>
                <a:gd name="connsiteX3" fmla="*/ 272903 w 298566"/>
                <a:gd name="connsiteY3" fmla="*/ 361950 h 382075"/>
                <a:gd name="connsiteX0" fmla="*/ 76913 w 264501"/>
                <a:gd name="connsiteY0" fmla="*/ 0 h 382075"/>
                <a:gd name="connsiteX1" fmla="*/ 10238 w 264501"/>
                <a:gd name="connsiteY1" fmla="*/ 219075 h 382075"/>
                <a:gd name="connsiteX2" fmla="*/ 238838 w 264501"/>
                <a:gd name="connsiteY2" fmla="*/ 381000 h 382075"/>
                <a:gd name="connsiteX3" fmla="*/ 238838 w 264501"/>
                <a:gd name="connsiteY3" fmla="*/ 361950 h 382075"/>
                <a:gd name="connsiteX0" fmla="*/ 76913 w 254773"/>
                <a:gd name="connsiteY0" fmla="*/ 0 h 381082"/>
                <a:gd name="connsiteX1" fmla="*/ 10238 w 254773"/>
                <a:gd name="connsiteY1" fmla="*/ 219075 h 381082"/>
                <a:gd name="connsiteX2" fmla="*/ 238838 w 254773"/>
                <a:gd name="connsiteY2" fmla="*/ 381000 h 381082"/>
                <a:gd name="connsiteX3" fmla="*/ 200738 w 254773"/>
                <a:gd name="connsiteY3" fmla="*/ 171450 h 381082"/>
                <a:gd name="connsiteX0" fmla="*/ 74234 w 198059"/>
                <a:gd name="connsiteY0" fmla="*/ 0 h 226172"/>
                <a:gd name="connsiteX1" fmla="*/ 7559 w 198059"/>
                <a:gd name="connsiteY1" fmla="*/ 219075 h 226172"/>
                <a:gd name="connsiteX2" fmla="*/ 198059 w 198059"/>
                <a:gd name="connsiteY2" fmla="*/ 171450 h 226172"/>
                <a:gd name="connsiteX0" fmla="*/ 74234 w 198059"/>
                <a:gd name="connsiteY0" fmla="*/ 0 h 237740"/>
                <a:gd name="connsiteX1" fmla="*/ 7559 w 198059"/>
                <a:gd name="connsiteY1" fmla="*/ 219075 h 237740"/>
                <a:gd name="connsiteX2" fmla="*/ 198059 w 198059"/>
                <a:gd name="connsiteY2" fmla="*/ 219075 h 237740"/>
                <a:gd name="connsiteX0" fmla="*/ 72262 w 167512"/>
                <a:gd name="connsiteY0" fmla="*/ 0 h 223925"/>
                <a:gd name="connsiteX1" fmla="*/ 5587 w 167512"/>
                <a:gd name="connsiteY1" fmla="*/ 219075 h 223925"/>
                <a:gd name="connsiteX2" fmla="*/ 167512 w 167512"/>
                <a:gd name="connsiteY2" fmla="*/ 152400 h 223925"/>
                <a:gd name="connsiteX0" fmla="*/ 45006 w 140256"/>
                <a:gd name="connsiteY0" fmla="*/ 0 h 214907"/>
                <a:gd name="connsiteX1" fmla="*/ 16431 w 140256"/>
                <a:gd name="connsiteY1" fmla="*/ 209550 h 214907"/>
                <a:gd name="connsiteX2" fmla="*/ 140256 w 140256"/>
                <a:gd name="connsiteY2" fmla="*/ 152400 h 214907"/>
                <a:gd name="connsiteX0" fmla="*/ 75290 w 170540"/>
                <a:gd name="connsiteY0" fmla="*/ 0 h 210951"/>
                <a:gd name="connsiteX1" fmla="*/ 46715 w 170540"/>
                <a:gd name="connsiteY1" fmla="*/ 209550 h 210951"/>
                <a:gd name="connsiteX2" fmla="*/ 170540 w 170540"/>
                <a:gd name="connsiteY2" fmla="*/ 152400 h 210951"/>
                <a:gd name="connsiteX0" fmla="*/ 30711 w 168824"/>
                <a:gd name="connsiteY0" fmla="*/ 0 h 229972"/>
                <a:gd name="connsiteX1" fmla="*/ 44999 w 168824"/>
                <a:gd name="connsiteY1" fmla="*/ 223838 h 229972"/>
                <a:gd name="connsiteX2" fmla="*/ 168824 w 168824"/>
                <a:gd name="connsiteY2" fmla="*/ 166688 h 229972"/>
                <a:gd name="connsiteX0" fmla="*/ 30711 w 168824"/>
                <a:gd name="connsiteY0" fmla="*/ 0 h 199868"/>
                <a:gd name="connsiteX1" fmla="*/ 44999 w 168824"/>
                <a:gd name="connsiteY1" fmla="*/ 195263 h 199868"/>
                <a:gd name="connsiteX2" fmla="*/ 168824 w 168824"/>
                <a:gd name="connsiteY2" fmla="*/ 138113 h 199868"/>
                <a:gd name="connsiteX0" fmla="*/ 0 w 138113"/>
                <a:gd name="connsiteY0" fmla="*/ 0 h 138113"/>
                <a:gd name="connsiteX1" fmla="*/ 138113 w 138113"/>
                <a:gd name="connsiteY1" fmla="*/ 138113 h 138113"/>
                <a:gd name="connsiteX0" fmla="*/ 0 w 138113"/>
                <a:gd name="connsiteY0" fmla="*/ 0 h 210075"/>
                <a:gd name="connsiteX1" fmla="*/ 138113 w 138113"/>
                <a:gd name="connsiteY1" fmla="*/ 138113 h 21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13" h="210075">
                  <a:moveTo>
                    <a:pt x="0" y="0"/>
                  </a:moveTo>
                  <a:cubicBezTo>
                    <a:pt x="46038" y="46038"/>
                    <a:pt x="-88900" y="344488"/>
                    <a:pt x="138113" y="138113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8">
              <a:extLst>
                <a:ext uri="{FF2B5EF4-FFF2-40B4-BE49-F238E27FC236}">
                  <a16:creationId xmlns:a16="http://schemas.microsoft.com/office/drawing/2014/main" id="{5E17C880-DF9D-58AF-61DE-95F47F9A6BD6}"/>
                </a:ext>
              </a:extLst>
            </p:cNvPr>
            <p:cNvSpPr/>
            <p:nvPr/>
          </p:nvSpPr>
          <p:spPr>
            <a:xfrm rot="1299866" flipH="1">
              <a:off x="2649643" y="4367464"/>
              <a:ext cx="775962" cy="1692567"/>
            </a:xfrm>
            <a:custGeom>
              <a:avLst/>
              <a:gdLst>
                <a:gd name="connsiteX0" fmla="*/ 0 w 501187"/>
                <a:gd name="connsiteY0" fmla="*/ 657626 h 1315251"/>
                <a:gd name="connsiteX1" fmla="*/ 250594 w 501187"/>
                <a:gd name="connsiteY1" fmla="*/ 0 h 1315251"/>
                <a:gd name="connsiteX2" fmla="*/ 501188 w 501187"/>
                <a:gd name="connsiteY2" fmla="*/ 657626 h 1315251"/>
                <a:gd name="connsiteX3" fmla="*/ 250594 w 501187"/>
                <a:gd name="connsiteY3" fmla="*/ 1315252 h 1315251"/>
                <a:gd name="connsiteX4" fmla="*/ 0 w 501187"/>
                <a:gd name="connsiteY4" fmla="*/ 657626 h 1315251"/>
                <a:gd name="connsiteX0" fmla="*/ 0 w 501188"/>
                <a:gd name="connsiteY0" fmla="*/ 664494 h 1322120"/>
                <a:gd name="connsiteX1" fmla="*/ 250594 w 501188"/>
                <a:gd name="connsiteY1" fmla="*/ 6868 h 1322120"/>
                <a:gd name="connsiteX2" fmla="*/ 501188 w 501188"/>
                <a:gd name="connsiteY2" fmla="*/ 664494 h 1322120"/>
                <a:gd name="connsiteX3" fmla="*/ 250594 w 501188"/>
                <a:gd name="connsiteY3" fmla="*/ 1322120 h 1322120"/>
                <a:gd name="connsiteX4" fmla="*/ 0 w 501188"/>
                <a:gd name="connsiteY4" fmla="*/ 664494 h 1322120"/>
                <a:gd name="connsiteX0" fmla="*/ 0 w 603203"/>
                <a:gd name="connsiteY0" fmla="*/ 662704 h 1320330"/>
                <a:gd name="connsiteX1" fmla="*/ 250594 w 603203"/>
                <a:gd name="connsiteY1" fmla="*/ 5078 h 1320330"/>
                <a:gd name="connsiteX2" fmla="*/ 501188 w 603203"/>
                <a:gd name="connsiteY2" fmla="*/ 662704 h 1320330"/>
                <a:gd name="connsiteX3" fmla="*/ 250594 w 603203"/>
                <a:gd name="connsiteY3" fmla="*/ 1320330 h 1320330"/>
                <a:gd name="connsiteX4" fmla="*/ 0 w 603203"/>
                <a:gd name="connsiteY4" fmla="*/ 662704 h 1320330"/>
                <a:gd name="connsiteX0" fmla="*/ 0 w 621982"/>
                <a:gd name="connsiteY0" fmla="*/ 657766 h 1315555"/>
                <a:gd name="connsiteX1" fmla="*/ 250594 w 621982"/>
                <a:gd name="connsiteY1" fmla="*/ 140 h 1315555"/>
                <a:gd name="connsiteX2" fmla="*/ 541846 w 621982"/>
                <a:gd name="connsiteY2" fmla="*/ 703287 h 1315555"/>
                <a:gd name="connsiteX3" fmla="*/ 250594 w 621982"/>
                <a:gd name="connsiteY3" fmla="*/ 1315392 h 1315555"/>
                <a:gd name="connsiteX4" fmla="*/ 0 w 621982"/>
                <a:gd name="connsiteY4" fmla="*/ 657766 h 1315555"/>
                <a:gd name="connsiteX0" fmla="*/ 0 w 281918"/>
                <a:gd name="connsiteY0" fmla="*/ 675906 h 1351812"/>
                <a:gd name="connsiteX1" fmla="*/ 250594 w 281918"/>
                <a:gd name="connsiteY1" fmla="*/ 18280 h 1351812"/>
                <a:gd name="connsiteX2" fmla="*/ 250594 w 281918"/>
                <a:gd name="connsiteY2" fmla="*/ 1333532 h 1351812"/>
                <a:gd name="connsiteX3" fmla="*/ 0 w 281918"/>
                <a:gd name="connsiteY3" fmla="*/ 675906 h 1351812"/>
                <a:gd name="connsiteX0" fmla="*/ 2266 w 418320"/>
                <a:gd name="connsiteY0" fmla="*/ 677244 h 1468499"/>
                <a:gd name="connsiteX1" fmla="*/ 252860 w 418320"/>
                <a:gd name="connsiteY1" fmla="*/ 19618 h 1468499"/>
                <a:gd name="connsiteX2" fmla="*/ 410278 w 418320"/>
                <a:gd name="connsiteY2" fmla="*/ 1456142 h 1468499"/>
                <a:gd name="connsiteX3" fmla="*/ 2266 w 418320"/>
                <a:gd name="connsiteY3" fmla="*/ 677244 h 1468499"/>
                <a:gd name="connsiteX0" fmla="*/ 2266 w 447973"/>
                <a:gd name="connsiteY0" fmla="*/ 677244 h 1457759"/>
                <a:gd name="connsiteX1" fmla="*/ 252860 w 447973"/>
                <a:gd name="connsiteY1" fmla="*/ 19618 h 1457759"/>
                <a:gd name="connsiteX2" fmla="*/ 410278 w 447973"/>
                <a:gd name="connsiteY2" fmla="*/ 1456142 h 1457759"/>
                <a:gd name="connsiteX3" fmla="*/ 2266 w 447973"/>
                <a:gd name="connsiteY3" fmla="*/ 677244 h 1457759"/>
                <a:gd name="connsiteX0" fmla="*/ 2718 w 648570"/>
                <a:gd name="connsiteY0" fmla="*/ 663793 h 1445051"/>
                <a:gd name="connsiteX1" fmla="*/ 253312 w 648570"/>
                <a:gd name="connsiteY1" fmla="*/ 6167 h 1445051"/>
                <a:gd name="connsiteX2" fmla="*/ 645612 w 648570"/>
                <a:gd name="connsiteY2" fmla="*/ 399608 h 1445051"/>
                <a:gd name="connsiteX3" fmla="*/ 410730 w 648570"/>
                <a:gd name="connsiteY3" fmla="*/ 1442691 h 1445051"/>
                <a:gd name="connsiteX4" fmla="*/ 2718 w 648570"/>
                <a:gd name="connsiteY4" fmla="*/ 663793 h 1445051"/>
                <a:gd name="connsiteX0" fmla="*/ 2718 w 647433"/>
                <a:gd name="connsiteY0" fmla="*/ 663793 h 1478256"/>
                <a:gd name="connsiteX1" fmla="*/ 253312 w 647433"/>
                <a:gd name="connsiteY1" fmla="*/ 6167 h 1478256"/>
                <a:gd name="connsiteX2" fmla="*/ 645612 w 647433"/>
                <a:gd name="connsiteY2" fmla="*/ 399608 h 1478256"/>
                <a:gd name="connsiteX3" fmla="*/ 410730 w 647433"/>
                <a:gd name="connsiteY3" fmla="*/ 1442691 h 1478256"/>
                <a:gd name="connsiteX4" fmla="*/ 2718 w 647433"/>
                <a:gd name="connsiteY4" fmla="*/ 663793 h 1478256"/>
                <a:gd name="connsiteX0" fmla="*/ 1189 w 645904"/>
                <a:gd name="connsiteY0" fmla="*/ 663793 h 1479136"/>
                <a:gd name="connsiteX1" fmla="*/ 251783 w 645904"/>
                <a:gd name="connsiteY1" fmla="*/ 6167 h 1479136"/>
                <a:gd name="connsiteX2" fmla="*/ 644083 w 645904"/>
                <a:gd name="connsiteY2" fmla="*/ 399608 h 1479136"/>
                <a:gd name="connsiteX3" fmla="*/ 409201 w 645904"/>
                <a:gd name="connsiteY3" fmla="*/ 1442691 h 1479136"/>
                <a:gd name="connsiteX4" fmla="*/ 1189 w 645904"/>
                <a:gd name="connsiteY4" fmla="*/ 663793 h 1479136"/>
                <a:gd name="connsiteX0" fmla="*/ 2289 w 647004"/>
                <a:gd name="connsiteY0" fmla="*/ 663793 h 1479943"/>
                <a:gd name="connsiteX1" fmla="*/ 252883 w 647004"/>
                <a:gd name="connsiteY1" fmla="*/ 6167 h 1479943"/>
                <a:gd name="connsiteX2" fmla="*/ 645183 w 647004"/>
                <a:gd name="connsiteY2" fmla="*/ 399608 h 1479943"/>
                <a:gd name="connsiteX3" fmla="*/ 410301 w 647004"/>
                <a:gd name="connsiteY3" fmla="*/ 1442691 h 1479943"/>
                <a:gd name="connsiteX4" fmla="*/ 2289 w 647004"/>
                <a:gd name="connsiteY4" fmla="*/ 663793 h 1479943"/>
                <a:gd name="connsiteX0" fmla="*/ 21536 w 667289"/>
                <a:gd name="connsiteY0" fmla="*/ 663793 h 1454842"/>
                <a:gd name="connsiteX1" fmla="*/ 272130 w 667289"/>
                <a:gd name="connsiteY1" fmla="*/ 6167 h 1454842"/>
                <a:gd name="connsiteX2" fmla="*/ 664430 w 667289"/>
                <a:gd name="connsiteY2" fmla="*/ 399608 h 1454842"/>
                <a:gd name="connsiteX3" fmla="*/ 429548 w 667289"/>
                <a:gd name="connsiteY3" fmla="*/ 1442691 h 1454842"/>
                <a:gd name="connsiteX4" fmla="*/ 59504 w 667289"/>
                <a:gd name="connsiteY4" fmla="*/ 950412 h 1454842"/>
                <a:gd name="connsiteX5" fmla="*/ 21536 w 667289"/>
                <a:gd name="connsiteY5" fmla="*/ 663793 h 1454842"/>
                <a:gd name="connsiteX0" fmla="*/ 17010 w 678287"/>
                <a:gd name="connsiteY0" fmla="*/ 579600 h 1451975"/>
                <a:gd name="connsiteX1" fmla="*/ 283128 w 678287"/>
                <a:gd name="connsiteY1" fmla="*/ 3300 h 1451975"/>
                <a:gd name="connsiteX2" fmla="*/ 675428 w 678287"/>
                <a:gd name="connsiteY2" fmla="*/ 396741 h 1451975"/>
                <a:gd name="connsiteX3" fmla="*/ 440546 w 678287"/>
                <a:gd name="connsiteY3" fmla="*/ 1439824 h 1451975"/>
                <a:gd name="connsiteX4" fmla="*/ 70502 w 678287"/>
                <a:gd name="connsiteY4" fmla="*/ 947545 h 1451975"/>
                <a:gd name="connsiteX5" fmla="*/ 17010 w 678287"/>
                <a:gd name="connsiteY5" fmla="*/ 579600 h 1451975"/>
                <a:gd name="connsiteX0" fmla="*/ 9940 w 671217"/>
                <a:gd name="connsiteY0" fmla="*/ 579600 h 1451975"/>
                <a:gd name="connsiteX1" fmla="*/ 276058 w 671217"/>
                <a:gd name="connsiteY1" fmla="*/ 3300 h 1451975"/>
                <a:gd name="connsiteX2" fmla="*/ 668358 w 671217"/>
                <a:gd name="connsiteY2" fmla="*/ 396741 h 1451975"/>
                <a:gd name="connsiteX3" fmla="*/ 433476 w 671217"/>
                <a:gd name="connsiteY3" fmla="*/ 1439824 h 1451975"/>
                <a:gd name="connsiteX4" fmla="*/ 63432 w 671217"/>
                <a:gd name="connsiteY4" fmla="*/ 947545 h 1451975"/>
                <a:gd name="connsiteX5" fmla="*/ 9940 w 671217"/>
                <a:gd name="connsiteY5" fmla="*/ 579600 h 1451975"/>
                <a:gd name="connsiteX0" fmla="*/ 6046 w 667323"/>
                <a:gd name="connsiteY0" fmla="*/ 579600 h 1451975"/>
                <a:gd name="connsiteX1" fmla="*/ 272164 w 667323"/>
                <a:gd name="connsiteY1" fmla="*/ 3300 h 1451975"/>
                <a:gd name="connsiteX2" fmla="*/ 664464 w 667323"/>
                <a:gd name="connsiteY2" fmla="*/ 396741 h 1451975"/>
                <a:gd name="connsiteX3" fmla="*/ 429582 w 667323"/>
                <a:gd name="connsiteY3" fmla="*/ 1439824 h 1451975"/>
                <a:gd name="connsiteX4" fmla="*/ 59538 w 667323"/>
                <a:gd name="connsiteY4" fmla="*/ 947545 h 1451975"/>
                <a:gd name="connsiteX5" fmla="*/ 6046 w 667323"/>
                <a:gd name="connsiteY5" fmla="*/ 579600 h 1451975"/>
                <a:gd name="connsiteX0" fmla="*/ 12591 w 673868"/>
                <a:gd name="connsiteY0" fmla="*/ 579600 h 1451975"/>
                <a:gd name="connsiteX1" fmla="*/ 278709 w 673868"/>
                <a:gd name="connsiteY1" fmla="*/ 3300 h 1451975"/>
                <a:gd name="connsiteX2" fmla="*/ 671009 w 673868"/>
                <a:gd name="connsiteY2" fmla="*/ 396741 h 1451975"/>
                <a:gd name="connsiteX3" fmla="*/ 436127 w 673868"/>
                <a:gd name="connsiteY3" fmla="*/ 1439824 h 1451975"/>
                <a:gd name="connsiteX4" fmla="*/ 66083 w 673868"/>
                <a:gd name="connsiteY4" fmla="*/ 947545 h 1451975"/>
                <a:gd name="connsiteX5" fmla="*/ 12591 w 673868"/>
                <a:gd name="connsiteY5" fmla="*/ 579600 h 1451975"/>
                <a:gd name="connsiteX0" fmla="*/ 3195 w 664472"/>
                <a:gd name="connsiteY0" fmla="*/ 579600 h 1451975"/>
                <a:gd name="connsiteX1" fmla="*/ 269313 w 664472"/>
                <a:gd name="connsiteY1" fmla="*/ 3300 h 1451975"/>
                <a:gd name="connsiteX2" fmla="*/ 661613 w 664472"/>
                <a:gd name="connsiteY2" fmla="*/ 396741 h 1451975"/>
                <a:gd name="connsiteX3" fmla="*/ 426731 w 664472"/>
                <a:gd name="connsiteY3" fmla="*/ 1439824 h 1451975"/>
                <a:gd name="connsiteX4" fmla="*/ 56687 w 664472"/>
                <a:gd name="connsiteY4" fmla="*/ 947545 h 1451975"/>
                <a:gd name="connsiteX5" fmla="*/ 3195 w 664472"/>
                <a:gd name="connsiteY5" fmla="*/ 579600 h 1451975"/>
                <a:gd name="connsiteX0" fmla="*/ 4384 w 665661"/>
                <a:gd name="connsiteY0" fmla="*/ 579600 h 1451975"/>
                <a:gd name="connsiteX1" fmla="*/ 270502 w 665661"/>
                <a:gd name="connsiteY1" fmla="*/ 3300 h 1451975"/>
                <a:gd name="connsiteX2" fmla="*/ 662802 w 665661"/>
                <a:gd name="connsiteY2" fmla="*/ 396741 h 1451975"/>
                <a:gd name="connsiteX3" fmla="*/ 427920 w 665661"/>
                <a:gd name="connsiteY3" fmla="*/ 1439824 h 1451975"/>
                <a:gd name="connsiteX4" fmla="*/ 57876 w 665661"/>
                <a:gd name="connsiteY4" fmla="*/ 947545 h 1451975"/>
                <a:gd name="connsiteX5" fmla="*/ 4384 w 665661"/>
                <a:gd name="connsiteY5" fmla="*/ 579600 h 145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5661" h="1451975">
                  <a:moveTo>
                    <a:pt x="4384" y="579600"/>
                  </a:moveTo>
                  <a:cubicBezTo>
                    <a:pt x="16420" y="498338"/>
                    <a:pt x="160766" y="33776"/>
                    <a:pt x="270502" y="3300"/>
                  </a:cubicBezTo>
                  <a:cubicBezTo>
                    <a:pt x="380238" y="-27176"/>
                    <a:pt x="636566" y="157320"/>
                    <a:pt x="662802" y="396741"/>
                  </a:cubicBezTo>
                  <a:cubicBezTo>
                    <a:pt x="689038" y="636162"/>
                    <a:pt x="528741" y="1348023"/>
                    <a:pt x="427920" y="1439824"/>
                  </a:cubicBezTo>
                  <a:cubicBezTo>
                    <a:pt x="327099" y="1531625"/>
                    <a:pt x="125878" y="1077361"/>
                    <a:pt x="57876" y="947545"/>
                  </a:cubicBezTo>
                  <a:cubicBezTo>
                    <a:pt x="3496" y="843638"/>
                    <a:pt x="-7652" y="660862"/>
                    <a:pt x="4384" y="579600"/>
                  </a:cubicBezTo>
                  <a:close/>
                </a:path>
              </a:pathLst>
            </a:cu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: Rounded Corners 10">
              <a:extLst>
                <a:ext uri="{FF2B5EF4-FFF2-40B4-BE49-F238E27FC236}">
                  <a16:creationId xmlns:a16="http://schemas.microsoft.com/office/drawing/2014/main" id="{273D8304-4F1F-8E29-E327-16DB77B23E27}"/>
                </a:ext>
              </a:extLst>
            </p:cNvPr>
            <p:cNvSpPr/>
            <p:nvPr/>
          </p:nvSpPr>
          <p:spPr>
            <a:xfrm rot="21329237" flipH="1">
              <a:off x="2477821" y="5503535"/>
              <a:ext cx="1518389" cy="702993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: Rounded Corners 11">
              <a:extLst>
                <a:ext uri="{FF2B5EF4-FFF2-40B4-BE49-F238E27FC236}">
                  <a16:creationId xmlns:a16="http://schemas.microsoft.com/office/drawing/2014/main" id="{B447A81A-36C7-B827-990F-2167B5806456}"/>
                </a:ext>
              </a:extLst>
            </p:cNvPr>
            <p:cNvSpPr/>
            <p:nvPr/>
          </p:nvSpPr>
          <p:spPr>
            <a:xfrm rot="1655080" flipH="1">
              <a:off x="2434415" y="3416209"/>
              <a:ext cx="646762" cy="995095"/>
            </a:xfrm>
            <a:custGeom>
              <a:avLst/>
              <a:gdLst>
                <a:gd name="connsiteX0" fmla="*/ 0 w 240605"/>
                <a:gd name="connsiteY0" fmla="*/ 120303 h 853440"/>
                <a:gd name="connsiteX1" fmla="*/ 120303 w 240605"/>
                <a:gd name="connsiteY1" fmla="*/ 0 h 853440"/>
                <a:gd name="connsiteX2" fmla="*/ 120303 w 240605"/>
                <a:gd name="connsiteY2" fmla="*/ 0 h 853440"/>
                <a:gd name="connsiteX3" fmla="*/ 240606 w 240605"/>
                <a:gd name="connsiteY3" fmla="*/ 120303 h 853440"/>
                <a:gd name="connsiteX4" fmla="*/ 240605 w 240605"/>
                <a:gd name="connsiteY4" fmla="*/ 733138 h 853440"/>
                <a:gd name="connsiteX5" fmla="*/ 120302 w 240605"/>
                <a:gd name="connsiteY5" fmla="*/ 853441 h 853440"/>
                <a:gd name="connsiteX6" fmla="*/ 120303 w 240605"/>
                <a:gd name="connsiteY6" fmla="*/ 853440 h 853440"/>
                <a:gd name="connsiteX7" fmla="*/ 0 w 240605"/>
                <a:gd name="connsiteY7" fmla="*/ 733137 h 853440"/>
                <a:gd name="connsiteX8" fmla="*/ 0 w 240605"/>
                <a:gd name="connsiteY8" fmla="*/ 120303 h 853440"/>
                <a:gd name="connsiteX0" fmla="*/ 0 w 240606"/>
                <a:gd name="connsiteY0" fmla="*/ 733137 h 853441"/>
                <a:gd name="connsiteX1" fmla="*/ 120303 w 240606"/>
                <a:gd name="connsiteY1" fmla="*/ 0 h 853441"/>
                <a:gd name="connsiteX2" fmla="*/ 120303 w 240606"/>
                <a:gd name="connsiteY2" fmla="*/ 0 h 853441"/>
                <a:gd name="connsiteX3" fmla="*/ 240606 w 240606"/>
                <a:gd name="connsiteY3" fmla="*/ 120303 h 853441"/>
                <a:gd name="connsiteX4" fmla="*/ 240605 w 240606"/>
                <a:gd name="connsiteY4" fmla="*/ 733138 h 853441"/>
                <a:gd name="connsiteX5" fmla="*/ 120302 w 240606"/>
                <a:gd name="connsiteY5" fmla="*/ 853441 h 853441"/>
                <a:gd name="connsiteX6" fmla="*/ 120303 w 240606"/>
                <a:gd name="connsiteY6" fmla="*/ 853440 h 853441"/>
                <a:gd name="connsiteX7" fmla="*/ 0 w 240606"/>
                <a:gd name="connsiteY7" fmla="*/ 733137 h 853441"/>
                <a:gd name="connsiteX0" fmla="*/ 43096 w 283702"/>
                <a:gd name="connsiteY0" fmla="*/ 733137 h 853441"/>
                <a:gd name="connsiteX1" fmla="*/ 163399 w 283702"/>
                <a:gd name="connsiteY1" fmla="*/ 0 h 853441"/>
                <a:gd name="connsiteX2" fmla="*/ 163399 w 283702"/>
                <a:gd name="connsiteY2" fmla="*/ 0 h 853441"/>
                <a:gd name="connsiteX3" fmla="*/ 283702 w 283702"/>
                <a:gd name="connsiteY3" fmla="*/ 120303 h 853441"/>
                <a:gd name="connsiteX4" fmla="*/ 283701 w 283702"/>
                <a:gd name="connsiteY4" fmla="*/ 733138 h 853441"/>
                <a:gd name="connsiteX5" fmla="*/ 163398 w 283702"/>
                <a:gd name="connsiteY5" fmla="*/ 853441 h 853441"/>
                <a:gd name="connsiteX6" fmla="*/ 163399 w 283702"/>
                <a:gd name="connsiteY6" fmla="*/ 853440 h 853441"/>
                <a:gd name="connsiteX7" fmla="*/ 43096 w 283702"/>
                <a:gd name="connsiteY7" fmla="*/ 733137 h 853441"/>
                <a:gd name="connsiteX0" fmla="*/ 72811 w 313417"/>
                <a:gd name="connsiteY0" fmla="*/ 733137 h 853441"/>
                <a:gd name="connsiteX1" fmla="*/ 193114 w 313417"/>
                <a:gd name="connsiteY1" fmla="*/ 0 h 853441"/>
                <a:gd name="connsiteX2" fmla="*/ 193114 w 313417"/>
                <a:gd name="connsiteY2" fmla="*/ 0 h 853441"/>
                <a:gd name="connsiteX3" fmla="*/ 313417 w 313417"/>
                <a:gd name="connsiteY3" fmla="*/ 120303 h 853441"/>
                <a:gd name="connsiteX4" fmla="*/ 313416 w 313417"/>
                <a:gd name="connsiteY4" fmla="*/ 733138 h 853441"/>
                <a:gd name="connsiteX5" fmla="*/ 193113 w 313417"/>
                <a:gd name="connsiteY5" fmla="*/ 853441 h 853441"/>
                <a:gd name="connsiteX6" fmla="*/ 193114 w 313417"/>
                <a:gd name="connsiteY6" fmla="*/ 853440 h 853441"/>
                <a:gd name="connsiteX7" fmla="*/ 72811 w 313417"/>
                <a:gd name="connsiteY7" fmla="*/ 733137 h 853441"/>
                <a:gd name="connsiteX0" fmla="*/ 72811 w 569970"/>
                <a:gd name="connsiteY0" fmla="*/ 733137 h 853646"/>
                <a:gd name="connsiteX1" fmla="*/ 193114 w 569970"/>
                <a:gd name="connsiteY1" fmla="*/ 0 h 853646"/>
                <a:gd name="connsiteX2" fmla="*/ 193114 w 569970"/>
                <a:gd name="connsiteY2" fmla="*/ 0 h 853646"/>
                <a:gd name="connsiteX3" fmla="*/ 569970 w 569970"/>
                <a:gd name="connsiteY3" fmla="*/ 68064 h 853646"/>
                <a:gd name="connsiteX4" fmla="*/ 313416 w 569970"/>
                <a:gd name="connsiteY4" fmla="*/ 733138 h 853646"/>
                <a:gd name="connsiteX5" fmla="*/ 193113 w 569970"/>
                <a:gd name="connsiteY5" fmla="*/ 853441 h 853646"/>
                <a:gd name="connsiteX6" fmla="*/ 193114 w 569970"/>
                <a:gd name="connsiteY6" fmla="*/ 853440 h 853646"/>
                <a:gd name="connsiteX7" fmla="*/ 72811 w 569970"/>
                <a:gd name="connsiteY7" fmla="*/ 733137 h 853646"/>
                <a:gd name="connsiteX0" fmla="*/ 72811 w 572369"/>
                <a:gd name="connsiteY0" fmla="*/ 733137 h 853646"/>
                <a:gd name="connsiteX1" fmla="*/ 193114 w 572369"/>
                <a:gd name="connsiteY1" fmla="*/ 0 h 853646"/>
                <a:gd name="connsiteX2" fmla="*/ 193114 w 572369"/>
                <a:gd name="connsiteY2" fmla="*/ 0 h 853646"/>
                <a:gd name="connsiteX3" fmla="*/ 569970 w 572369"/>
                <a:gd name="connsiteY3" fmla="*/ 68064 h 853646"/>
                <a:gd name="connsiteX4" fmla="*/ 313416 w 572369"/>
                <a:gd name="connsiteY4" fmla="*/ 733138 h 853646"/>
                <a:gd name="connsiteX5" fmla="*/ 193113 w 572369"/>
                <a:gd name="connsiteY5" fmla="*/ 853441 h 853646"/>
                <a:gd name="connsiteX6" fmla="*/ 193114 w 572369"/>
                <a:gd name="connsiteY6" fmla="*/ 853440 h 853646"/>
                <a:gd name="connsiteX7" fmla="*/ 72811 w 572369"/>
                <a:gd name="connsiteY7" fmla="*/ 733137 h 853646"/>
                <a:gd name="connsiteX0" fmla="*/ 1 w 379256"/>
                <a:gd name="connsiteY0" fmla="*/ 853440 h 853646"/>
                <a:gd name="connsiteX1" fmla="*/ 1 w 379256"/>
                <a:gd name="connsiteY1" fmla="*/ 0 h 853646"/>
                <a:gd name="connsiteX2" fmla="*/ 1 w 379256"/>
                <a:gd name="connsiteY2" fmla="*/ 0 h 853646"/>
                <a:gd name="connsiteX3" fmla="*/ 376857 w 379256"/>
                <a:gd name="connsiteY3" fmla="*/ 68064 h 853646"/>
                <a:gd name="connsiteX4" fmla="*/ 120303 w 379256"/>
                <a:gd name="connsiteY4" fmla="*/ 733138 h 853646"/>
                <a:gd name="connsiteX5" fmla="*/ 0 w 379256"/>
                <a:gd name="connsiteY5" fmla="*/ 853441 h 853646"/>
                <a:gd name="connsiteX6" fmla="*/ 1 w 379256"/>
                <a:gd name="connsiteY6" fmla="*/ 853440 h 853646"/>
                <a:gd name="connsiteX0" fmla="*/ 119067 w 498322"/>
                <a:gd name="connsiteY0" fmla="*/ 853440 h 853646"/>
                <a:gd name="connsiteX1" fmla="*/ 119067 w 498322"/>
                <a:gd name="connsiteY1" fmla="*/ 0 h 853646"/>
                <a:gd name="connsiteX2" fmla="*/ 119067 w 498322"/>
                <a:gd name="connsiteY2" fmla="*/ 0 h 853646"/>
                <a:gd name="connsiteX3" fmla="*/ 495923 w 498322"/>
                <a:gd name="connsiteY3" fmla="*/ 68064 h 853646"/>
                <a:gd name="connsiteX4" fmla="*/ 239369 w 498322"/>
                <a:gd name="connsiteY4" fmla="*/ 733138 h 853646"/>
                <a:gd name="connsiteX5" fmla="*/ 119066 w 498322"/>
                <a:gd name="connsiteY5" fmla="*/ 853441 h 853646"/>
                <a:gd name="connsiteX6" fmla="*/ 119067 w 498322"/>
                <a:gd name="connsiteY6" fmla="*/ 853440 h 853646"/>
                <a:gd name="connsiteX0" fmla="*/ 175572 w 554827"/>
                <a:gd name="connsiteY0" fmla="*/ 853440 h 853646"/>
                <a:gd name="connsiteX1" fmla="*/ 175572 w 554827"/>
                <a:gd name="connsiteY1" fmla="*/ 0 h 853646"/>
                <a:gd name="connsiteX2" fmla="*/ 175572 w 554827"/>
                <a:gd name="connsiteY2" fmla="*/ 0 h 853646"/>
                <a:gd name="connsiteX3" fmla="*/ 552428 w 554827"/>
                <a:gd name="connsiteY3" fmla="*/ 68064 h 853646"/>
                <a:gd name="connsiteX4" fmla="*/ 295874 w 554827"/>
                <a:gd name="connsiteY4" fmla="*/ 733138 h 853646"/>
                <a:gd name="connsiteX5" fmla="*/ 175571 w 554827"/>
                <a:gd name="connsiteY5" fmla="*/ 853441 h 853646"/>
                <a:gd name="connsiteX6" fmla="*/ 175572 w 554827"/>
                <a:gd name="connsiteY6" fmla="*/ 853440 h 85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4827" h="853646">
                  <a:moveTo>
                    <a:pt x="175572" y="853440"/>
                  </a:moveTo>
                  <a:cubicBezTo>
                    <a:pt x="-22102" y="823906"/>
                    <a:pt x="-92329" y="495572"/>
                    <a:pt x="175572" y="0"/>
                  </a:cubicBezTo>
                  <a:lnTo>
                    <a:pt x="175572" y="0"/>
                  </a:lnTo>
                  <a:cubicBezTo>
                    <a:pt x="242014" y="0"/>
                    <a:pt x="586777" y="11190"/>
                    <a:pt x="552428" y="68064"/>
                  </a:cubicBezTo>
                  <a:cubicBezTo>
                    <a:pt x="228407" y="604565"/>
                    <a:pt x="358683" y="602242"/>
                    <a:pt x="295874" y="733138"/>
                  </a:cubicBezTo>
                  <a:cubicBezTo>
                    <a:pt x="233065" y="864034"/>
                    <a:pt x="242013" y="853441"/>
                    <a:pt x="175571" y="853441"/>
                  </a:cubicBezTo>
                  <a:lnTo>
                    <a:pt x="175572" y="853440"/>
                  </a:lnTo>
                  <a:close/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: Rounded Corners 10">
              <a:extLst>
                <a:ext uri="{FF2B5EF4-FFF2-40B4-BE49-F238E27FC236}">
                  <a16:creationId xmlns:a16="http://schemas.microsoft.com/office/drawing/2014/main" id="{DE9A595A-ED5E-5CC0-15AF-EAC138E6E669}"/>
                </a:ext>
              </a:extLst>
            </p:cNvPr>
            <p:cNvSpPr/>
            <p:nvPr/>
          </p:nvSpPr>
          <p:spPr>
            <a:xfrm rot="1789499" flipH="1">
              <a:off x="2624518" y="3273305"/>
              <a:ext cx="565622" cy="29962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rgbClr val="ED7D31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: Rounded Corners 10">
              <a:extLst>
                <a:ext uri="{FF2B5EF4-FFF2-40B4-BE49-F238E27FC236}">
                  <a16:creationId xmlns:a16="http://schemas.microsoft.com/office/drawing/2014/main" id="{455E7621-8A37-5810-FB1A-FBBC7FBDB517}"/>
                </a:ext>
              </a:extLst>
            </p:cNvPr>
            <p:cNvSpPr/>
            <p:nvPr/>
          </p:nvSpPr>
          <p:spPr>
            <a:xfrm rot="19810501">
              <a:off x="1507347" y="3302796"/>
              <a:ext cx="565622" cy="299621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rgbClr val="ED7D31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: Rounded Corners 10">
              <a:extLst>
                <a:ext uri="{FF2B5EF4-FFF2-40B4-BE49-F238E27FC236}">
                  <a16:creationId xmlns:a16="http://schemas.microsoft.com/office/drawing/2014/main" id="{39716804-80F3-AB06-E107-57C6BB5DD6AC}"/>
                </a:ext>
              </a:extLst>
            </p:cNvPr>
            <p:cNvSpPr/>
            <p:nvPr/>
          </p:nvSpPr>
          <p:spPr>
            <a:xfrm rot="19969044">
              <a:off x="1258809" y="4356496"/>
              <a:ext cx="402211" cy="225034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rgbClr val="ED7D31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: Rounded Corners 10">
              <a:extLst>
                <a:ext uri="{FF2B5EF4-FFF2-40B4-BE49-F238E27FC236}">
                  <a16:creationId xmlns:a16="http://schemas.microsoft.com/office/drawing/2014/main" id="{E4665CE5-C966-508B-4540-8514B5BEEFE1}"/>
                </a:ext>
              </a:extLst>
            </p:cNvPr>
            <p:cNvSpPr/>
            <p:nvPr/>
          </p:nvSpPr>
          <p:spPr>
            <a:xfrm rot="2763911" flipH="1">
              <a:off x="3139709" y="4346059"/>
              <a:ext cx="402211" cy="225034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rgbClr val="ED7D31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: Rounded Corners 10">
              <a:extLst>
                <a:ext uri="{FF2B5EF4-FFF2-40B4-BE49-F238E27FC236}">
                  <a16:creationId xmlns:a16="http://schemas.microsoft.com/office/drawing/2014/main" id="{39A8A11B-9C5E-D6A2-A048-F20A95EA68A5}"/>
                </a:ext>
              </a:extLst>
            </p:cNvPr>
            <p:cNvSpPr/>
            <p:nvPr/>
          </p:nvSpPr>
          <p:spPr>
            <a:xfrm rot="21116232" flipH="1">
              <a:off x="2596166" y="5308841"/>
              <a:ext cx="588968" cy="444554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rgbClr val="ED7D31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: Rounded Corners 10">
              <a:extLst>
                <a:ext uri="{FF2B5EF4-FFF2-40B4-BE49-F238E27FC236}">
                  <a16:creationId xmlns:a16="http://schemas.microsoft.com/office/drawing/2014/main" id="{FC809B68-3D66-64B1-10B1-777F6BD60944}"/>
                </a:ext>
              </a:extLst>
            </p:cNvPr>
            <p:cNvSpPr/>
            <p:nvPr/>
          </p:nvSpPr>
          <p:spPr>
            <a:xfrm rot="270763">
              <a:off x="751771" y="5503536"/>
              <a:ext cx="1518389" cy="702993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: Rounded Corners 10">
              <a:extLst>
                <a:ext uri="{FF2B5EF4-FFF2-40B4-BE49-F238E27FC236}">
                  <a16:creationId xmlns:a16="http://schemas.microsoft.com/office/drawing/2014/main" id="{81CF96F9-EAA1-C58E-751A-6F6587CA199B}"/>
                </a:ext>
              </a:extLst>
            </p:cNvPr>
            <p:cNvSpPr/>
            <p:nvPr/>
          </p:nvSpPr>
          <p:spPr>
            <a:xfrm rot="5779391">
              <a:off x="1603344" y="5336468"/>
              <a:ext cx="588967" cy="500615"/>
            </a:xfrm>
            <a:custGeom>
              <a:avLst/>
              <a:gdLst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611915 w 611915"/>
                <a:gd name="connsiteY4" fmla="*/ 159909 h 191892"/>
                <a:gd name="connsiteX5" fmla="*/ 579932 w 611915"/>
                <a:gd name="connsiteY5" fmla="*/ 191892 h 191892"/>
                <a:gd name="connsiteX6" fmla="*/ 31983 w 611915"/>
                <a:gd name="connsiteY6" fmla="*/ 191892 h 191892"/>
                <a:gd name="connsiteX7" fmla="*/ 0 w 611915"/>
                <a:gd name="connsiteY7" fmla="*/ 159909 h 191892"/>
                <a:gd name="connsiteX8" fmla="*/ 0 w 611915"/>
                <a:gd name="connsiteY8" fmla="*/ 31983 h 191892"/>
                <a:gd name="connsiteX0" fmla="*/ 0 w 611915"/>
                <a:gd name="connsiteY0" fmla="*/ 31983 h 191892"/>
                <a:gd name="connsiteX1" fmla="*/ 31983 w 611915"/>
                <a:gd name="connsiteY1" fmla="*/ 0 h 191892"/>
                <a:gd name="connsiteX2" fmla="*/ 579932 w 611915"/>
                <a:gd name="connsiteY2" fmla="*/ 0 h 191892"/>
                <a:gd name="connsiteX3" fmla="*/ 611915 w 611915"/>
                <a:gd name="connsiteY3" fmla="*/ 31983 h 191892"/>
                <a:gd name="connsiteX4" fmla="*/ 579932 w 611915"/>
                <a:gd name="connsiteY4" fmla="*/ 191892 h 191892"/>
                <a:gd name="connsiteX5" fmla="*/ 31983 w 611915"/>
                <a:gd name="connsiteY5" fmla="*/ 191892 h 191892"/>
                <a:gd name="connsiteX6" fmla="*/ 0 w 611915"/>
                <a:gd name="connsiteY6" fmla="*/ 159909 h 191892"/>
                <a:gd name="connsiteX7" fmla="*/ 0 w 611915"/>
                <a:gd name="connsiteY7" fmla="*/ 31983 h 191892"/>
                <a:gd name="connsiteX0" fmla="*/ 0 w 732332"/>
                <a:gd name="connsiteY0" fmla="*/ 31983 h 191892"/>
                <a:gd name="connsiteX1" fmla="*/ 31983 w 732332"/>
                <a:gd name="connsiteY1" fmla="*/ 0 h 191892"/>
                <a:gd name="connsiteX2" fmla="*/ 579932 w 732332"/>
                <a:gd name="connsiteY2" fmla="*/ 0 h 191892"/>
                <a:gd name="connsiteX3" fmla="*/ 611915 w 732332"/>
                <a:gd name="connsiteY3" fmla="*/ 31983 h 191892"/>
                <a:gd name="connsiteX4" fmla="*/ 732332 w 732332"/>
                <a:gd name="connsiteY4" fmla="*/ 169032 h 191892"/>
                <a:gd name="connsiteX5" fmla="*/ 31983 w 732332"/>
                <a:gd name="connsiteY5" fmla="*/ 191892 h 191892"/>
                <a:gd name="connsiteX6" fmla="*/ 0 w 732332"/>
                <a:gd name="connsiteY6" fmla="*/ 159909 h 191892"/>
                <a:gd name="connsiteX7" fmla="*/ 0 w 732332"/>
                <a:gd name="connsiteY7" fmla="*/ 31983 h 191892"/>
                <a:gd name="connsiteX0" fmla="*/ 0 w 732332"/>
                <a:gd name="connsiteY0" fmla="*/ 116392 h 276301"/>
                <a:gd name="connsiteX1" fmla="*/ 31983 w 732332"/>
                <a:gd name="connsiteY1" fmla="*/ 84409 h 276301"/>
                <a:gd name="connsiteX2" fmla="*/ 579932 w 732332"/>
                <a:gd name="connsiteY2" fmla="*/ 84409 h 276301"/>
                <a:gd name="connsiteX3" fmla="*/ 634775 w 732332"/>
                <a:gd name="connsiteY3" fmla="*/ 2092 h 276301"/>
                <a:gd name="connsiteX4" fmla="*/ 732332 w 732332"/>
                <a:gd name="connsiteY4" fmla="*/ 253441 h 276301"/>
                <a:gd name="connsiteX5" fmla="*/ 31983 w 732332"/>
                <a:gd name="connsiteY5" fmla="*/ 276301 h 276301"/>
                <a:gd name="connsiteX6" fmla="*/ 0 w 732332"/>
                <a:gd name="connsiteY6" fmla="*/ 244318 h 276301"/>
                <a:gd name="connsiteX7" fmla="*/ 0 w 732332"/>
                <a:gd name="connsiteY7" fmla="*/ 116392 h 276301"/>
                <a:gd name="connsiteX0" fmla="*/ 0 w 732332"/>
                <a:gd name="connsiteY0" fmla="*/ 184383 h 344292"/>
                <a:gd name="connsiteX1" fmla="*/ 31983 w 732332"/>
                <a:gd name="connsiteY1" fmla="*/ 15240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0 w 732332"/>
                <a:gd name="connsiteY0" fmla="*/ 18438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0 w 732332"/>
                <a:gd name="connsiteY7" fmla="*/ 184383 h 344292"/>
                <a:gd name="connsiteX0" fmla="*/ 38100 w 732332"/>
                <a:gd name="connsiteY0" fmla="*/ 214863 h 344292"/>
                <a:gd name="connsiteX1" fmla="*/ 100563 w 732332"/>
                <a:gd name="connsiteY1" fmla="*/ 99060 h 344292"/>
                <a:gd name="connsiteX2" fmla="*/ 534212 w 732332"/>
                <a:gd name="connsiteY2" fmla="*/ 0 h 344292"/>
                <a:gd name="connsiteX3" fmla="*/ 634775 w 732332"/>
                <a:gd name="connsiteY3" fmla="*/ 70083 h 344292"/>
                <a:gd name="connsiteX4" fmla="*/ 732332 w 732332"/>
                <a:gd name="connsiteY4" fmla="*/ 321432 h 344292"/>
                <a:gd name="connsiteX5" fmla="*/ 31983 w 732332"/>
                <a:gd name="connsiteY5" fmla="*/ 344292 h 344292"/>
                <a:gd name="connsiteX6" fmla="*/ 0 w 732332"/>
                <a:gd name="connsiteY6" fmla="*/ 312309 h 344292"/>
                <a:gd name="connsiteX7" fmla="*/ 38100 w 732332"/>
                <a:gd name="connsiteY7" fmla="*/ 214863 h 344292"/>
                <a:gd name="connsiteX0" fmla="*/ 60960 w 755192"/>
                <a:gd name="connsiteY0" fmla="*/ 214863 h 344292"/>
                <a:gd name="connsiteX1" fmla="*/ 123423 w 755192"/>
                <a:gd name="connsiteY1" fmla="*/ 99060 h 344292"/>
                <a:gd name="connsiteX2" fmla="*/ 557072 w 755192"/>
                <a:gd name="connsiteY2" fmla="*/ 0 h 344292"/>
                <a:gd name="connsiteX3" fmla="*/ 657635 w 755192"/>
                <a:gd name="connsiteY3" fmla="*/ 70083 h 344292"/>
                <a:gd name="connsiteX4" fmla="*/ 755192 w 755192"/>
                <a:gd name="connsiteY4" fmla="*/ 321432 h 344292"/>
                <a:gd name="connsiteX5" fmla="*/ 54843 w 755192"/>
                <a:gd name="connsiteY5" fmla="*/ 344292 h 344292"/>
                <a:gd name="connsiteX6" fmla="*/ 0 w 755192"/>
                <a:gd name="connsiteY6" fmla="*/ 312309 h 344292"/>
                <a:gd name="connsiteX7" fmla="*/ 60960 w 755192"/>
                <a:gd name="connsiteY7" fmla="*/ 214863 h 344292"/>
                <a:gd name="connsiteX0" fmla="*/ 86906 w 781138"/>
                <a:gd name="connsiteY0" fmla="*/ 214863 h 359532"/>
                <a:gd name="connsiteX1" fmla="*/ 149369 w 781138"/>
                <a:gd name="connsiteY1" fmla="*/ 99060 h 359532"/>
                <a:gd name="connsiteX2" fmla="*/ 583018 w 781138"/>
                <a:gd name="connsiteY2" fmla="*/ 0 h 359532"/>
                <a:gd name="connsiteX3" fmla="*/ 683581 w 781138"/>
                <a:gd name="connsiteY3" fmla="*/ 70083 h 359532"/>
                <a:gd name="connsiteX4" fmla="*/ 781138 w 781138"/>
                <a:gd name="connsiteY4" fmla="*/ 321432 h 359532"/>
                <a:gd name="connsiteX5" fmla="*/ 4589 w 781138"/>
                <a:gd name="connsiteY5" fmla="*/ 359532 h 359532"/>
                <a:gd name="connsiteX6" fmla="*/ 25946 w 781138"/>
                <a:gd name="connsiteY6" fmla="*/ 312309 h 359532"/>
                <a:gd name="connsiteX7" fmla="*/ 86906 w 781138"/>
                <a:gd name="connsiteY7" fmla="*/ 214863 h 359532"/>
                <a:gd name="connsiteX0" fmla="*/ 86906 w 781138"/>
                <a:gd name="connsiteY0" fmla="*/ 214863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6" fmla="*/ 86906 w 781138"/>
                <a:gd name="connsiteY6" fmla="*/ 214863 h 359532"/>
                <a:gd name="connsiteX0" fmla="*/ 25946 w 781138"/>
                <a:gd name="connsiteY0" fmla="*/ 312309 h 359532"/>
                <a:gd name="connsiteX1" fmla="*/ 583018 w 781138"/>
                <a:gd name="connsiteY1" fmla="*/ 0 h 359532"/>
                <a:gd name="connsiteX2" fmla="*/ 683581 w 781138"/>
                <a:gd name="connsiteY2" fmla="*/ 70083 h 359532"/>
                <a:gd name="connsiteX3" fmla="*/ 781138 w 781138"/>
                <a:gd name="connsiteY3" fmla="*/ 321432 h 359532"/>
                <a:gd name="connsiteX4" fmla="*/ 4589 w 781138"/>
                <a:gd name="connsiteY4" fmla="*/ 359532 h 359532"/>
                <a:gd name="connsiteX5" fmla="*/ 25946 w 781138"/>
                <a:gd name="connsiteY5" fmla="*/ 312309 h 359532"/>
                <a:gd name="connsiteX0" fmla="*/ 1568 w 778117"/>
                <a:gd name="connsiteY0" fmla="*/ 359532 h 359532"/>
                <a:gd name="connsiteX1" fmla="*/ 579997 w 778117"/>
                <a:gd name="connsiteY1" fmla="*/ 0 h 359532"/>
                <a:gd name="connsiteX2" fmla="*/ 680560 w 778117"/>
                <a:gd name="connsiteY2" fmla="*/ 70083 h 359532"/>
                <a:gd name="connsiteX3" fmla="*/ 778117 w 778117"/>
                <a:gd name="connsiteY3" fmla="*/ 321432 h 359532"/>
                <a:gd name="connsiteX4" fmla="*/ 1568 w 778117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8992 w 776549"/>
                <a:gd name="connsiteY2" fmla="*/ 7008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  <a:gd name="connsiteX0" fmla="*/ 0 w 776549"/>
                <a:gd name="connsiteY0" fmla="*/ 359532 h 359532"/>
                <a:gd name="connsiteX1" fmla="*/ 578429 w 776549"/>
                <a:gd name="connsiteY1" fmla="*/ 0 h 359532"/>
                <a:gd name="connsiteX2" fmla="*/ 671372 w 776549"/>
                <a:gd name="connsiteY2" fmla="*/ 24363 h 359532"/>
                <a:gd name="connsiteX3" fmla="*/ 776549 w 776549"/>
                <a:gd name="connsiteY3" fmla="*/ 321432 h 359532"/>
                <a:gd name="connsiteX4" fmla="*/ 0 w 776549"/>
                <a:gd name="connsiteY4" fmla="*/ 359532 h 3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549" h="359532">
                  <a:moveTo>
                    <a:pt x="0" y="359532"/>
                  </a:moveTo>
                  <a:cubicBezTo>
                    <a:pt x="43180" y="16400"/>
                    <a:pt x="465264" y="48241"/>
                    <a:pt x="578429" y="0"/>
                  </a:cubicBezTo>
                  <a:cubicBezTo>
                    <a:pt x="596093" y="0"/>
                    <a:pt x="671372" y="6699"/>
                    <a:pt x="671372" y="24363"/>
                  </a:cubicBezTo>
                  <a:lnTo>
                    <a:pt x="776549" y="321432"/>
                  </a:lnTo>
                  <a:lnTo>
                    <a:pt x="0" y="359532"/>
                  </a:lnTo>
                  <a:close/>
                </a:path>
              </a:pathLst>
            </a:custGeom>
            <a:solidFill>
              <a:srgbClr val="ED7D31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C8D7B30-76B1-FC9C-DDB0-B4AFB10DEF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66217" y="4725860"/>
              <a:ext cx="840394" cy="3193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DDBB059-3970-E06B-37F9-BB72B10D5D2A}"/>
                </a:ext>
              </a:extLst>
            </p:cNvPr>
            <p:cNvSpPr/>
            <p:nvPr/>
          </p:nvSpPr>
          <p:spPr>
            <a:xfrm flipH="1">
              <a:off x="1851217" y="3013091"/>
              <a:ext cx="1020379" cy="1643407"/>
            </a:xfrm>
            <a:prstGeom prst="ellipse">
              <a:avLst/>
            </a:pr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3" name="ttsMP3.com_VoiceText_2025-1-20_1-7-33">
            <a:hlinkClick r:id="" action="ppaction://media"/>
            <a:extLst>
              <a:ext uri="{FF2B5EF4-FFF2-40B4-BE49-F238E27FC236}">
                <a16:creationId xmlns:a16="http://schemas.microsoft.com/office/drawing/2014/main" id="{F49C1C71-CB25-0E3C-72FB-940DA3F59E3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2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24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5A40E7-AD48-D673-A8CE-079814F057FB}"/>
              </a:ext>
            </a:extLst>
          </p:cNvPr>
          <p:cNvSpPr txBox="1"/>
          <p:nvPr/>
        </p:nvSpPr>
        <p:spPr>
          <a:xfrm>
            <a:off x="700533" y="1029792"/>
            <a:ext cx="805977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BF5522"/>
                </a:solidFill>
                <a:effectLst/>
                <a:uLnTx/>
                <a:uFillTx/>
                <a:latin typeface="Arial Black" panose="020B0A04020102020204" pitchFamily="34" charset="0"/>
              </a:rPr>
              <a:t>K</a:t>
            </a:r>
            <a:r>
              <a:rPr kumimoji="0" lang="en-US" sz="1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ing</a:t>
            </a:r>
            <a:endParaRPr kumimoji="0" lang="en-US" sz="18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E05592C-9D5E-B724-5A9B-00231E57698D}"/>
              </a:ext>
            </a:extLst>
          </p:cNvPr>
          <p:cNvGrpSpPr/>
          <p:nvPr/>
        </p:nvGrpSpPr>
        <p:grpSpPr>
          <a:xfrm>
            <a:off x="1727530" y="3733800"/>
            <a:ext cx="3402939" cy="6556083"/>
            <a:chOff x="1310294" y="46934"/>
            <a:chExt cx="3246229" cy="625416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92D6D3D-031A-CB02-09AA-D73666D3B4AF}"/>
                </a:ext>
              </a:extLst>
            </p:cNvPr>
            <p:cNvSpPr/>
            <p:nvPr/>
          </p:nvSpPr>
          <p:spPr>
            <a:xfrm>
              <a:off x="2570921" y="2604247"/>
              <a:ext cx="728870" cy="693705"/>
            </a:xfrm>
            <a:prstGeom prst="roundRect">
              <a:avLst/>
            </a:pr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22">
              <a:extLst>
                <a:ext uri="{FF2B5EF4-FFF2-40B4-BE49-F238E27FC236}">
                  <a16:creationId xmlns:a16="http://schemas.microsoft.com/office/drawing/2014/main" id="{83C3D49A-DD1F-6B92-3E29-045DE8ECA350}"/>
                </a:ext>
              </a:extLst>
            </p:cNvPr>
            <p:cNvSpPr/>
            <p:nvPr/>
          </p:nvSpPr>
          <p:spPr>
            <a:xfrm rot="1152231">
              <a:off x="1310294" y="4459377"/>
              <a:ext cx="606477" cy="459104"/>
            </a:xfrm>
            <a:custGeom>
              <a:avLst/>
              <a:gdLst>
                <a:gd name="connsiteX0" fmla="*/ 0 w 438150"/>
                <a:gd name="connsiteY0" fmla="*/ 0 h 176571"/>
                <a:gd name="connsiteX1" fmla="*/ 438150 w 438150"/>
                <a:gd name="connsiteY1" fmla="*/ 0 h 176571"/>
                <a:gd name="connsiteX2" fmla="*/ 438150 w 438150"/>
                <a:gd name="connsiteY2" fmla="*/ 176571 h 176571"/>
                <a:gd name="connsiteX3" fmla="*/ 0 w 438150"/>
                <a:gd name="connsiteY3" fmla="*/ 176571 h 176571"/>
                <a:gd name="connsiteX4" fmla="*/ 0 w 438150"/>
                <a:gd name="connsiteY4" fmla="*/ 0 h 176571"/>
                <a:gd name="connsiteX0" fmla="*/ 0 w 489190"/>
                <a:gd name="connsiteY0" fmla="*/ 12735 h 176571"/>
                <a:gd name="connsiteX1" fmla="*/ 489190 w 489190"/>
                <a:gd name="connsiteY1" fmla="*/ 0 h 176571"/>
                <a:gd name="connsiteX2" fmla="*/ 489190 w 489190"/>
                <a:gd name="connsiteY2" fmla="*/ 176571 h 176571"/>
                <a:gd name="connsiteX3" fmla="*/ 51040 w 489190"/>
                <a:gd name="connsiteY3" fmla="*/ 176571 h 176571"/>
                <a:gd name="connsiteX4" fmla="*/ 0 w 489190"/>
                <a:gd name="connsiteY4" fmla="*/ 12735 h 176571"/>
                <a:gd name="connsiteX0" fmla="*/ 0 w 489190"/>
                <a:gd name="connsiteY0" fmla="*/ 12735 h 441822"/>
                <a:gd name="connsiteX1" fmla="*/ 489190 w 489190"/>
                <a:gd name="connsiteY1" fmla="*/ 0 h 441822"/>
                <a:gd name="connsiteX2" fmla="*/ 489190 w 489190"/>
                <a:gd name="connsiteY2" fmla="*/ 176571 h 441822"/>
                <a:gd name="connsiteX3" fmla="*/ 150995 w 489190"/>
                <a:gd name="connsiteY3" fmla="*/ 441822 h 441822"/>
                <a:gd name="connsiteX4" fmla="*/ 0 w 489190"/>
                <a:gd name="connsiteY4" fmla="*/ 12735 h 441822"/>
                <a:gd name="connsiteX0" fmla="*/ 0 w 489190"/>
                <a:gd name="connsiteY0" fmla="*/ 12735 h 441822"/>
                <a:gd name="connsiteX1" fmla="*/ 489190 w 489190"/>
                <a:gd name="connsiteY1" fmla="*/ 0 h 441822"/>
                <a:gd name="connsiteX2" fmla="*/ 489190 w 489190"/>
                <a:gd name="connsiteY2" fmla="*/ 176571 h 441822"/>
                <a:gd name="connsiteX3" fmla="*/ 363030 w 489190"/>
                <a:gd name="connsiteY3" fmla="*/ 432261 h 441822"/>
                <a:gd name="connsiteX4" fmla="*/ 150995 w 489190"/>
                <a:gd name="connsiteY4" fmla="*/ 441822 h 441822"/>
                <a:gd name="connsiteX5" fmla="*/ 0 w 489190"/>
                <a:gd name="connsiteY5" fmla="*/ 12735 h 441822"/>
                <a:gd name="connsiteX0" fmla="*/ 0 w 538215"/>
                <a:gd name="connsiteY0" fmla="*/ 12735 h 441822"/>
                <a:gd name="connsiteX1" fmla="*/ 489190 w 538215"/>
                <a:gd name="connsiteY1" fmla="*/ 0 h 441822"/>
                <a:gd name="connsiteX2" fmla="*/ 489190 w 538215"/>
                <a:gd name="connsiteY2" fmla="*/ 176571 h 441822"/>
                <a:gd name="connsiteX3" fmla="*/ 534516 w 538215"/>
                <a:gd name="connsiteY3" fmla="*/ 359923 h 441822"/>
                <a:gd name="connsiteX4" fmla="*/ 363030 w 538215"/>
                <a:gd name="connsiteY4" fmla="*/ 432261 h 441822"/>
                <a:gd name="connsiteX5" fmla="*/ 150995 w 538215"/>
                <a:gd name="connsiteY5" fmla="*/ 441822 h 441822"/>
                <a:gd name="connsiteX6" fmla="*/ 0 w 538215"/>
                <a:gd name="connsiteY6" fmla="*/ 12735 h 441822"/>
                <a:gd name="connsiteX0" fmla="*/ 0 w 606477"/>
                <a:gd name="connsiteY0" fmla="*/ 12735 h 441822"/>
                <a:gd name="connsiteX1" fmla="*/ 489190 w 606477"/>
                <a:gd name="connsiteY1" fmla="*/ 0 h 441822"/>
                <a:gd name="connsiteX2" fmla="*/ 606477 w 606477"/>
                <a:gd name="connsiteY2" fmla="*/ 110439 h 441822"/>
                <a:gd name="connsiteX3" fmla="*/ 489190 w 606477"/>
                <a:gd name="connsiteY3" fmla="*/ 176571 h 441822"/>
                <a:gd name="connsiteX4" fmla="*/ 534516 w 606477"/>
                <a:gd name="connsiteY4" fmla="*/ 359923 h 441822"/>
                <a:gd name="connsiteX5" fmla="*/ 363030 w 606477"/>
                <a:gd name="connsiteY5" fmla="*/ 432261 h 441822"/>
                <a:gd name="connsiteX6" fmla="*/ 150995 w 606477"/>
                <a:gd name="connsiteY6" fmla="*/ 441822 h 441822"/>
                <a:gd name="connsiteX7" fmla="*/ 0 w 606477"/>
                <a:gd name="connsiteY7" fmla="*/ 12735 h 441822"/>
                <a:gd name="connsiteX0" fmla="*/ 0 w 606477"/>
                <a:gd name="connsiteY0" fmla="*/ 12735 h 441822"/>
                <a:gd name="connsiteX1" fmla="*/ 489190 w 606477"/>
                <a:gd name="connsiteY1" fmla="*/ 0 h 441822"/>
                <a:gd name="connsiteX2" fmla="*/ 606477 w 606477"/>
                <a:gd name="connsiteY2" fmla="*/ 110439 h 441822"/>
                <a:gd name="connsiteX3" fmla="*/ 489190 w 606477"/>
                <a:gd name="connsiteY3" fmla="*/ 176571 h 441822"/>
                <a:gd name="connsiteX4" fmla="*/ 534516 w 606477"/>
                <a:gd name="connsiteY4" fmla="*/ 359923 h 441822"/>
                <a:gd name="connsiteX5" fmla="*/ 363030 w 606477"/>
                <a:gd name="connsiteY5" fmla="*/ 432261 h 441822"/>
                <a:gd name="connsiteX6" fmla="*/ 150995 w 606477"/>
                <a:gd name="connsiteY6" fmla="*/ 441822 h 441822"/>
                <a:gd name="connsiteX7" fmla="*/ 0 w 606477"/>
                <a:gd name="connsiteY7" fmla="*/ 12735 h 441822"/>
                <a:gd name="connsiteX0" fmla="*/ 0 w 606477"/>
                <a:gd name="connsiteY0" fmla="*/ 12735 h 441822"/>
                <a:gd name="connsiteX1" fmla="*/ 489190 w 606477"/>
                <a:gd name="connsiteY1" fmla="*/ 0 h 441822"/>
                <a:gd name="connsiteX2" fmla="*/ 606477 w 606477"/>
                <a:gd name="connsiteY2" fmla="*/ 110439 h 441822"/>
                <a:gd name="connsiteX3" fmla="*/ 489190 w 606477"/>
                <a:gd name="connsiteY3" fmla="*/ 176571 h 441822"/>
                <a:gd name="connsiteX4" fmla="*/ 534516 w 606477"/>
                <a:gd name="connsiteY4" fmla="*/ 359923 h 441822"/>
                <a:gd name="connsiteX5" fmla="*/ 363030 w 606477"/>
                <a:gd name="connsiteY5" fmla="*/ 432261 h 441822"/>
                <a:gd name="connsiteX6" fmla="*/ 150995 w 606477"/>
                <a:gd name="connsiteY6" fmla="*/ 441822 h 441822"/>
                <a:gd name="connsiteX7" fmla="*/ 0 w 606477"/>
                <a:gd name="connsiteY7" fmla="*/ 12735 h 441822"/>
                <a:gd name="connsiteX0" fmla="*/ 0 w 606477"/>
                <a:gd name="connsiteY0" fmla="*/ 12735 h 441822"/>
                <a:gd name="connsiteX1" fmla="*/ 489190 w 606477"/>
                <a:gd name="connsiteY1" fmla="*/ 0 h 441822"/>
                <a:gd name="connsiteX2" fmla="*/ 606477 w 606477"/>
                <a:gd name="connsiteY2" fmla="*/ 110439 h 441822"/>
                <a:gd name="connsiteX3" fmla="*/ 489190 w 606477"/>
                <a:gd name="connsiteY3" fmla="*/ 176571 h 441822"/>
                <a:gd name="connsiteX4" fmla="*/ 534516 w 606477"/>
                <a:gd name="connsiteY4" fmla="*/ 359923 h 441822"/>
                <a:gd name="connsiteX5" fmla="*/ 363030 w 606477"/>
                <a:gd name="connsiteY5" fmla="*/ 432261 h 441822"/>
                <a:gd name="connsiteX6" fmla="*/ 150995 w 606477"/>
                <a:gd name="connsiteY6" fmla="*/ 441822 h 441822"/>
                <a:gd name="connsiteX7" fmla="*/ 0 w 606477"/>
                <a:gd name="connsiteY7" fmla="*/ 12735 h 441822"/>
                <a:gd name="connsiteX0" fmla="*/ 0 w 606477"/>
                <a:gd name="connsiteY0" fmla="*/ 12735 h 441822"/>
                <a:gd name="connsiteX1" fmla="*/ 489190 w 606477"/>
                <a:gd name="connsiteY1" fmla="*/ 0 h 441822"/>
                <a:gd name="connsiteX2" fmla="*/ 606477 w 606477"/>
                <a:gd name="connsiteY2" fmla="*/ 110439 h 441822"/>
                <a:gd name="connsiteX3" fmla="*/ 489190 w 606477"/>
                <a:gd name="connsiteY3" fmla="*/ 176571 h 441822"/>
                <a:gd name="connsiteX4" fmla="*/ 534516 w 606477"/>
                <a:gd name="connsiteY4" fmla="*/ 359923 h 441822"/>
                <a:gd name="connsiteX5" fmla="*/ 363030 w 606477"/>
                <a:gd name="connsiteY5" fmla="*/ 432261 h 441822"/>
                <a:gd name="connsiteX6" fmla="*/ 150995 w 606477"/>
                <a:gd name="connsiteY6" fmla="*/ 441822 h 441822"/>
                <a:gd name="connsiteX7" fmla="*/ 0 w 606477"/>
                <a:gd name="connsiteY7" fmla="*/ 12735 h 441822"/>
                <a:gd name="connsiteX0" fmla="*/ 0 w 606477"/>
                <a:gd name="connsiteY0" fmla="*/ 12735 h 441822"/>
                <a:gd name="connsiteX1" fmla="*/ 489190 w 606477"/>
                <a:gd name="connsiteY1" fmla="*/ 0 h 441822"/>
                <a:gd name="connsiteX2" fmla="*/ 606477 w 606477"/>
                <a:gd name="connsiteY2" fmla="*/ 110439 h 441822"/>
                <a:gd name="connsiteX3" fmla="*/ 489190 w 606477"/>
                <a:gd name="connsiteY3" fmla="*/ 176571 h 441822"/>
                <a:gd name="connsiteX4" fmla="*/ 534516 w 606477"/>
                <a:gd name="connsiteY4" fmla="*/ 359923 h 441822"/>
                <a:gd name="connsiteX5" fmla="*/ 396761 w 606477"/>
                <a:gd name="connsiteY5" fmla="*/ 420513 h 441822"/>
                <a:gd name="connsiteX6" fmla="*/ 150995 w 606477"/>
                <a:gd name="connsiteY6" fmla="*/ 441822 h 441822"/>
                <a:gd name="connsiteX7" fmla="*/ 0 w 606477"/>
                <a:gd name="connsiteY7" fmla="*/ 12735 h 441822"/>
                <a:gd name="connsiteX0" fmla="*/ 0 w 606477"/>
                <a:gd name="connsiteY0" fmla="*/ 12735 h 441822"/>
                <a:gd name="connsiteX1" fmla="*/ 489190 w 606477"/>
                <a:gd name="connsiteY1" fmla="*/ 0 h 441822"/>
                <a:gd name="connsiteX2" fmla="*/ 606477 w 606477"/>
                <a:gd name="connsiteY2" fmla="*/ 110439 h 441822"/>
                <a:gd name="connsiteX3" fmla="*/ 489190 w 606477"/>
                <a:gd name="connsiteY3" fmla="*/ 176571 h 441822"/>
                <a:gd name="connsiteX4" fmla="*/ 534516 w 606477"/>
                <a:gd name="connsiteY4" fmla="*/ 359923 h 441822"/>
                <a:gd name="connsiteX5" fmla="*/ 396761 w 606477"/>
                <a:gd name="connsiteY5" fmla="*/ 420513 h 441822"/>
                <a:gd name="connsiteX6" fmla="*/ 150995 w 606477"/>
                <a:gd name="connsiteY6" fmla="*/ 441822 h 441822"/>
                <a:gd name="connsiteX7" fmla="*/ 0 w 606477"/>
                <a:gd name="connsiteY7" fmla="*/ 12735 h 441822"/>
                <a:gd name="connsiteX0" fmla="*/ 0 w 606477"/>
                <a:gd name="connsiteY0" fmla="*/ 12735 h 470097"/>
                <a:gd name="connsiteX1" fmla="*/ 489190 w 606477"/>
                <a:gd name="connsiteY1" fmla="*/ 0 h 470097"/>
                <a:gd name="connsiteX2" fmla="*/ 606477 w 606477"/>
                <a:gd name="connsiteY2" fmla="*/ 110439 h 470097"/>
                <a:gd name="connsiteX3" fmla="*/ 489190 w 606477"/>
                <a:gd name="connsiteY3" fmla="*/ 176571 h 470097"/>
                <a:gd name="connsiteX4" fmla="*/ 534516 w 606477"/>
                <a:gd name="connsiteY4" fmla="*/ 359923 h 470097"/>
                <a:gd name="connsiteX5" fmla="*/ 396761 w 606477"/>
                <a:gd name="connsiteY5" fmla="*/ 420513 h 470097"/>
                <a:gd name="connsiteX6" fmla="*/ 279095 w 606477"/>
                <a:gd name="connsiteY6" fmla="*/ 436279 h 470097"/>
                <a:gd name="connsiteX7" fmla="*/ 150995 w 606477"/>
                <a:gd name="connsiteY7" fmla="*/ 441822 h 470097"/>
                <a:gd name="connsiteX8" fmla="*/ 0 w 606477"/>
                <a:gd name="connsiteY8" fmla="*/ 12735 h 470097"/>
                <a:gd name="connsiteX0" fmla="*/ 0 w 606477"/>
                <a:gd name="connsiteY0" fmla="*/ 12735 h 470097"/>
                <a:gd name="connsiteX1" fmla="*/ 489190 w 606477"/>
                <a:gd name="connsiteY1" fmla="*/ 0 h 470097"/>
                <a:gd name="connsiteX2" fmla="*/ 606477 w 606477"/>
                <a:gd name="connsiteY2" fmla="*/ 110439 h 470097"/>
                <a:gd name="connsiteX3" fmla="*/ 489190 w 606477"/>
                <a:gd name="connsiteY3" fmla="*/ 176571 h 470097"/>
                <a:gd name="connsiteX4" fmla="*/ 534516 w 606477"/>
                <a:gd name="connsiteY4" fmla="*/ 359923 h 470097"/>
                <a:gd name="connsiteX5" fmla="*/ 396761 w 606477"/>
                <a:gd name="connsiteY5" fmla="*/ 420513 h 470097"/>
                <a:gd name="connsiteX6" fmla="*/ 279095 w 606477"/>
                <a:gd name="connsiteY6" fmla="*/ 436279 h 470097"/>
                <a:gd name="connsiteX7" fmla="*/ 150995 w 606477"/>
                <a:gd name="connsiteY7" fmla="*/ 441822 h 470097"/>
                <a:gd name="connsiteX8" fmla="*/ 0 w 606477"/>
                <a:gd name="connsiteY8" fmla="*/ 12735 h 470097"/>
                <a:gd name="connsiteX0" fmla="*/ 0 w 606477"/>
                <a:gd name="connsiteY0" fmla="*/ 12735 h 470097"/>
                <a:gd name="connsiteX1" fmla="*/ 489190 w 606477"/>
                <a:gd name="connsiteY1" fmla="*/ 0 h 470097"/>
                <a:gd name="connsiteX2" fmla="*/ 606477 w 606477"/>
                <a:gd name="connsiteY2" fmla="*/ 110439 h 470097"/>
                <a:gd name="connsiteX3" fmla="*/ 489190 w 606477"/>
                <a:gd name="connsiteY3" fmla="*/ 176571 h 470097"/>
                <a:gd name="connsiteX4" fmla="*/ 534516 w 606477"/>
                <a:gd name="connsiteY4" fmla="*/ 359923 h 470097"/>
                <a:gd name="connsiteX5" fmla="*/ 396761 w 606477"/>
                <a:gd name="connsiteY5" fmla="*/ 420513 h 470097"/>
                <a:gd name="connsiteX6" fmla="*/ 279095 w 606477"/>
                <a:gd name="connsiteY6" fmla="*/ 436279 h 470097"/>
                <a:gd name="connsiteX7" fmla="*/ 150995 w 606477"/>
                <a:gd name="connsiteY7" fmla="*/ 441822 h 470097"/>
                <a:gd name="connsiteX8" fmla="*/ 0 w 606477"/>
                <a:gd name="connsiteY8" fmla="*/ 12735 h 470097"/>
                <a:gd name="connsiteX0" fmla="*/ 0 w 606477"/>
                <a:gd name="connsiteY0" fmla="*/ 12735 h 470097"/>
                <a:gd name="connsiteX1" fmla="*/ 489190 w 606477"/>
                <a:gd name="connsiteY1" fmla="*/ 0 h 470097"/>
                <a:gd name="connsiteX2" fmla="*/ 606477 w 606477"/>
                <a:gd name="connsiteY2" fmla="*/ 110439 h 470097"/>
                <a:gd name="connsiteX3" fmla="*/ 489190 w 606477"/>
                <a:gd name="connsiteY3" fmla="*/ 176571 h 470097"/>
                <a:gd name="connsiteX4" fmla="*/ 534516 w 606477"/>
                <a:gd name="connsiteY4" fmla="*/ 359923 h 470097"/>
                <a:gd name="connsiteX5" fmla="*/ 412502 w 606477"/>
                <a:gd name="connsiteY5" fmla="*/ 415031 h 470097"/>
                <a:gd name="connsiteX6" fmla="*/ 279095 w 606477"/>
                <a:gd name="connsiteY6" fmla="*/ 436279 h 470097"/>
                <a:gd name="connsiteX7" fmla="*/ 150995 w 606477"/>
                <a:gd name="connsiteY7" fmla="*/ 441822 h 470097"/>
                <a:gd name="connsiteX8" fmla="*/ 0 w 606477"/>
                <a:gd name="connsiteY8" fmla="*/ 12735 h 470097"/>
                <a:gd name="connsiteX0" fmla="*/ 0 w 606477"/>
                <a:gd name="connsiteY0" fmla="*/ 12735 h 472188"/>
                <a:gd name="connsiteX1" fmla="*/ 489190 w 606477"/>
                <a:gd name="connsiteY1" fmla="*/ 0 h 472188"/>
                <a:gd name="connsiteX2" fmla="*/ 606477 w 606477"/>
                <a:gd name="connsiteY2" fmla="*/ 110439 h 472188"/>
                <a:gd name="connsiteX3" fmla="*/ 489190 w 606477"/>
                <a:gd name="connsiteY3" fmla="*/ 176571 h 472188"/>
                <a:gd name="connsiteX4" fmla="*/ 534516 w 606477"/>
                <a:gd name="connsiteY4" fmla="*/ 359923 h 472188"/>
                <a:gd name="connsiteX5" fmla="*/ 412502 w 606477"/>
                <a:gd name="connsiteY5" fmla="*/ 415031 h 472188"/>
                <a:gd name="connsiteX6" fmla="*/ 307065 w 606477"/>
                <a:gd name="connsiteY6" fmla="*/ 444188 h 472188"/>
                <a:gd name="connsiteX7" fmla="*/ 150995 w 606477"/>
                <a:gd name="connsiteY7" fmla="*/ 441822 h 472188"/>
                <a:gd name="connsiteX8" fmla="*/ 0 w 606477"/>
                <a:gd name="connsiteY8" fmla="*/ 12735 h 472188"/>
                <a:gd name="connsiteX0" fmla="*/ 0 w 606477"/>
                <a:gd name="connsiteY0" fmla="*/ 12735 h 459309"/>
                <a:gd name="connsiteX1" fmla="*/ 489190 w 606477"/>
                <a:gd name="connsiteY1" fmla="*/ 0 h 459309"/>
                <a:gd name="connsiteX2" fmla="*/ 606477 w 606477"/>
                <a:gd name="connsiteY2" fmla="*/ 110439 h 459309"/>
                <a:gd name="connsiteX3" fmla="*/ 489190 w 606477"/>
                <a:gd name="connsiteY3" fmla="*/ 176571 h 459309"/>
                <a:gd name="connsiteX4" fmla="*/ 534516 w 606477"/>
                <a:gd name="connsiteY4" fmla="*/ 359923 h 459309"/>
                <a:gd name="connsiteX5" fmla="*/ 412502 w 606477"/>
                <a:gd name="connsiteY5" fmla="*/ 415031 h 459309"/>
                <a:gd name="connsiteX6" fmla="*/ 307065 w 606477"/>
                <a:gd name="connsiteY6" fmla="*/ 444188 h 459309"/>
                <a:gd name="connsiteX7" fmla="*/ 150995 w 606477"/>
                <a:gd name="connsiteY7" fmla="*/ 441822 h 459309"/>
                <a:gd name="connsiteX8" fmla="*/ 0 w 606477"/>
                <a:gd name="connsiteY8" fmla="*/ 12735 h 459309"/>
                <a:gd name="connsiteX0" fmla="*/ 0 w 606477"/>
                <a:gd name="connsiteY0" fmla="*/ 12735 h 459309"/>
                <a:gd name="connsiteX1" fmla="*/ 489190 w 606477"/>
                <a:gd name="connsiteY1" fmla="*/ 0 h 459309"/>
                <a:gd name="connsiteX2" fmla="*/ 606477 w 606477"/>
                <a:gd name="connsiteY2" fmla="*/ 110439 h 459309"/>
                <a:gd name="connsiteX3" fmla="*/ 489190 w 606477"/>
                <a:gd name="connsiteY3" fmla="*/ 176571 h 459309"/>
                <a:gd name="connsiteX4" fmla="*/ 534516 w 606477"/>
                <a:gd name="connsiteY4" fmla="*/ 359923 h 459309"/>
                <a:gd name="connsiteX5" fmla="*/ 412502 w 606477"/>
                <a:gd name="connsiteY5" fmla="*/ 415031 h 459309"/>
                <a:gd name="connsiteX6" fmla="*/ 307065 w 606477"/>
                <a:gd name="connsiteY6" fmla="*/ 444188 h 459309"/>
                <a:gd name="connsiteX7" fmla="*/ 150995 w 606477"/>
                <a:gd name="connsiteY7" fmla="*/ 441822 h 459309"/>
                <a:gd name="connsiteX8" fmla="*/ 0 w 606477"/>
                <a:gd name="connsiteY8" fmla="*/ 12735 h 459309"/>
                <a:gd name="connsiteX0" fmla="*/ 0 w 606477"/>
                <a:gd name="connsiteY0" fmla="*/ 12735 h 460619"/>
                <a:gd name="connsiteX1" fmla="*/ 489190 w 606477"/>
                <a:gd name="connsiteY1" fmla="*/ 0 h 460619"/>
                <a:gd name="connsiteX2" fmla="*/ 606477 w 606477"/>
                <a:gd name="connsiteY2" fmla="*/ 110439 h 460619"/>
                <a:gd name="connsiteX3" fmla="*/ 489190 w 606477"/>
                <a:gd name="connsiteY3" fmla="*/ 176571 h 460619"/>
                <a:gd name="connsiteX4" fmla="*/ 534516 w 606477"/>
                <a:gd name="connsiteY4" fmla="*/ 359923 h 460619"/>
                <a:gd name="connsiteX5" fmla="*/ 412502 w 606477"/>
                <a:gd name="connsiteY5" fmla="*/ 415031 h 460619"/>
                <a:gd name="connsiteX6" fmla="*/ 301203 w 606477"/>
                <a:gd name="connsiteY6" fmla="*/ 456316 h 460619"/>
                <a:gd name="connsiteX7" fmla="*/ 150995 w 606477"/>
                <a:gd name="connsiteY7" fmla="*/ 441822 h 460619"/>
                <a:gd name="connsiteX8" fmla="*/ 0 w 606477"/>
                <a:gd name="connsiteY8" fmla="*/ 12735 h 460619"/>
                <a:gd name="connsiteX0" fmla="*/ 0 w 606477"/>
                <a:gd name="connsiteY0" fmla="*/ 12735 h 460619"/>
                <a:gd name="connsiteX1" fmla="*/ 489190 w 606477"/>
                <a:gd name="connsiteY1" fmla="*/ 0 h 460619"/>
                <a:gd name="connsiteX2" fmla="*/ 606477 w 606477"/>
                <a:gd name="connsiteY2" fmla="*/ 110439 h 460619"/>
                <a:gd name="connsiteX3" fmla="*/ 489190 w 606477"/>
                <a:gd name="connsiteY3" fmla="*/ 176571 h 460619"/>
                <a:gd name="connsiteX4" fmla="*/ 534516 w 606477"/>
                <a:gd name="connsiteY4" fmla="*/ 359923 h 460619"/>
                <a:gd name="connsiteX5" fmla="*/ 412502 w 606477"/>
                <a:gd name="connsiteY5" fmla="*/ 415031 h 460619"/>
                <a:gd name="connsiteX6" fmla="*/ 301203 w 606477"/>
                <a:gd name="connsiteY6" fmla="*/ 456316 h 460619"/>
                <a:gd name="connsiteX7" fmla="*/ 150995 w 606477"/>
                <a:gd name="connsiteY7" fmla="*/ 441822 h 460619"/>
                <a:gd name="connsiteX8" fmla="*/ 0 w 606477"/>
                <a:gd name="connsiteY8" fmla="*/ 12735 h 460619"/>
                <a:gd name="connsiteX0" fmla="*/ 0 w 606477"/>
                <a:gd name="connsiteY0" fmla="*/ 12735 h 460619"/>
                <a:gd name="connsiteX1" fmla="*/ 489190 w 606477"/>
                <a:gd name="connsiteY1" fmla="*/ 0 h 460619"/>
                <a:gd name="connsiteX2" fmla="*/ 606477 w 606477"/>
                <a:gd name="connsiteY2" fmla="*/ 110439 h 460619"/>
                <a:gd name="connsiteX3" fmla="*/ 489190 w 606477"/>
                <a:gd name="connsiteY3" fmla="*/ 176571 h 460619"/>
                <a:gd name="connsiteX4" fmla="*/ 534516 w 606477"/>
                <a:gd name="connsiteY4" fmla="*/ 359923 h 460619"/>
                <a:gd name="connsiteX5" fmla="*/ 412502 w 606477"/>
                <a:gd name="connsiteY5" fmla="*/ 415031 h 460619"/>
                <a:gd name="connsiteX6" fmla="*/ 301203 w 606477"/>
                <a:gd name="connsiteY6" fmla="*/ 456316 h 460619"/>
                <a:gd name="connsiteX7" fmla="*/ 150995 w 606477"/>
                <a:gd name="connsiteY7" fmla="*/ 441822 h 460619"/>
                <a:gd name="connsiteX8" fmla="*/ 0 w 606477"/>
                <a:gd name="connsiteY8" fmla="*/ 12735 h 460619"/>
                <a:gd name="connsiteX0" fmla="*/ 0 w 606477"/>
                <a:gd name="connsiteY0" fmla="*/ 12735 h 460619"/>
                <a:gd name="connsiteX1" fmla="*/ 489190 w 606477"/>
                <a:gd name="connsiteY1" fmla="*/ 0 h 460619"/>
                <a:gd name="connsiteX2" fmla="*/ 606477 w 606477"/>
                <a:gd name="connsiteY2" fmla="*/ 110439 h 460619"/>
                <a:gd name="connsiteX3" fmla="*/ 489190 w 606477"/>
                <a:gd name="connsiteY3" fmla="*/ 176571 h 460619"/>
                <a:gd name="connsiteX4" fmla="*/ 534516 w 606477"/>
                <a:gd name="connsiteY4" fmla="*/ 359923 h 460619"/>
                <a:gd name="connsiteX5" fmla="*/ 437164 w 606477"/>
                <a:gd name="connsiteY5" fmla="*/ 318182 h 460619"/>
                <a:gd name="connsiteX6" fmla="*/ 412502 w 606477"/>
                <a:gd name="connsiteY6" fmla="*/ 415031 h 460619"/>
                <a:gd name="connsiteX7" fmla="*/ 301203 w 606477"/>
                <a:gd name="connsiteY7" fmla="*/ 456316 h 460619"/>
                <a:gd name="connsiteX8" fmla="*/ 150995 w 606477"/>
                <a:gd name="connsiteY8" fmla="*/ 441822 h 460619"/>
                <a:gd name="connsiteX9" fmla="*/ 0 w 606477"/>
                <a:gd name="connsiteY9" fmla="*/ 12735 h 460619"/>
                <a:gd name="connsiteX0" fmla="*/ 0 w 606477"/>
                <a:gd name="connsiteY0" fmla="*/ 12735 h 460619"/>
                <a:gd name="connsiteX1" fmla="*/ 489190 w 606477"/>
                <a:gd name="connsiteY1" fmla="*/ 0 h 460619"/>
                <a:gd name="connsiteX2" fmla="*/ 606477 w 606477"/>
                <a:gd name="connsiteY2" fmla="*/ 110439 h 460619"/>
                <a:gd name="connsiteX3" fmla="*/ 489190 w 606477"/>
                <a:gd name="connsiteY3" fmla="*/ 176571 h 460619"/>
                <a:gd name="connsiteX4" fmla="*/ 534516 w 606477"/>
                <a:gd name="connsiteY4" fmla="*/ 359923 h 460619"/>
                <a:gd name="connsiteX5" fmla="*/ 437164 w 606477"/>
                <a:gd name="connsiteY5" fmla="*/ 318182 h 460619"/>
                <a:gd name="connsiteX6" fmla="*/ 412502 w 606477"/>
                <a:gd name="connsiteY6" fmla="*/ 415031 h 460619"/>
                <a:gd name="connsiteX7" fmla="*/ 301203 w 606477"/>
                <a:gd name="connsiteY7" fmla="*/ 456316 h 460619"/>
                <a:gd name="connsiteX8" fmla="*/ 150995 w 606477"/>
                <a:gd name="connsiteY8" fmla="*/ 441822 h 460619"/>
                <a:gd name="connsiteX9" fmla="*/ 0 w 606477"/>
                <a:gd name="connsiteY9" fmla="*/ 12735 h 460619"/>
                <a:gd name="connsiteX0" fmla="*/ 0 w 606477"/>
                <a:gd name="connsiteY0" fmla="*/ 12735 h 460619"/>
                <a:gd name="connsiteX1" fmla="*/ 489190 w 606477"/>
                <a:gd name="connsiteY1" fmla="*/ 0 h 460619"/>
                <a:gd name="connsiteX2" fmla="*/ 606477 w 606477"/>
                <a:gd name="connsiteY2" fmla="*/ 110439 h 460619"/>
                <a:gd name="connsiteX3" fmla="*/ 489190 w 606477"/>
                <a:gd name="connsiteY3" fmla="*/ 176571 h 460619"/>
                <a:gd name="connsiteX4" fmla="*/ 534516 w 606477"/>
                <a:gd name="connsiteY4" fmla="*/ 359923 h 460619"/>
                <a:gd name="connsiteX5" fmla="*/ 437164 w 606477"/>
                <a:gd name="connsiteY5" fmla="*/ 318182 h 460619"/>
                <a:gd name="connsiteX6" fmla="*/ 412502 w 606477"/>
                <a:gd name="connsiteY6" fmla="*/ 415031 h 460619"/>
                <a:gd name="connsiteX7" fmla="*/ 324525 w 606477"/>
                <a:gd name="connsiteY7" fmla="*/ 342286 h 460619"/>
                <a:gd name="connsiteX8" fmla="*/ 301203 w 606477"/>
                <a:gd name="connsiteY8" fmla="*/ 456316 h 460619"/>
                <a:gd name="connsiteX9" fmla="*/ 150995 w 606477"/>
                <a:gd name="connsiteY9" fmla="*/ 441822 h 460619"/>
                <a:gd name="connsiteX10" fmla="*/ 0 w 606477"/>
                <a:gd name="connsiteY10" fmla="*/ 12735 h 460619"/>
                <a:gd name="connsiteX0" fmla="*/ 0 w 606477"/>
                <a:gd name="connsiteY0" fmla="*/ 12735 h 460619"/>
                <a:gd name="connsiteX1" fmla="*/ 489190 w 606477"/>
                <a:gd name="connsiteY1" fmla="*/ 0 h 460619"/>
                <a:gd name="connsiteX2" fmla="*/ 606477 w 606477"/>
                <a:gd name="connsiteY2" fmla="*/ 110439 h 460619"/>
                <a:gd name="connsiteX3" fmla="*/ 489190 w 606477"/>
                <a:gd name="connsiteY3" fmla="*/ 176571 h 460619"/>
                <a:gd name="connsiteX4" fmla="*/ 534516 w 606477"/>
                <a:gd name="connsiteY4" fmla="*/ 359923 h 460619"/>
                <a:gd name="connsiteX5" fmla="*/ 437164 w 606477"/>
                <a:gd name="connsiteY5" fmla="*/ 318182 h 460619"/>
                <a:gd name="connsiteX6" fmla="*/ 412502 w 606477"/>
                <a:gd name="connsiteY6" fmla="*/ 415031 h 460619"/>
                <a:gd name="connsiteX7" fmla="*/ 324525 w 606477"/>
                <a:gd name="connsiteY7" fmla="*/ 342286 h 460619"/>
                <a:gd name="connsiteX8" fmla="*/ 301203 w 606477"/>
                <a:gd name="connsiteY8" fmla="*/ 456316 h 460619"/>
                <a:gd name="connsiteX9" fmla="*/ 150995 w 606477"/>
                <a:gd name="connsiteY9" fmla="*/ 441822 h 460619"/>
                <a:gd name="connsiteX10" fmla="*/ 0 w 606477"/>
                <a:gd name="connsiteY10" fmla="*/ 12735 h 460619"/>
                <a:gd name="connsiteX0" fmla="*/ 0 w 606477"/>
                <a:gd name="connsiteY0" fmla="*/ 12735 h 460619"/>
                <a:gd name="connsiteX1" fmla="*/ 489190 w 606477"/>
                <a:gd name="connsiteY1" fmla="*/ 0 h 460619"/>
                <a:gd name="connsiteX2" fmla="*/ 606477 w 606477"/>
                <a:gd name="connsiteY2" fmla="*/ 110439 h 460619"/>
                <a:gd name="connsiteX3" fmla="*/ 489190 w 606477"/>
                <a:gd name="connsiteY3" fmla="*/ 176571 h 460619"/>
                <a:gd name="connsiteX4" fmla="*/ 534516 w 606477"/>
                <a:gd name="connsiteY4" fmla="*/ 359923 h 460619"/>
                <a:gd name="connsiteX5" fmla="*/ 437164 w 606477"/>
                <a:gd name="connsiteY5" fmla="*/ 318182 h 460619"/>
                <a:gd name="connsiteX6" fmla="*/ 412502 w 606477"/>
                <a:gd name="connsiteY6" fmla="*/ 415031 h 460619"/>
                <a:gd name="connsiteX7" fmla="*/ 324525 w 606477"/>
                <a:gd name="connsiteY7" fmla="*/ 342286 h 460619"/>
                <a:gd name="connsiteX8" fmla="*/ 301203 w 606477"/>
                <a:gd name="connsiteY8" fmla="*/ 456316 h 460619"/>
                <a:gd name="connsiteX9" fmla="*/ 150995 w 606477"/>
                <a:gd name="connsiteY9" fmla="*/ 441822 h 460619"/>
                <a:gd name="connsiteX10" fmla="*/ 0 w 606477"/>
                <a:gd name="connsiteY10" fmla="*/ 12735 h 460619"/>
                <a:gd name="connsiteX0" fmla="*/ 0 w 606477"/>
                <a:gd name="connsiteY0" fmla="*/ 12735 h 460589"/>
                <a:gd name="connsiteX1" fmla="*/ 489190 w 606477"/>
                <a:gd name="connsiteY1" fmla="*/ 0 h 460589"/>
                <a:gd name="connsiteX2" fmla="*/ 606477 w 606477"/>
                <a:gd name="connsiteY2" fmla="*/ 110439 h 460589"/>
                <a:gd name="connsiteX3" fmla="*/ 489190 w 606477"/>
                <a:gd name="connsiteY3" fmla="*/ 176571 h 460589"/>
                <a:gd name="connsiteX4" fmla="*/ 534516 w 606477"/>
                <a:gd name="connsiteY4" fmla="*/ 359923 h 460589"/>
                <a:gd name="connsiteX5" fmla="*/ 437164 w 606477"/>
                <a:gd name="connsiteY5" fmla="*/ 318182 h 460589"/>
                <a:gd name="connsiteX6" fmla="*/ 412502 w 606477"/>
                <a:gd name="connsiteY6" fmla="*/ 415031 h 460589"/>
                <a:gd name="connsiteX7" fmla="*/ 324525 w 606477"/>
                <a:gd name="connsiteY7" fmla="*/ 342286 h 460589"/>
                <a:gd name="connsiteX8" fmla="*/ 301203 w 606477"/>
                <a:gd name="connsiteY8" fmla="*/ 456316 h 460589"/>
                <a:gd name="connsiteX9" fmla="*/ 220981 w 606477"/>
                <a:gd name="connsiteY9" fmla="*/ 370787 h 460589"/>
                <a:gd name="connsiteX10" fmla="*/ 150995 w 606477"/>
                <a:gd name="connsiteY10" fmla="*/ 441822 h 460589"/>
                <a:gd name="connsiteX11" fmla="*/ 0 w 606477"/>
                <a:gd name="connsiteY11" fmla="*/ 12735 h 460589"/>
                <a:gd name="connsiteX0" fmla="*/ 0 w 606477"/>
                <a:gd name="connsiteY0" fmla="*/ 12735 h 460589"/>
                <a:gd name="connsiteX1" fmla="*/ 489190 w 606477"/>
                <a:gd name="connsiteY1" fmla="*/ 0 h 460589"/>
                <a:gd name="connsiteX2" fmla="*/ 606477 w 606477"/>
                <a:gd name="connsiteY2" fmla="*/ 110439 h 460589"/>
                <a:gd name="connsiteX3" fmla="*/ 489190 w 606477"/>
                <a:gd name="connsiteY3" fmla="*/ 176571 h 460589"/>
                <a:gd name="connsiteX4" fmla="*/ 534516 w 606477"/>
                <a:gd name="connsiteY4" fmla="*/ 359923 h 460589"/>
                <a:gd name="connsiteX5" fmla="*/ 437164 w 606477"/>
                <a:gd name="connsiteY5" fmla="*/ 318182 h 460589"/>
                <a:gd name="connsiteX6" fmla="*/ 412502 w 606477"/>
                <a:gd name="connsiteY6" fmla="*/ 415031 h 460589"/>
                <a:gd name="connsiteX7" fmla="*/ 324525 w 606477"/>
                <a:gd name="connsiteY7" fmla="*/ 342286 h 460589"/>
                <a:gd name="connsiteX8" fmla="*/ 301203 w 606477"/>
                <a:gd name="connsiteY8" fmla="*/ 456316 h 460589"/>
                <a:gd name="connsiteX9" fmla="*/ 220981 w 606477"/>
                <a:gd name="connsiteY9" fmla="*/ 370787 h 460589"/>
                <a:gd name="connsiteX10" fmla="*/ 150995 w 606477"/>
                <a:gd name="connsiteY10" fmla="*/ 441822 h 460589"/>
                <a:gd name="connsiteX11" fmla="*/ 0 w 606477"/>
                <a:gd name="connsiteY11" fmla="*/ 12735 h 460589"/>
                <a:gd name="connsiteX0" fmla="*/ 0 w 606477"/>
                <a:gd name="connsiteY0" fmla="*/ 12735 h 460589"/>
                <a:gd name="connsiteX1" fmla="*/ 489190 w 606477"/>
                <a:gd name="connsiteY1" fmla="*/ 0 h 460589"/>
                <a:gd name="connsiteX2" fmla="*/ 606477 w 606477"/>
                <a:gd name="connsiteY2" fmla="*/ 110439 h 460589"/>
                <a:gd name="connsiteX3" fmla="*/ 489190 w 606477"/>
                <a:gd name="connsiteY3" fmla="*/ 176571 h 460589"/>
                <a:gd name="connsiteX4" fmla="*/ 534516 w 606477"/>
                <a:gd name="connsiteY4" fmla="*/ 359923 h 460589"/>
                <a:gd name="connsiteX5" fmla="*/ 437164 w 606477"/>
                <a:gd name="connsiteY5" fmla="*/ 318182 h 460589"/>
                <a:gd name="connsiteX6" fmla="*/ 412502 w 606477"/>
                <a:gd name="connsiteY6" fmla="*/ 415031 h 460589"/>
                <a:gd name="connsiteX7" fmla="*/ 324525 w 606477"/>
                <a:gd name="connsiteY7" fmla="*/ 342286 h 460589"/>
                <a:gd name="connsiteX8" fmla="*/ 301203 w 606477"/>
                <a:gd name="connsiteY8" fmla="*/ 456316 h 460589"/>
                <a:gd name="connsiteX9" fmla="*/ 220981 w 606477"/>
                <a:gd name="connsiteY9" fmla="*/ 370787 h 460589"/>
                <a:gd name="connsiteX10" fmla="*/ 150995 w 606477"/>
                <a:gd name="connsiteY10" fmla="*/ 441822 h 460589"/>
                <a:gd name="connsiteX11" fmla="*/ 0 w 606477"/>
                <a:gd name="connsiteY11" fmla="*/ 12735 h 460589"/>
                <a:gd name="connsiteX0" fmla="*/ 0 w 606477"/>
                <a:gd name="connsiteY0" fmla="*/ 12735 h 459180"/>
                <a:gd name="connsiteX1" fmla="*/ 489190 w 606477"/>
                <a:gd name="connsiteY1" fmla="*/ 0 h 459180"/>
                <a:gd name="connsiteX2" fmla="*/ 606477 w 606477"/>
                <a:gd name="connsiteY2" fmla="*/ 110439 h 459180"/>
                <a:gd name="connsiteX3" fmla="*/ 489190 w 606477"/>
                <a:gd name="connsiteY3" fmla="*/ 176571 h 459180"/>
                <a:gd name="connsiteX4" fmla="*/ 534516 w 606477"/>
                <a:gd name="connsiteY4" fmla="*/ 359923 h 459180"/>
                <a:gd name="connsiteX5" fmla="*/ 437164 w 606477"/>
                <a:gd name="connsiteY5" fmla="*/ 318182 h 459180"/>
                <a:gd name="connsiteX6" fmla="*/ 412502 w 606477"/>
                <a:gd name="connsiteY6" fmla="*/ 415031 h 459180"/>
                <a:gd name="connsiteX7" fmla="*/ 324525 w 606477"/>
                <a:gd name="connsiteY7" fmla="*/ 342286 h 459180"/>
                <a:gd name="connsiteX8" fmla="*/ 301203 w 606477"/>
                <a:gd name="connsiteY8" fmla="*/ 456316 h 459180"/>
                <a:gd name="connsiteX9" fmla="*/ 220981 w 606477"/>
                <a:gd name="connsiteY9" fmla="*/ 370787 h 459180"/>
                <a:gd name="connsiteX10" fmla="*/ 150995 w 606477"/>
                <a:gd name="connsiteY10" fmla="*/ 441822 h 459180"/>
                <a:gd name="connsiteX11" fmla="*/ 0 w 606477"/>
                <a:gd name="connsiteY11" fmla="*/ 12735 h 459180"/>
                <a:gd name="connsiteX0" fmla="*/ 0 w 606477"/>
                <a:gd name="connsiteY0" fmla="*/ 12735 h 459104"/>
                <a:gd name="connsiteX1" fmla="*/ 489190 w 606477"/>
                <a:gd name="connsiteY1" fmla="*/ 0 h 459104"/>
                <a:gd name="connsiteX2" fmla="*/ 606477 w 606477"/>
                <a:gd name="connsiteY2" fmla="*/ 110439 h 459104"/>
                <a:gd name="connsiteX3" fmla="*/ 489190 w 606477"/>
                <a:gd name="connsiteY3" fmla="*/ 176571 h 459104"/>
                <a:gd name="connsiteX4" fmla="*/ 534516 w 606477"/>
                <a:gd name="connsiteY4" fmla="*/ 359923 h 459104"/>
                <a:gd name="connsiteX5" fmla="*/ 437164 w 606477"/>
                <a:gd name="connsiteY5" fmla="*/ 318182 h 459104"/>
                <a:gd name="connsiteX6" fmla="*/ 412502 w 606477"/>
                <a:gd name="connsiteY6" fmla="*/ 415031 h 459104"/>
                <a:gd name="connsiteX7" fmla="*/ 324525 w 606477"/>
                <a:gd name="connsiteY7" fmla="*/ 342286 h 459104"/>
                <a:gd name="connsiteX8" fmla="*/ 301203 w 606477"/>
                <a:gd name="connsiteY8" fmla="*/ 456316 h 459104"/>
                <a:gd name="connsiteX9" fmla="*/ 220981 w 606477"/>
                <a:gd name="connsiteY9" fmla="*/ 370787 h 459104"/>
                <a:gd name="connsiteX10" fmla="*/ 150995 w 606477"/>
                <a:gd name="connsiteY10" fmla="*/ 441822 h 459104"/>
                <a:gd name="connsiteX11" fmla="*/ 0 w 606477"/>
                <a:gd name="connsiteY11" fmla="*/ 12735 h 459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6477" h="459104">
                  <a:moveTo>
                    <a:pt x="0" y="12735"/>
                  </a:moveTo>
                  <a:lnTo>
                    <a:pt x="489190" y="0"/>
                  </a:lnTo>
                  <a:cubicBezTo>
                    <a:pt x="489855" y="35069"/>
                    <a:pt x="602679" y="66375"/>
                    <a:pt x="606477" y="110439"/>
                  </a:cubicBezTo>
                  <a:cubicBezTo>
                    <a:pt x="592142" y="181854"/>
                    <a:pt x="528286" y="154527"/>
                    <a:pt x="489190" y="176571"/>
                  </a:cubicBezTo>
                  <a:cubicBezTo>
                    <a:pt x="479643" y="224864"/>
                    <a:pt x="573331" y="295982"/>
                    <a:pt x="534516" y="359923"/>
                  </a:cubicBezTo>
                  <a:cubicBezTo>
                    <a:pt x="501615" y="392386"/>
                    <a:pt x="457500" y="308997"/>
                    <a:pt x="437164" y="318182"/>
                  </a:cubicBezTo>
                  <a:cubicBezTo>
                    <a:pt x="416828" y="327367"/>
                    <a:pt x="473842" y="402911"/>
                    <a:pt x="412502" y="415031"/>
                  </a:cubicBezTo>
                  <a:cubicBezTo>
                    <a:pt x="394874" y="429576"/>
                    <a:pt x="343075" y="335405"/>
                    <a:pt x="324525" y="342286"/>
                  </a:cubicBezTo>
                  <a:cubicBezTo>
                    <a:pt x="305975" y="349167"/>
                    <a:pt x="356479" y="441265"/>
                    <a:pt x="301203" y="456316"/>
                  </a:cubicBezTo>
                  <a:cubicBezTo>
                    <a:pt x="243680" y="472150"/>
                    <a:pt x="246016" y="373203"/>
                    <a:pt x="220981" y="370787"/>
                  </a:cubicBezTo>
                  <a:cubicBezTo>
                    <a:pt x="195946" y="368371"/>
                    <a:pt x="258934" y="506567"/>
                    <a:pt x="150995" y="441822"/>
                  </a:cubicBezTo>
                  <a:lnTo>
                    <a:pt x="0" y="12735"/>
                  </a:lnTo>
                  <a:close/>
                </a:path>
              </a:pathLst>
            </a:cu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22">
              <a:extLst>
                <a:ext uri="{FF2B5EF4-FFF2-40B4-BE49-F238E27FC236}">
                  <a16:creationId xmlns:a16="http://schemas.microsoft.com/office/drawing/2014/main" id="{F14BC488-5DDF-DB06-E741-B5EEEB210096}"/>
                </a:ext>
              </a:extLst>
            </p:cNvPr>
            <p:cNvSpPr/>
            <p:nvPr/>
          </p:nvSpPr>
          <p:spPr>
            <a:xfrm rot="20447769" flipH="1">
              <a:off x="3950046" y="4451373"/>
              <a:ext cx="606477" cy="459104"/>
            </a:xfrm>
            <a:custGeom>
              <a:avLst/>
              <a:gdLst>
                <a:gd name="connsiteX0" fmla="*/ 0 w 438150"/>
                <a:gd name="connsiteY0" fmla="*/ 0 h 176571"/>
                <a:gd name="connsiteX1" fmla="*/ 438150 w 438150"/>
                <a:gd name="connsiteY1" fmla="*/ 0 h 176571"/>
                <a:gd name="connsiteX2" fmla="*/ 438150 w 438150"/>
                <a:gd name="connsiteY2" fmla="*/ 176571 h 176571"/>
                <a:gd name="connsiteX3" fmla="*/ 0 w 438150"/>
                <a:gd name="connsiteY3" fmla="*/ 176571 h 176571"/>
                <a:gd name="connsiteX4" fmla="*/ 0 w 438150"/>
                <a:gd name="connsiteY4" fmla="*/ 0 h 176571"/>
                <a:gd name="connsiteX0" fmla="*/ 0 w 489190"/>
                <a:gd name="connsiteY0" fmla="*/ 12735 h 176571"/>
                <a:gd name="connsiteX1" fmla="*/ 489190 w 489190"/>
                <a:gd name="connsiteY1" fmla="*/ 0 h 176571"/>
                <a:gd name="connsiteX2" fmla="*/ 489190 w 489190"/>
                <a:gd name="connsiteY2" fmla="*/ 176571 h 176571"/>
                <a:gd name="connsiteX3" fmla="*/ 51040 w 489190"/>
                <a:gd name="connsiteY3" fmla="*/ 176571 h 176571"/>
                <a:gd name="connsiteX4" fmla="*/ 0 w 489190"/>
                <a:gd name="connsiteY4" fmla="*/ 12735 h 176571"/>
                <a:gd name="connsiteX0" fmla="*/ 0 w 489190"/>
                <a:gd name="connsiteY0" fmla="*/ 12735 h 441822"/>
                <a:gd name="connsiteX1" fmla="*/ 489190 w 489190"/>
                <a:gd name="connsiteY1" fmla="*/ 0 h 441822"/>
                <a:gd name="connsiteX2" fmla="*/ 489190 w 489190"/>
                <a:gd name="connsiteY2" fmla="*/ 176571 h 441822"/>
                <a:gd name="connsiteX3" fmla="*/ 150995 w 489190"/>
                <a:gd name="connsiteY3" fmla="*/ 441822 h 441822"/>
                <a:gd name="connsiteX4" fmla="*/ 0 w 489190"/>
                <a:gd name="connsiteY4" fmla="*/ 12735 h 441822"/>
                <a:gd name="connsiteX0" fmla="*/ 0 w 489190"/>
                <a:gd name="connsiteY0" fmla="*/ 12735 h 441822"/>
                <a:gd name="connsiteX1" fmla="*/ 489190 w 489190"/>
                <a:gd name="connsiteY1" fmla="*/ 0 h 441822"/>
                <a:gd name="connsiteX2" fmla="*/ 489190 w 489190"/>
                <a:gd name="connsiteY2" fmla="*/ 176571 h 441822"/>
                <a:gd name="connsiteX3" fmla="*/ 363030 w 489190"/>
                <a:gd name="connsiteY3" fmla="*/ 432261 h 441822"/>
                <a:gd name="connsiteX4" fmla="*/ 150995 w 489190"/>
                <a:gd name="connsiteY4" fmla="*/ 441822 h 441822"/>
                <a:gd name="connsiteX5" fmla="*/ 0 w 489190"/>
                <a:gd name="connsiteY5" fmla="*/ 12735 h 441822"/>
                <a:gd name="connsiteX0" fmla="*/ 0 w 538215"/>
                <a:gd name="connsiteY0" fmla="*/ 12735 h 441822"/>
                <a:gd name="connsiteX1" fmla="*/ 489190 w 538215"/>
                <a:gd name="connsiteY1" fmla="*/ 0 h 441822"/>
                <a:gd name="connsiteX2" fmla="*/ 489190 w 538215"/>
                <a:gd name="connsiteY2" fmla="*/ 176571 h 441822"/>
                <a:gd name="connsiteX3" fmla="*/ 534516 w 538215"/>
                <a:gd name="connsiteY3" fmla="*/ 359923 h 441822"/>
                <a:gd name="connsiteX4" fmla="*/ 363030 w 538215"/>
                <a:gd name="connsiteY4" fmla="*/ 432261 h 441822"/>
                <a:gd name="connsiteX5" fmla="*/ 150995 w 538215"/>
                <a:gd name="connsiteY5" fmla="*/ 441822 h 441822"/>
                <a:gd name="connsiteX6" fmla="*/ 0 w 538215"/>
                <a:gd name="connsiteY6" fmla="*/ 12735 h 441822"/>
                <a:gd name="connsiteX0" fmla="*/ 0 w 606477"/>
                <a:gd name="connsiteY0" fmla="*/ 12735 h 441822"/>
                <a:gd name="connsiteX1" fmla="*/ 489190 w 606477"/>
                <a:gd name="connsiteY1" fmla="*/ 0 h 441822"/>
                <a:gd name="connsiteX2" fmla="*/ 606477 w 606477"/>
                <a:gd name="connsiteY2" fmla="*/ 110439 h 441822"/>
                <a:gd name="connsiteX3" fmla="*/ 489190 w 606477"/>
                <a:gd name="connsiteY3" fmla="*/ 176571 h 441822"/>
                <a:gd name="connsiteX4" fmla="*/ 534516 w 606477"/>
                <a:gd name="connsiteY4" fmla="*/ 359923 h 441822"/>
                <a:gd name="connsiteX5" fmla="*/ 363030 w 606477"/>
                <a:gd name="connsiteY5" fmla="*/ 432261 h 441822"/>
                <a:gd name="connsiteX6" fmla="*/ 150995 w 606477"/>
                <a:gd name="connsiteY6" fmla="*/ 441822 h 441822"/>
                <a:gd name="connsiteX7" fmla="*/ 0 w 606477"/>
                <a:gd name="connsiteY7" fmla="*/ 12735 h 441822"/>
                <a:gd name="connsiteX0" fmla="*/ 0 w 606477"/>
                <a:gd name="connsiteY0" fmla="*/ 12735 h 441822"/>
                <a:gd name="connsiteX1" fmla="*/ 489190 w 606477"/>
                <a:gd name="connsiteY1" fmla="*/ 0 h 441822"/>
                <a:gd name="connsiteX2" fmla="*/ 606477 w 606477"/>
                <a:gd name="connsiteY2" fmla="*/ 110439 h 441822"/>
                <a:gd name="connsiteX3" fmla="*/ 489190 w 606477"/>
                <a:gd name="connsiteY3" fmla="*/ 176571 h 441822"/>
                <a:gd name="connsiteX4" fmla="*/ 534516 w 606477"/>
                <a:gd name="connsiteY4" fmla="*/ 359923 h 441822"/>
                <a:gd name="connsiteX5" fmla="*/ 363030 w 606477"/>
                <a:gd name="connsiteY5" fmla="*/ 432261 h 441822"/>
                <a:gd name="connsiteX6" fmla="*/ 150995 w 606477"/>
                <a:gd name="connsiteY6" fmla="*/ 441822 h 441822"/>
                <a:gd name="connsiteX7" fmla="*/ 0 w 606477"/>
                <a:gd name="connsiteY7" fmla="*/ 12735 h 441822"/>
                <a:gd name="connsiteX0" fmla="*/ 0 w 606477"/>
                <a:gd name="connsiteY0" fmla="*/ 12735 h 441822"/>
                <a:gd name="connsiteX1" fmla="*/ 489190 w 606477"/>
                <a:gd name="connsiteY1" fmla="*/ 0 h 441822"/>
                <a:gd name="connsiteX2" fmla="*/ 606477 w 606477"/>
                <a:gd name="connsiteY2" fmla="*/ 110439 h 441822"/>
                <a:gd name="connsiteX3" fmla="*/ 489190 w 606477"/>
                <a:gd name="connsiteY3" fmla="*/ 176571 h 441822"/>
                <a:gd name="connsiteX4" fmla="*/ 534516 w 606477"/>
                <a:gd name="connsiteY4" fmla="*/ 359923 h 441822"/>
                <a:gd name="connsiteX5" fmla="*/ 363030 w 606477"/>
                <a:gd name="connsiteY5" fmla="*/ 432261 h 441822"/>
                <a:gd name="connsiteX6" fmla="*/ 150995 w 606477"/>
                <a:gd name="connsiteY6" fmla="*/ 441822 h 441822"/>
                <a:gd name="connsiteX7" fmla="*/ 0 w 606477"/>
                <a:gd name="connsiteY7" fmla="*/ 12735 h 441822"/>
                <a:gd name="connsiteX0" fmla="*/ 0 w 606477"/>
                <a:gd name="connsiteY0" fmla="*/ 12735 h 441822"/>
                <a:gd name="connsiteX1" fmla="*/ 489190 w 606477"/>
                <a:gd name="connsiteY1" fmla="*/ 0 h 441822"/>
                <a:gd name="connsiteX2" fmla="*/ 606477 w 606477"/>
                <a:gd name="connsiteY2" fmla="*/ 110439 h 441822"/>
                <a:gd name="connsiteX3" fmla="*/ 489190 w 606477"/>
                <a:gd name="connsiteY3" fmla="*/ 176571 h 441822"/>
                <a:gd name="connsiteX4" fmla="*/ 534516 w 606477"/>
                <a:gd name="connsiteY4" fmla="*/ 359923 h 441822"/>
                <a:gd name="connsiteX5" fmla="*/ 363030 w 606477"/>
                <a:gd name="connsiteY5" fmla="*/ 432261 h 441822"/>
                <a:gd name="connsiteX6" fmla="*/ 150995 w 606477"/>
                <a:gd name="connsiteY6" fmla="*/ 441822 h 441822"/>
                <a:gd name="connsiteX7" fmla="*/ 0 w 606477"/>
                <a:gd name="connsiteY7" fmla="*/ 12735 h 441822"/>
                <a:gd name="connsiteX0" fmla="*/ 0 w 606477"/>
                <a:gd name="connsiteY0" fmla="*/ 12735 h 441822"/>
                <a:gd name="connsiteX1" fmla="*/ 489190 w 606477"/>
                <a:gd name="connsiteY1" fmla="*/ 0 h 441822"/>
                <a:gd name="connsiteX2" fmla="*/ 606477 w 606477"/>
                <a:gd name="connsiteY2" fmla="*/ 110439 h 441822"/>
                <a:gd name="connsiteX3" fmla="*/ 489190 w 606477"/>
                <a:gd name="connsiteY3" fmla="*/ 176571 h 441822"/>
                <a:gd name="connsiteX4" fmla="*/ 534516 w 606477"/>
                <a:gd name="connsiteY4" fmla="*/ 359923 h 441822"/>
                <a:gd name="connsiteX5" fmla="*/ 363030 w 606477"/>
                <a:gd name="connsiteY5" fmla="*/ 432261 h 441822"/>
                <a:gd name="connsiteX6" fmla="*/ 150995 w 606477"/>
                <a:gd name="connsiteY6" fmla="*/ 441822 h 441822"/>
                <a:gd name="connsiteX7" fmla="*/ 0 w 606477"/>
                <a:gd name="connsiteY7" fmla="*/ 12735 h 441822"/>
                <a:gd name="connsiteX0" fmla="*/ 0 w 606477"/>
                <a:gd name="connsiteY0" fmla="*/ 12735 h 441822"/>
                <a:gd name="connsiteX1" fmla="*/ 489190 w 606477"/>
                <a:gd name="connsiteY1" fmla="*/ 0 h 441822"/>
                <a:gd name="connsiteX2" fmla="*/ 606477 w 606477"/>
                <a:gd name="connsiteY2" fmla="*/ 110439 h 441822"/>
                <a:gd name="connsiteX3" fmla="*/ 489190 w 606477"/>
                <a:gd name="connsiteY3" fmla="*/ 176571 h 441822"/>
                <a:gd name="connsiteX4" fmla="*/ 534516 w 606477"/>
                <a:gd name="connsiteY4" fmla="*/ 359923 h 441822"/>
                <a:gd name="connsiteX5" fmla="*/ 396761 w 606477"/>
                <a:gd name="connsiteY5" fmla="*/ 420513 h 441822"/>
                <a:gd name="connsiteX6" fmla="*/ 150995 w 606477"/>
                <a:gd name="connsiteY6" fmla="*/ 441822 h 441822"/>
                <a:gd name="connsiteX7" fmla="*/ 0 w 606477"/>
                <a:gd name="connsiteY7" fmla="*/ 12735 h 441822"/>
                <a:gd name="connsiteX0" fmla="*/ 0 w 606477"/>
                <a:gd name="connsiteY0" fmla="*/ 12735 h 441822"/>
                <a:gd name="connsiteX1" fmla="*/ 489190 w 606477"/>
                <a:gd name="connsiteY1" fmla="*/ 0 h 441822"/>
                <a:gd name="connsiteX2" fmla="*/ 606477 w 606477"/>
                <a:gd name="connsiteY2" fmla="*/ 110439 h 441822"/>
                <a:gd name="connsiteX3" fmla="*/ 489190 w 606477"/>
                <a:gd name="connsiteY3" fmla="*/ 176571 h 441822"/>
                <a:gd name="connsiteX4" fmla="*/ 534516 w 606477"/>
                <a:gd name="connsiteY4" fmla="*/ 359923 h 441822"/>
                <a:gd name="connsiteX5" fmla="*/ 396761 w 606477"/>
                <a:gd name="connsiteY5" fmla="*/ 420513 h 441822"/>
                <a:gd name="connsiteX6" fmla="*/ 150995 w 606477"/>
                <a:gd name="connsiteY6" fmla="*/ 441822 h 441822"/>
                <a:gd name="connsiteX7" fmla="*/ 0 w 606477"/>
                <a:gd name="connsiteY7" fmla="*/ 12735 h 441822"/>
                <a:gd name="connsiteX0" fmla="*/ 0 w 606477"/>
                <a:gd name="connsiteY0" fmla="*/ 12735 h 470097"/>
                <a:gd name="connsiteX1" fmla="*/ 489190 w 606477"/>
                <a:gd name="connsiteY1" fmla="*/ 0 h 470097"/>
                <a:gd name="connsiteX2" fmla="*/ 606477 w 606477"/>
                <a:gd name="connsiteY2" fmla="*/ 110439 h 470097"/>
                <a:gd name="connsiteX3" fmla="*/ 489190 w 606477"/>
                <a:gd name="connsiteY3" fmla="*/ 176571 h 470097"/>
                <a:gd name="connsiteX4" fmla="*/ 534516 w 606477"/>
                <a:gd name="connsiteY4" fmla="*/ 359923 h 470097"/>
                <a:gd name="connsiteX5" fmla="*/ 396761 w 606477"/>
                <a:gd name="connsiteY5" fmla="*/ 420513 h 470097"/>
                <a:gd name="connsiteX6" fmla="*/ 279095 w 606477"/>
                <a:gd name="connsiteY6" fmla="*/ 436279 h 470097"/>
                <a:gd name="connsiteX7" fmla="*/ 150995 w 606477"/>
                <a:gd name="connsiteY7" fmla="*/ 441822 h 470097"/>
                <a:gd name="connsiteX8" fmla="*/ 0 w 606477"/>
                <a:gd name="connsiteY8" fmla="*/ 12735 h 470097"/>
                <a:gd name="connsiteX0" fmla="*/ 0 w 606477"/>
                <a:gd name="connsiteY0" fmla="*/ 12735 h 470097"/>
                <a:gd name="connsiteX1" fmla="*/ 489190 w 606477"/>
                <a:gd name="connsiteY1" fmla="*/ 0 h 470097"/>
                <a:gd name="connsiteX2" fmla="*/ 606477 w 606477"/>
                <a:gd name="connsiteY2" fmla="*/ 110439 h 470097"/>
                <a:gd name="connsiteX3" fmla="*/ 489190 w 606477"/>
                <a:gd name="connsiteY3" fmla="*/ 176571 h 470097"/>
                <a:gd name="connsiteX4" fmla="*/ 534516 w 606477"/>
                <a:gd name="connsiteY4" fmla="*/ 359923 h 470097"/>
                <a:gd name="connsiteX5" fmla="*/ 396761 w 606477"/>
                <a:gd name="connsiteY5" fmla="*/ 420513 h 470097"/>
                <a:gd name="connsiteX6" fmla="*/ 279095 w 606477"/>
                <a:gd name="connsiteY6" fmla="*/ 436279 h 470097"/>
                <a:gd name="connsiteX7" fmla="*/ 150995 w 606477"/>
                <a:gd name="connsiteY7" fmla="*/ 441822 h 470097"/>
                <a:gd name="connsiteX8" fmla="*/ 0 w 606477"/>
                <a:gd name="connsiteY8" fmla="*/ 12735 h 470097"/>
                <a:gd name="connsiteX0" fmla="*/ 0 w 606477"/>
                <a:gd name="connsiteY0" fmla="*/ 12735 h 470097"/>
                <a:gd name="connsiteX1" fmla="*/ 489190 w 606477"/>
                <a:gd name="connsiteY1" fmla="*/ 0 h 470097"/>
                <a:gd name="connsiteX2" fmla="*/ 606477 w 606477"/>
                <a:gd name="connsiteY2" fmla="*/ 110439 h 470097"/>
                <a:gd name="connsiteX3" fmla="*/ 489190 w 606477"/>
                <a:gd name="connsiteY3" fmla="*/ 176571 h 470097"/>
                <a:gd name="connsiteX4" fmla="*/ 534516 w 606477"/>
                <a:gd name="connsiteY4" fmla="*/ 359923 h 470097"/>
                <a:gd name="connsiteX5" fmla="*/ 396761 w 606477"/>
                <a:gd name="connsiteY5" fmla="*/ 420513 h 470097"/>
                <a:gd name="connsiteX6" fmla="*/ 279095 w 606477"/>
                <a:gd name="connsiteY6" fmla="*/ 436279 h 470097"/>
                <a:gd name="connsiteX7" fmla="*/ 150995 w 606477"/>
                <a:gd name="connsiteY7" fmla="*/ 441822 h 470097"/>
                <a:gd name="connsiteX8" fmla="*/ 0 w 606477"/>
                <a:gd name="connsiteY8" fmla="*/ 12735 h 470097"/>
                <a:gd name="connsiteX0" fmla="*/ 0 w 606477"/>
                <a:gd name="connsiteY0" fmla="*/ 12735 h 470097"/>
                <a:gd name="connsiteX1" fmla="*/ 489190 w 606477"/>
                <a:gd name="connsiteY1" fmla="*/ 0 h 470097"/>
                <a:gd name="connsiteX2" fmla="*/ 606477 w 606477"/>
                <a:gd name="connsiteY2" fmla="*/ 110439 h 470097"/>
                <a:gd name="connsiteX3" fmla="*/ 489190 w 606477"/>
                <a:gd name="connsiteY3" fmla="*/ 176571 h 470097"/>
                <a:gd name="connsiteX4" fmla="*/ 534516 w 606477"/>
                <a:gd name="connsiteY4" fmla="*/ 359923 h 470097"/>
                <a:gd name="connsiteX5" fmla="*/ 412502 w 606477"/>
                <a:gd name="connsiteY5" fmla="*/ 415031 h 470097"/>
                <a:gd name="connsiteX6" fmla="*/ 279095 w 606477"/>
                <a:gd name="connsiteY6" fmla="*/ 436279 h 470097"/>
                <a:gd name="connsiteX7" fmla="*/ 150995 w 606477"/>
                <a:gd name="connsiteY7" fmla="*/ 441822 h 470097"/>
                <a:gd name="connsiteX8" fmla="*/ 0 w 606477"/>
                <a:gd name="connsiteY8" fmla="*/ 12735 h 470097"/>
                <a:gd name="connsiteX0" fmla="*/ 0 w 606477"/>
                <a:gd name="connsiteY0" fmla="*/ 12735 h 472188"/>
                <a:gd name="connsiteX1" fmla="*/ 489190 w 606477"/>
                <a:gd name="connsiteY1" fmla="*/ 0 h 472188"/>
                <a:gd name="connsiteX2" fmla="*/ 606477 w 606477"/>
                <a:gd name="connsiteY2" fmla="*/ 110439 h 472188"/>
                <a:gd name="connsiteX3" fmla="*/ 489190 w 606477"/>
                <a:gd name="connsiteY3" fmla="*/ 176571 h 472188"/>
                <a:gd name="connsiteX4" fmla="*/ 534516 w 606477"/>
                <a:gd name="connsiteY4" fmla="*/ 359923 h 472188"/>
                <a:gd name="connsiteX5" fmla="*/ 412502 w 606477"/>
                <a:gd name="connsiteY5" fmla="*/ 415031 h 472188"/>
                <a:gd name="connsiteX6" fmla="*/ 307065 w 606477"/>
                <a:gd name="connsiteY6" fmla="*/ 444188 h 472188"/>
                <a:gd name="connsiteX7" fmla="*/ 150995 w 606477"/>
                <a:gd name="connsiteY7" fmla="*/ 441822 h 472188"/>
                <a:gd name="connsiteX8" fmla="*/ 0 w 606477"/>
                <a:gd name="connsiteY8" fmla="*/ 12735 h 472188"/>
                <a:gd name="connsiteX0" fmla="*/ 0 w 606477"/>
                <a:gd name="connsiteY0" fmla="*/ 12735 h 459309"/>
                <a:gd name="connsiteX1" fmla="*/ 489190 w 606477"/>
                <a:gd name="connsiteY1" fmla="*/ 0 h 459309"/>
                <a:gd name="connsiteX2" fmla="*/ 606477 w 606477"/>
                <a:gd name="connsiteY2" fmla="*/ 110439 h 459309"/>
                <a:gd name="connsiteX3" fmla="*/ 489190 w 606477"/>
                <a:gd name="connsiteY3" fmla="*/ 176571 h 459309"/>
                <a:gd name="connsiteX4" fmla="*/ 534516 w 606477"/>
                <a:gd name="connsiteY4" fmla="*/ 359923 h 459309"/>
                <a:gd name="connsiteX5" fmla="*/ 412502 w 606477"/>
                <a:gd name="connsiteY5" fmla="*/ 415031 h 459309"/>
                <a:gd name="connsiteX6" fmla="*/ 307065 w 606477"/>
                <a:gd name="connsiteY6" fmla="*/ 444188 h 459309"/>
                <a:gd name="connsiteX7" fmla="*/ 150995 w 606477"/>
                <a:gd name="connsiteY7" fmla="*/ 441822 h 459309"/>
                <a:gd name="connsiteX8" fmla="*/ 0 w 606477"/>
                <a:gd name="connsiteY8" fmla="*/ 12735 h 459309"/>
                <a:gd name="connsiteX0" fmla="*/ 0 w 606477"/>
                <a:gd name="connsiteY0" fmla="*/ 12735 h 459309"/>
                <a:gd name="connsiteX1" fmla="*/ 489190 w 606477"/>
                <a:gd name="connsiteY1" fmla="*/ 0 h 459309"/>
                <a:gd name="connsiteX2" fmla="*/ 606477 w 606477"/>
                <a:gd name="connsiteY2" fmla="*/ 110439 h 459309"/>
                <a:gd name="connsiteX3" fmla="*/ 489190 w 606477"/>
                <a:gd name="connsiteY3" fmla="*/ 176571 h 459309"/>
                <a:gd name="connsiteX4" fmla="*/ 534516 w 606477"/>
                <a:gd name="connsiteY4" fmla="*/ 359923 h 459309"/>
                <a:gd name="connsiteX5" fmla="*/ 412502 w 606477"/>
                <a:gd name="connsiteY5" fmla="*/ 415031 h 459309"/>
                <a:gd name="connsiteX6" fmla="*/ 307065 w 606477"/>
                <a:gd name="connsiteY6" fmla="*/ 444188 h 459309"/>
                <a:gd name="connsiteX7" fmla="*/ 150995 w 606477"/>
                <a:gd name="connsiteY7" fmla="*/ 441822 h 459309"/>
                <a:gd name="connsiteX8" fmla="*/ 0 w 606477"/>
                <a:gd name="connsiteY8" fmla="*/ 12735 h 459309"/>
                <a:gd name="connsiteX0" fmla="*/ 0 w 606477"/>
                <a:gd name="connsiteY0" fmla="*/ 12735 h 460619"/>
                <a:gd name="connsiteX1" fmla="*/ 489190 w 606477"/>
                <a:gd name="connsiteY1" fmla="*/ 0 h 460619"/>
                <a:gd name="connsiteX2" fmla="*/ 606477 w 606477"/>
                <a:gd name="connsiteY2" fmla="*/ 110439 h 460619"/>
                <a:gd name="connsiteX3" fmla="*/ 489190 w 606477"/>
                <a:gd name="connsiteY3" fmla="*/ 176571 h 460619"/>
                <a:gd name="connsiteX4" fmla="*/ 534516 w 606477"/>
                <a:gd name="connsiteY4" fmla="*/ 359923 h 460619"/>
                <a:gd name="connsiteX5" fmla="*/ 412502 w 606477"/>
                <a:gd name="connsiteY5" fmla="*/ 415031 h 460619"/>
                <a:gd name="connsiteX6" fmla="*/ 301203 w 606477"/>
                <a:gd name="connsiteY6" fmla="*/ 456316 h 460619"/>
                <a:gd name="connsiteX7" fmla="*/ 150995 w 606477"/>
                <a:gd name="connsiteY7" fmla="*/ 441822 h 460619"/>
                <a:gd name="connsiteX8" fmla="*/ 0 w 606477"/>
                <a:gd name="connsiteY8" fmla="*/ 12735 h 460619"/>
                <a:gd name="connsiteX0" fmla="*/ 0 w 606477"/>
                <a:gd name="connsiteY0" fmla="*/ 12735 h 460619"/>
                <a:gd name="connsiteX1" fmla="*/ 489190 w 606477"/>
                <a:gd name="connsiteY1" fmla="*/ 0 h 460619"/>
                <a:gd name="connsiteX2" fmla="*/ 606477 w 606477"/>
                <a:gd name="connsiteY2" fmla="*/ 110439 h 460619"/>
                <a:gd name="connsiteX3" fmla="*/ 489190 w 606477"/>
                <a:gd name="connsiteY3" fmla="*/ 176571 h 460619"/>
                <a:gd name="connsiteX4" fmla="*/ 534516 w 606477"/>
                <a:gd name="connsiteY4" fmla="*/ 359923 h 460619"/>
                <a:gd name="connsiteX5" fmla="*/ 412502 w 606477"/>
                <a:gd name="connsiteY5" fmla="*/ 415031 h 460619"/>
                <a:gd name="connsiteX6" fmla="*/ 301203 w 606477"/>
                <a:gd name="connsiteY6" fmla="*/ 456316 h 460619"/>
                <a:gd name="connsiteX7" fmla="*/ 150995 w 606477"/>
                <a:gd name="connsiteY7" fmla="*/ 441822 h 460619"/>
                <a:gd name="connsiteX8" fmla="*/ 0 w 606477"/>
                <a:gd name="connsiteY8" fmla="*/ 12735 h 460619"/>
                <a:gd name="connsiteX0" fmla="*/ 0 w 606477"/>
                <a:gd name="connsiteY0" fmla="*/ 12735 h 460619"/>
                <a:gd name="connsiteX1" fmla="*/ 489190 w 606477"/>
                <a:gd name="connsiteY1" fmla="*/ 0 h 460619"/>
                <a:gd name="connsiteX2" fmla="*/ 606477 w 606477"/>
                <a:gd name="connsiteY2" fmla="*/ 110439 h 460619"/>
                <a:gd name="connsiteX3" fmla="*/ 489190 w 606477"/>
                <a:gd name="connsiteY3" fmla="*/ 176571 h 460619"/>
                <a:gd name="connsiteX4" fmla="*/ 534516 w 606477"/>
                <a:gd name="connsiteY4" fmla="*/ 359923 h 460619"/>
                <a:gd name="connsiteX5" fmla="*/ 412502 w 606477"/>
                <a:gd name="connsiteY5" fmla="*/ 415031 h 460619"/>
                <a:gd name="connsiteX6" fmla="*/ 301203 w 606477"/>
                <a:gd name="connsiteY6" fmla="*/ 456316 h 460619"/>
                <a:gd name="connsiteX7" fmla="*/ 150995 w 606477"/>
                <a:gd name="connsiteY7" fmla="*/ 441822 h 460619"/>
                <a:gd name="connsiteX8" fmla="*/ 0 w 606477"/>
                <a:gd name="connsiteY8" fmla="*/ 12735 h 460619"/>
                <a:gd name="connsiteX0" fmla="*/ 0 w 606477"/>
                <a:gd name="connsiteY0" fmla="*/ 12735 h 460619"/>
                <a:gd name="connsiteX1" fmla="*/ 489190 w 606477"/>
                <a:gd name="connsiteY1" fmla="*/ 0 h 460619"/>
                <a:gd name="connsiteX2" fmla="*/ 606477 w 606477"/>
                <a:gd name="connsiteY2" fmla="*/ 110439 h 460619"/>
                <a:gd name="connsiteX3" fmla="*/ 489190 w 606477"/>
                <a:gd name="connsiteY3" fmla="*/ 176571 h 460619"/>
                <a:gd name="connsiteX4" fmla="*/ 534516 w 606477"/>
                <a:gd name="connsiteY4" fmla="*/ 359923 h 460619"/>
                <a:gd name="connsiteX5" fmla="*/ 437164 w 606477"/>
                <a:gd name="connsiteY5" fmla="*/ 318182 h 460619"/>
                <a:gd name="connsiteX6" fmla="*/ 412502 w 606477"/>
                <a:gd name="connsiteY6" fmla="*/ 415031 h 460619"/>
                <a:gd name="connsiteX7" fmla="*/ 301203 w 606477"/>
                <a:gd name="connsiteY7" fmla="*/ 456316 h 460619"/>
                <a:gd name="connsiteX8" fmla="*/ 150995 w 606477"/>
                <a:gd name="connsiteY8" fmla="*/ 441822 h 460619"/>
                <a:gd name="connsiteX9" fmla="*/ 0 w 606477"/>
                <a:gd name="connsiteY9" fmla="*/ 12735 h 460619"/>
                <a:gd name="connsiteX0" fmla="*/ 0 w 606477"/>
                <a:gd name="connsiteY0" fmla="*/ 12735 h 460619"/>
                <a:gd name="connsiteX1" fmla="*/ 489190 w 606477"/>
                <a:gd name="connsiteY1" fmla="*/ 0 h 460619"/>
                <a:gd name="connsiteX2" fmla="*/ 606477 w 606477"/>
                <a:gd name="connsiteY2" fmla="*/ 110439 h 460619"/>
                <a:gd name="connsiteX3" fmla="*/ 489190 w 606477"/>
                <a:gd name="connsiteY3" fmla="*/ 176571 h 460619"/>
                <a:gd name="connsiteX4" fmla="*/ 534516 w 606477"/>
                <a:gd name="connsiteY4" fmla="*/ 359923 h 460619"/>
                <a:gd name="connsiteX5" fmla="*/ 437164 w 606477"/>
                <a:gd name="connsiteY5" fmla="*/ 318182 h 460619"/>
                <a:gd name="connsiteX6" fmla="*/ 412502 w 606477"/>
                <a:gd name="connsiteY6" fmla="*/ 415031 h 460619"/>
                <a:gd name="connsiteX7" fmla="*/ 301203 w 606477"/>
                <a:gd name="connsiteY7" fmla="*/ 456316 h 460619"/>
                <a:gd name="connsiteX8" fmla="*/ 150995 w 606477"/>
                <a:gd name="connsiteY8" fmla="*/ 441822 h 460619"/>
                <a:gd name="connsiteX9" fmla="*/ 0 w 606477"/>
                <a:gd name="connsiteY9" fmla="*/ 12735 h 460619"/>
                <a:gd name="connsiteX0" fmla="*/ 0 w 606477"/>
                <a:gd name="connsiteY0" fmla="*/ 12735 h 460619"/>
                <a:gd name="connsiteX1" fmla="*/ 489190 w 606477"/>
                <a:gd name="connsiteY1" fmla="*/ 0 h 460619"/>
                <a:gd name="connsiteX2" fmla="*/ 606477 w 606477"/>
                <a:gd name="connsiteY2" fmla="*/ 110439 h 460619"/>
                <a:gd name="connsiteX3" fmla="*/ 489190 w 606477"/>
                <a:gd name="connsiteY3" fmla="*/ 176571 h 460619"/>
                <a:gd name="connsiteX4" fmla="*/ 534516 w 606477"/>
                <a:gd name="connsiteY4" fmla="*/ 359923 h 460619"/>
                <a:gd name="connsiteX5" fmla="*/ 437164 w 606477"/>
                <a:gd name="connsiteY5" fmla="*/ 318182 h 460619"/>
                <a:gd name="connsiteX6" fmla="*/ 412502 w 606477"/>
                <a:gd name="connsiteY6" fmla="*/ 415031 h 460619"/>
                <a:gd name="connsiteX7" fmla="*/ 324525 w 606477"/>
                <a:gd name="connsiteY7" fmla="*/ 342286 h 460619"/>
                <a:gd name="connsiteX8" fmla="*/ 301203 w 606477"/>
                <a:gd name="connsiteY8" fmla="*/ 456316 h 460619"/>
                <a:gd name="connsiteX9" fmla="*/ 150995 w 606477"/>
                <a:gd name="connsiteY9" fmla="*/ 441822 h 460619"/>
                <a:gd name="connsiteX10" fmla="*/ 0 w 606477"/>
                <a:gd name="connsiteY10" fmla="*/ 12735 h 460619"/>
                <a:gd name="connsiteX0" fmla="*/ 0 w 606477"/>
                <a:gd name="connsiteY0" fmla="*/ 12735 h 460619"/>
                <a:gd name="connsiteX1" fmla="*/ 489190 w 606477"/>
                <a:gd name="connsiteY1" fmla="*/ 0 h 460619"/>
                <a:gd name="connsiteX2" fmla="*/ 606477 w 606477"/>
                <a:gd name="connsiteY2" fmla="*/ 110439 h 460619"/>
                <a:gd name="connsiteX3" fmla="*/ 489190 w 606477"/>
                <a:gd name="connsiteY3" fmla="*/ 176571 h 460619"/>
                <a:gd name="connsiteX4" fmla="*/ 534516 w 606477"/>
                <a:gd name="connsiteY4" fmla="*/ 359923 h 460619"/>
                <a:gd name="connsiteX5" fmla="*/ 437164 w 606477"/>
                <a:gd name="connsiteY5" fmla="*/ 318182 h 460619"/>
                <a:gd name="connsiteX6" fmla="*/ 412502 w 606477"/>
                <a:gd name="connsiteY6" fmla="*/ 415031 h 460619"/>
                <a:gd name="connsiteX7" fmla="*/ 324525 w 606477"/>
                <a:gd name="connsiteY7" fmla="*/ 342286 h 460619"/>
                <a:gd name="connsiteX8" fmla="*/ 301203 w 606477"/>
                <a:gd name="connsiteY8" fmla="*/ 456316 h 460619"/>
                <a:gd name="connsiteX9" fmla="*/ 150995 w 606477"/>
                <a:gd name="connsiteY9" fmla="*/ 441822 h 460619"/>
                <a:gd name="connsiteX10" fmla="*/ 0 w 606477"/>
                <a:gd name="connsiteY10" fmla="*/ 12735 h 460619"/>
                <a:gd name="connsiteX0" fmla="*/ 0 w 606477"/>
                <a:gd name="connsiteY0" fmla="*/ 12735 h 460619"/>
                <a:gd name="connsiteX1" fmla="*/ 489190 w 606477"/>
                <a:gd name="connsiteY1" fmla="*/ 0 h 460619"/>
                <a:gd name="connsiteX2" fmla="*/ 606477 w 606477"/>
                <a:gd name="connsiteY2" fmla="*/ 110439 h 460619"/>
                <a:gd name="connsiteX3" fmla="*/ 489190 w 606477"/>
                <a:gd name="connsiteY3" fmla="*/ 176571 h 460619"/>
                <a:gd name="connsiteX4" fmla="*/ 534516 w 606477"/>
                <a:gd name="connsiteY4" fmla="*/ 359923 h 460619"/>
                <a:gd name="connsiteX5" fmla="*/ 437164 w 606477"/>
                <a:gd name="connsiteY5" fmla="*/ 318182 h 460619"/>
                <a:gd name="connsiteX6" fmla="*/ 412502 w 606477"/>
                <a:gd name="connsiteY6" fmla="*/ 415031 h 460619"/>
                <a:gd name="connsiteX7" fmla="*/ 324525 w 606477"/>
                <a:gd name="connsiteY7" fmla="*/ 342286 h 460619"/>
                <a:gd name="connsiteX8" fmla="*/ 301203 w 606477"/>
                <a:gd name="connsiteY8" fmla="*/ 456316 h 460619"/>
                <a:gd name="connsiteX9" fmla="*/ 150995 w 606477"/>
                <a:gd name="connsiteY9" fmla="*/ 441822 h 460619"/>
                <a:gd name="connsiteX10" fmla="*/ 0 w 606477"/>
                <a:gd name="connsiteY10" fmla="*/ 12735 h 460619"/>
                <a:gd name="connsiteX0" fmla="*/ 0 w 606477"/>
                <a:gd name="connsiteY0" fmla="*/ 12735 h 460589"/>
                <a:gd name="connsiteX1" fmla="*/ 489190 w 606477"/>
                <a:gd name="connsiteY1" fmla="*/ 0 h 460589"/>
                <a:gd name="connsiteX2" fmla="*/ 606477 w 606477"/>
                <a:gd name="connsiteY2" fmla="*/ 110439 h 460589"/>
                <a:gd name="connsiteX3" fmla="*/ 489190 w 606477"/>
                <a:gd name="connsiteY3" fmla="*/ 176571 h 460589"/>
                <a:gd name="connsiteX4" fmla="*/ 534516 w 606477"/>
                <a:gd name="connsiteY4" fmla="*/ 359923 h 460589"/>
                <a:gd name="connsiteX5" fmla="*/ 437164 w 606477"/>
                <a:gd name="connsiteY5" fmla="*/ 318182 h 460589"/>
                <a:gd name="connsiteX6" fmla="*/ 412502 w 606477"/>
                <a:gd name="connsiteY6" fmla="*/ 415031 h 460589"/>
                <a:gd name="connsiteX7" fmla="*/ 324525 w 606477"/>
                <a:gd name="connsiteY7" fmla="*/ 342286 h 460589"/>
                <a:gd name="connsiteX8" fmla="*/ 301203 w 606477"/>
                <a:gd name="connsiteY8" fmla="*/ 456316 h 460589"/>
                <a:gd name="connsiteX9" fmla="*/ 220981 w 606477"/>
                <a:gd name="connsiteY9" fmla="*/ 370787 h 460589"/>
                <a:gd name="connsiteX10" fmla="*/ 150995 w 606477"/>
                <a:gd name="connsiteY10" fmla="*/ 441822 h 460589"/>
                <a:gd name="connsiteX11" fmla="*/ 0 w 606477"/>
                <a:gd name="connsiteY11" fmla="*/ 12735 h 460589"/>
                <a:gd name="connsiteX0" fmla="*/ 0 w 606477"/>
                <a:gd name="connsiteY0" fmla="*/ 12735 h 460589"/>
                <a:gd name="connsiteX1" fmla="*/ 489190 w 606477"/>
                <a:gd name="connsiteY1" fmla="*/ 0 h 460589"/>
                <a:gd name="connsiteX2" fmla="*/ 606477 w 606477"/>
                <a:gd name="connsiteY2" fmla="*/ 110439 h 460589"/>
                <a:gd name="connsiteX3" fmla="*/ 489190 w 606477"/>
                <a:gd name="connsiteY3" fmla="*/ 176571 h 460589"/>
                <a:gd name="connsiteX4" fmla="*/ 534516 w 606477"/>
                <a:gd name="connsiteY4" fmla="*/ 359923 h 460589"/>
                <a:gd name="connsiteX5" fmla="*/ 437164 w 606477"/>
                <a:gd name="connsiteY5" fmla="*/ 318182 h 460589"/>
                <a:gd name="connsiteX6" fmla="*/ 412502 w 606477"/>
                <a:gd name="connsiteY6" fmla="*/ 415031 h 460589"/>
                <a:gd name="connsiteX7" fmla="*/ 324525 w 606477"/>
                <a:gd name="connsiteY7" fmla="*/ 342286 h 460589"/>
                <a:gd name="connsiteX8" fmla="*/ 301203 w 606477"/>
                <a:gd name="connsiteY8" fmla="*/ 456316 h 460589"/>
                <a:gd name="connsiteX9" fmla="*/ 220981 w 606477"/>
                <a:gd name="connsiteY9" fmla="*/ 370787 h 460589"/>
                <a:gd name="connsiteX10" fmla="*/ 150995 w 606477"/>
                <a:gd name="connsiteY10" fmla="*/ 441822 h 460589"/>
                <a:gd name="connsiteX11" fmla="*/ 0 w 606477"/>
                <a:gd name="connsiteY11" fmla="*/ 12735 h 460589"/>
                <a:gd name="connsiteX0" fmla="*/ 0 w 606477"/>
                <a:gd name="connsiteY0" fmla="*/ 12735 h 460589"/>
                <a:gd name="connsiteX1" fmla="*/ 489190 w 606477"/>
                <a:gd name="connsiteY1" fmla="*/ 0 h 460589"/>
                <a:gd name="connsiteX2" fmla="*/ 606477 w 606477"/>
                <a:gd name="connsiteY2" fmla="*/ 110439 h 460589"/>
                <a:gd name="connsiteX3" fmla="*/ 489190 w 606477"/>
                <a:gd name="connsiteY3" fmla="*/ 176571 h 460589"/>
                <a:gd name="connsiteX4" fmla="*/ 534516 w 606477"/>
                <a:gd name="connsiteY4" fmla="*/ 359923 h 460589"/>
                <a:gd name="connsiteX5" fmla="*/ 437164 w 606477"/>
                <a:gd name="connsiteY5" fmla="*/ 318182 h 460589"/>
                <a:gd name="connsiteX6" fmla="*/ 412502 w 606477"/>
                <a:gd name="connsiteY6" fmla="*/ 415031 h 460589"/>
                <a:gd name="connsiteX7" fmla="*/ 324525 w 606477"/>
                <a:gd name="connsiteY7" fmla="*/ 342286 h 460589"/>
                <a:gd name="connsiteX8" fmla="*/ 301203 w 606477"/>
                <a:gd name="connsiteY8" fmla="*/ 456316 h 460589"/>
                <a:gd name="connsiteX9" fmla="*/ 220981 w 606477"/>
                <a:gd name="connsiteY9" fmla="*/ 370787 h 460589"/>
                <a:gd name="connsiteX10" fmla="*/ 150995 w 606477"/>
                <a:gd name="connsiteY10" fmla="*/ 441822 h 460589"/>
                <a:gd name="connsiteX11" fmla="*/ 0 w 606477"/>
                <a:gd name="connsiteY11" fmla="*/ 12735 h 460589"/>
                <a:gd name="connsiteX0" fmla="*/ 0 w 606477"/>
                <a:gd name="connsiteY0" fmla="*/ 12735 h 459180"/>
                <a:gd name="connsiteX1" fmla="*/ 489190 w 606477"/>
                <a:gd name="connsiteY1" fmla="*/ 0 h 459180"/>
                <a:gd name="connsiteX2" fmla="*/ 606477 w 606477"/>
                <a:gd name="connsiteY2" fmla="*/ 110439 h 459180"/>
                <a:gd name="connsiteX3" fmla="*/ 489190 w 606477"/>
                <a:gd name="connsiteY3" fmla="*/ 176571 h 459180"/>
                <a:gd name="connsiteX4" fmla="*/ 534516 w 606477"/>
                <a:gd name="connsiteY4" fmla="*/ 359923 h 459180"/>
                <a:gd name="connsiteX5" fmla="*/ 437164 w 606477"/>
                <a:gd name="connsiteY5" fmla="*/ 318182 h 459180"/>
                <a:gd name="connsiteX6" fmla="*/ 412502 w 606477"/>
                <a:gd name="connsiteY6" fmla="*/ 415031 h 459180"/>
                <a:gd name="connsiteX7" fmla="*/ 324525 w 606477"/>
                <a:gd name="connsiteY7" fmla="*/ 342286 h 459180"/>
                <a:gd name="connsiteX8" fmla="*/ 301203 w 606477"/>
                <a:gd name="connsiteY8" fmla="*/ 456316 h 459180"/>
                <a:gd name="connsiteX9" fmla="*/ 220981 w 606477"/>
                <a:gd name="connsiteY9" fmla="*/ 370787 h 459180"/>
                <a:gd name="connsiteX10" fmla="*/ 150995 w 606477"/>
                <a:gd name="connsiteY10" fmla="*/ 441822 h 459180"/>
                <a:gd name="connsiteX11" fmla="*/ 0 w 606477"/>
                <a:gd name="connsiteY11" fmla="*/ 12735 h 459180"/>
                <a:gd name="connsiteX0" fmla="*/ 0 w 606477"/>
                <a:gd name="connsiteY0" fmla="*/ 12735 h 459104"/>
                <a:gd name="connsiteX1" fmla="*/ 489190 w 606477"/>
                <a:gd name="connsiteY1" fmla="*/ 0 h 459104"/>
                <a:gd name="connsiteX2" fmla="*/ 606477 w 606477"/>
                <a:gd name="connsiteY2" fmla="*/ 110439 h 459104"/>
                <a:gd name="connsiteX3" fmla="*/ 489190 w 606477"/>
                <a:gd name="connsiteY3" fmla="*/ 176571 h 459104"/>
                <a:gd name="connsiteX4" fmla="*/ 534516 w 606477"/>
                <a:gd name="connsiteY4" fmla="*/ 359923 h 459104"/>
                <a:gd name="connsiteX5" fmla="*/ 437164 w 606477"/>
                <a:gd name="connsiteY5" fmla="*/ 318182 h 459104"/>
                <a:gd name="connsiteX6" fmla="*/ 412502 w 606477"/>
                <a:gd name="connsiteY6" fmla="*/ 415031 h 459104"/>
                <a:gd name="connsiteX7" fmla="*/ 324525 w 606477"/>
                <a:gd name="connsiteY7" fmla="*/ 342286 h 459104"/>
                <a:gd name="connsiteX8" fmla="*/ 301203 w 606477"/>
                <a:gd name="connsiteY8" fmla="*/ 456316 h 459104"/>
                <a:gd name="connsiteX9" fmla="*/ 220981 w 606477"/>
                <a:gd name="connsiteY9" fmla="*/ 370787 h 459104"/>
                <a:gd name="connsiteX10" fmla="*/ 150995 w 606477"/>
                <a:gd name="connsiteY10" fmla="*/ 441822 h 459104"/>
                <a:gd name="connsiteX11" fmla="*/ 0 w 606477"/>
                <a:gd name="connsiteY11" fmla="*/ 12735 h 459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6477" h="459104">
                  <a:moveTo>
                    <a:pt x="0" y="12735"/>
                  </a:moveTo>
                  <a:lnTo>
                    <a:pt x="489190" y="0"/>
                  </a:lnTo>
                  <a:cubicBezTo>
                    <a:pt x="489855" y="35069"/>
                    <a:pt x="602679" y="66375"/>
                    <a:pt x="606477" y="110439"/>
                  </a:cubicBezTo>
                  <a:cubicBezTo>
                    <a:pt x="592142" y="181854"/>
                    <a:pt x="528286" y="154527"/>
                    <a:pt x="489190" y="176571"/>
                  </a:cubicBezTo>
                  <a:cubicBezTo>
                    <a:pt x="479643" y="224864"/>
                    <a:pt x="573331" y="295982"/>
                    <a:pt x="534516" y="359923"/>
                  </a:cubicBezTo>
                  <a:cubicBezTo>
                    <a:pt x="501615" y="392386"/>
                    <a:pt x="457500" y="308997"/>
                    <a:pt x="437164" y="318182"/>
                  </a:cubicBezTo>
                  <a:cubicBezTo>
                    <a:pt x="416828" y="327367"/>
                    <a:pt x="473842" y="402911"/>
                    <a:pt x="412502" y="415031"/>
                  </a:cubicBezTo>
                  <a:cubicBezTo>
                    <a:pt x="394874" y="429576"/>
                    <a:pt x="343075" y="335405"/>
                    <a:pt x="324525" y="342286"/>
                  </a:cubicBezTo>
                  <a:cubicBezTo>
                    <a:pt x="305975" y="349167"/>
                    <a:pt x="356479" y="441265"/>
                    <a:pt x="301203" y="456316"/>
                  </a:cubicBezTo>
                  <a:cubicBezTo>
                    <a:pt x="243680" y="472150"/>
                    <a:pt x="246016" y="373203"/>
                    <a:pt x="220981" y="370787"/>
                  </a:cubicBezTo>
                  <a:cubicBezTo>
                    <a:pt x="195946" y="368371"/>
                    <a:pt x="258934" y="506567"/>
                    <a:pt x="150995" y="441822"/>
                  </a:cubicBezTo>
                  <a:lnTo>
                    <a:pt x="0" y="12735"/>
                  </a:lnTo>
                  <a:close/>
                </a:path>
              </a:pathLst>
            </a:cu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21">
              <a:extLst>
                <a:ext uri="{FF2B5EF4-FFF2-40B4-BE49-F238E27FC236}">
                  <a16:creationId xmlns:a16="http://schemas.microsoft.com/office/drawing/2014/main" id="{D87A7EC2-30BA-4D5F-798F-15B4AE961C21}"/>
                </a:ext>
              </a:extLst>
            </p:cNvPr>
            <p:cNvSpPr/>
            <p:nvPr/>
          </p:nvSpPr>
          <p:spPr>
            <a:xfrm rot="2189050">
              <a:off x="1590725" y="2933183"/>
              <a:ext cx="769359" cy="1720234"/>
            </a:xfrm>
            <a:custGeom>
              <a:avLst/>
              <a:gdLst>
                <a:gd name="connsiteX0" fmla="*/ 0 w 275771"/>
                <a:gd name="connsiteY0" fmla="*/ 0 h 678562"/>
                <a:gd name="connsiteX1" fmla="*/ 275771 w 275771"/>
                <a:gd name="connsiteY1" fmla="*/ 0 h 678562"/>
                <a:gd name="connsiteX2" fmla="*/ 275771 w 275771"/>
                <a:gd name="connsiteY2" fmla="*/ 678562 h 678562"/>
                <a:gd name="connsiteX3" fmla="*/ 0 w 275771"/>
                <a:gd name="connsiteY3" fmla="*/ 678562 h 678562"/>
                <a:gd name="connsiteX4" fmla="*/ 0 w 275771"/>
                <a:gd name="connsiteY4" fmla="*/ 0 h 678562"/>
                <a:gd name="connsiteX0" fmla="*/ 0 w 705822"/>
                <a:gd name="connsiteY0" fmla="*/ 0 h 1505706"/>
                <a:gd name="connsiteX1" fmla="*/ 275771 w 705822"/>
                <a:gd name="connsiteY1" fmla="*/ 0 h 1505706"/>
                <a:gd name="connsiteX2" fmla="*/ 705822 w 705822"/>
                <a:gd name="connsiteY2" fmla="*/ 1505706 h 1505706"/>
                <a:gd name="connsiteX3" fmla="*/ 0 w 705822"/>
                <a:gd name="connsiteY3" fmla="*/ 678562 h 1505706"/>
                <a:gd name="connsiteX4" fmla="*/ 0 w 705822"/>
                <a:gd name="connsiteY4" fmla="*/ 0 h 1505706"/>
                <a:gd name="connsiteX0" fmla="*/ 0 w 705822"/>
                <a:gd name="connsiteY0" fmla="*/ 0 h 1690716"/>
                <a:gd name="connsiteX1" fmla="*/ 275771 w 705822"/>
                <a:gd name="connsiteY1" fmla="*/ 0 h 1690716"/>
                <a:gd name="connsiteX2" fmla="*/ 705822 w 705822"/>
                <a:gd name="connsiteY2" fmla="*/ 1505706 h 1690716"/>
                <a:gd name="connsiteX3" fmla="*/ 179879 w 705822"/>
                <a:gd name="connsiteY3" fmla="*/ 1690716 h 1690716"/>
                <a:gd name="connsiteX4" fmla="*/ 0 w 705822"/>
                <a:gd name="connsiteY4" fmla="*/ 0 h 1690716"/>
                <a:gd name="connsiteX0" fmla="*/ 0 w 751344"/>
                <a:gd name="connsiteY0" fmla="*/ 0 h 1720234"/>
                <a:gd name="connsiteX1" fmla="*/ 321293 w 751344"/>
                <a:gd name="connsiteY1" fmla="*/ 29518 h 1720234"/>
                <a:gd name="connsiteX2" fmla="*/ 751344 w 751344"/>
                <a:gd name="connsiteY2" fmla="*/ 1535224 h 1720234"/>
                <a:gd name="connsiteX3" fmla="*/ 225401 w 751344"/>
                <a:gd name="connsiteY3" fmla="*/ 1720234 h 1720234"/>
                <a:gd name="connsiteX4" fmla="*/ 0 w 751344"/>
                <a:gd name="connsiteY4" fmla="*/ 0 h 1720234"/>
                <a:gd name="connsiteX0" fmla="*/ 15181 w 766525"/>
                <a:gd name="connsiteY0" fmla="*/ 0 h 1720234"/>
                <a:gd name="connsiteX1" fmla="*/ 336474 w 766525"/>
                <a:gd name="connsiteY1" fmla="*/ 29518 h 1720234"/>
                <a:gd name="connsiteX2" fmla="*/ 766525 w 766525"/>
                <a:gd name="connsiteY2" fmla="*/ 1535224 h 1720234"/>
                <a:gd name="connsiteX3" fmla="*/ 240582 w 766525"/>
                <a:gd name="connsiteY3" fmla="*/ 1720234 h 1720234"/>
                <a:gd name="connsiteX4" fmla="*/ 15181 w 766525"/>
                <a:gd name="connsiteY4" fmla="*/ 0 h 1720234"/>
                <a:gd name="connsiteX0" fmla="*/ 18015 w 769359"/>
                <a:gd name="connsiteY0" fmla="*/ 0 h 1720234"/>
                <a:gd name="connsiteX1" fmla="*/ 339308 w 769359"/>
                <a:gd name="connsiteY1" fmla="*/ 29518 h 1720234"/>
                <a:gd name="connsiteX2" fmla="*/ 769359 w 769359"/>
                <a:gd name="connsiteY2" fmla="*/ 1535224 h 1720234"/>
                <a:gd name="connsiteX3" fmla="*/ 243416 w 769359"/>
                <a:gd name="connsiteY3" fmla="*/ 1720234 h 1720234"/>
                <a:gd name="connsiteX4" fmla="*/ 18015 w 769359"/>
                <a:gd name="connsiteY4" fmla="*/ 0 h 1720234"/>
                <a:gd name="connsiteX0" fmla="*/ 18015 w 769359"/>
                <a:gd name="connsiteY0" fmla="*/ 0 h 1720234"/>
                <a:gd name="connsiteX1" fmla="*/ 339308 w 769359"/>
                <a:gd name="connsiteY1" fmla="*/ 29518 h 1720234"/>
                <a:gd name="connsiteX2" fmla="*/ 769359 w 769359"/>
                <a:gd name="connsiteY2" fmla="*/ 1535224 h 1720234"/>
                <a:gd name="connsiteX3" fmla="*/ 243416 w 769359"/>
                <a:gd name="connsiteY3" fmla="*/ 1720234 h 1720234"/>
                <a:gd name="connsiteX4" fmla="*/ 18015 w 769359"/>
                <a:gd name="connsiteY4" fmla="*/ 0 h 1720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9359" h="1720234">
                  <a:moveTo>
                    <a:pt x="18015" y="0"/>
                  </a:moveTo>
                  <a:lnTo>
                    <a:pt x="339308" y="29518"/>
                  </a:lnTo>
                  <a:cubicBezTo>
                    <a:pt x="482658" y="531420"/>
                    <a:pt x="568518" y="1083736"/>
                    <a:pt x="769359" y="1535224"/>
                  </a:cubicBezTo>
                  <a:lnTo>
                    <a:pt x="243416" y="1720234"/>
                  </a:lnTo>
                  <a:cubicBezTo>
                    <a:pt x="120195" y="1498298"/>
                    <a:pt x="-57310" y="850535"/>
                    <a:pt x="18015" y="0"/>
                  </a:cubicBezTo>
                  <a:close/>
                </a:path>
              </a:pathLst>
            </a:cu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 21">
              <a:extLst>
                <a:ext uri="{FF2B5EF4-FFF2-40B4-BE49-F238E27FC236}">
                  <a16:creationId xmlns:a16="http://schemas.microsoft.com/office/drawing/2014/main" id="{0806AD7A-AC27-8975-60E2-9D0823C1D8B5}"/>
                </a:ext>
              </a:extLst>
            </p:cNvPr>
            <p:cNvSpPr/>
            <p:nvPr/>
          </p:nvSpPr>
          <p:spPr>
            <a:xfrm rot="19410950" flipH="1">
              <a:off x="3495430" y="2937492"/>
              <a:ext cx="769359" cy="1720234"/>
            </a:xfrm>
            <a:custGeom>
              <a:avLst/>
              <a:gdLst>
                <a:gd name="connsiteX0" fmla="*/ 0 w 275771"/>
                <a:gd name="connsiteY0" fmla="*/ 0 h 678562"/>
                <a:gd name="connsiteX1" fmla="*/ 275771 w 275771"/>
                <a:gd name="connsiteY1" fmla="*/ 0 h 678562"/>
                <a:gd name="connsiteX2" fmla="*/ 275771 w 275771"/>
                <a:gd name="connsiteY2" fmla="*/ 678562 h 678562"/>
                <a:gd name="connsiteX3" fmla="*/ 0 w 275771"/>
                <a:gd name="connsiteY3" fmla="*/ 678562 h 678562"/>
                <a:gd name="connsiteX4" fmla="*/ 0 w 275771"/>
                <a:gd name="connsiteY4" fmla="*/ 0 h 678562"/>
                <a:gd name="connsiteX0" fmla="*/ 0 w 705822"/>
                <a:gd name="connsiteY0" fmla="*/ 0 h 1505706"/>
                <a:gd name="connsiteX1" fmla="*/ 275771 w 705822"/>
                <a:gd name="connsiteY1" fmla="*/ 0 h 1505706"/>
                <a:gd name="connsiteX2" fmla="*/ 705822 w 705822"/>
                <a:gd name="connsiteY2" fmla="*/ 1505706 h 1505706"/>
                <a:gd name="connsiteX3" fmla="*/ 0 w 705822"/>
                <a:gd name="connsiteY3" fmla="*/ 678562 h 1505706"/>
                <a:gd name="connsiteX4" fmla="*/ 0 w 705822"/>
                <a:gd name="connsiteY4" fmla="*/ 0 h 1505706"/>
                <a:gd name="connsiteX0" fmla="*/ 0 w 705822"/>
                <a:gd name="connsiteY0" fmla="*/ 0 h 1690716"/>
                <a:gd name="connsiteX1" fmla="*/ 275771 w 705822"/>
                <a:gd name="connsiteY1" fmla="*/ 0 h 1690716"/>
                <a:gd name="connsiteX2" fmla="*/ 705822 w 705822"/>
                <a:gd name="connsiteY2" fmla="*/ 1505706 h 1690716"/>
                <a:gd name="connsiteX3" fmla="*/ 179879 w 705822"/>
                <a:gd name="connsiteY3" fmla="*/ 1690716 h 1690716"/>
                <a:gd name="connsiteX4" fmla="*/ 0 w 705822"/>
                <a:gd name="connsiteY4" fmla="*/ 0 h 1690716"/>
                <a:gd name="connsiteX0" fmla="*/ 0 w 751344"/>
                <a:gd name="connsiteY0" fmla="*/ 0 h 1720234"/>
                <a:gd name="connsiteX1" fmla="*/ 321293 w 751344"/>
                <a:gd name="connsiteY1" fmla="*/ 29518 h 1720234"/>
                <a:gd name="connsiteX2" fmla="*/ 751344 w 751344"/>
                <a:gd name="connsiteY2" fmla="*/ 1535224 h 1720234"/>
                <a:gd name="connsiteX3" fmla="*/ 225401 w 751344"/>
                <a:gd name="connsiteY3" fmla="*/ 1720234 h 1720234"/>
                <a:gd name="connsiteX4" fmla="*/ 0 w 751344"/>
                <a:gd name="connsiteY4" fmla="*/ 0 h 1720234"/>
                <a:gd name="connsiteX0" fmla="*/ 15181 w 766525"/>
                <a:gd name="connsiteY0" fmla="*/ 0 h 1720234"/>
                <a:gd name="connsiteX1" fmla="*/ 336474 w 766525"/>
                <a:gd name="connsiteY1" fmla="*/ 29518 h 1720234"/>
                <a:gd name="connsiteX2" fmla="*/ 766525 w 766525"/>
                <a:gd name="connsiteY2" fmla="*/ 1535224 h 1720234"/>
                <a:gd name="connsiteX3" fmla="*/ 240582 w 766525"/>
                <a:gd name="connsiteY3" fmla="*/ 1720234 h 1720234"/>
                <a:gd name="connsiteX4" fmla="*/ 15181 w 766525"/>
                <a:gd name="connsiteY4" fmla="*/ 0 h 1720234"/>
                <a:gd name="connsiteX0" fmla="*/ 18015 w 769359"/>
                <a:gd name="connsiteY0" fmla="*/ 0 h 1720234"/>
                <a:gd name="connsiteX1" fmla="*/ 339308 w 769359"/>
                <a:gd name="connsiteY1" fmla="*/ 29518 h 1720234"/>
                <a:gd name="connsiteX2" fmla="*/ 769359 w 769359"/>
                <a:gd name="connsiteY2" fmla="*/ 1535224 h 1720234"/>
                <a:gd name="connsiteX3" fmla="*/ 243416 w 769359"/>
                <a:gd name="connsiteY3" fmla="*/ 1720234 h 1720234"/>
                <a:gd name="connsiteX4" fmla="*/ 18015 w 769359"/>
                <a:gd name="connsiteY4" fmla="*/ 0 h 1720234"/>
                <a:gd name="connsiteX0" fmla="*/ 18015 w 769359"/>
                <a:gd name="connsiteY0" fmla="*/ 0 h 1720234"/>
                <a:gd name="connsiteX1" fmla="*/ 339308 w 769359"/>
                <a:gd name="connsiteY1" fmla="*/ 29518 h 1720234"/>
                <a:gd name="connsiteX2" fmla="*/ 769359 w 769359"/>
                <a:gd name="connsiteY2" fmla="*/ 1535224 h 1720234"/>
                <a:gd name="connsiteX3" fmla="*/ 243416 w 769359"/>
                <a:gd name="connsiteY3" fmla="*/ 1720234 h 1720234"/>
                <a:gd name="connsiteX4" fmla="*/ 18015 w 769359"/>
                <a:gd name="connsiteY4" fmla="*/ 0 h 1720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9359" h="1720234">
                  <a:moveTo>
                    <a:pt x="18015" y="0"/>
                  </a:moveTo>
                  <a:lnTo>
                    <a:pt x="339308" y="29518"/>
                  </a:lnTo>
                  <a:cubicBezTo>
                    <a:pt x="482658" y="531420"/>
                    <a:pt x="568518" y="1083736"/>
                    <a:pt x="769359" y="1535224"/>
                  </a:cubicBezTo>
                  <a:lnTo>
                    <a:pt x="243416" y="1720234"/>
                  </a:lnTo>
                  <a:cubicBezTo>
                    <a:pt x="120195" y="1498298"/>
                    <a:pt x="-57310" y="850535"/>
                    <a:pt x="18015" y="0"/>
                  </a:cubicBezTo>
                  <a:close/>
                </a:path>
              </a:pathLst>
            </a:cu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16">
              <a:extLst>
                <a:ext uri="{FF2B5EF4-FFF2-40B4-BE49-F238E27FC236}">
                  <a16:creationId xmlns:a16="http://schemas.microsoft.com/office/drawing/2014/main" id="{CF12BCAD-E130-D3A4-5193-3005A3432866}"/>
                </a:ext>
              </a:extLst>
            </p:cNvPr>
            <p:cNvSpPr/>
            <p:nvPr/>
          </p:nvSpPr>
          <p:spPr>
            <a:xfrm>
              <a:off x="2397773" y="5298805"/>
              <a:ext cx="457200" cy="936617"/>
            </a:xfrm>
            <a:custGeom>
              <a:avLst/>
              <a:gdLst>
                <a:gd name="connsiteX0" fmla="*/ 0 w 400050"/>
                <a:gd name="connsiteY0" fmla="*/ 0 h 936617"/>
                <a:gd name="connsiteX1" fmla="*/ 400050 w 400050"/>
                <a:gd name="connsiteY1" fmla="*/ 0 h 936617"/>
                <a:gd name="connsiteX2" fmla="*/ 400050 w 400050"/>
                <a:gd name="connsiteY2" fmla="*/ 936617 h 936617"/>
                <a:gd name="connsiteX3" fmla="*/ 0 w 400050"/>
                <a:gd name="connsiteY3" fmla="*/ 936617 h 936617"/>
                <a:gd name="connsiteX4" fmla="*/ 0 w 400050"/>
                <a:gd name="connsiteY4" fmla="*/ 0 h 936617"/>
                <a:gd name="connsiteX0" fmla="*/ 0 w 457200"/>
                <a:gd name="connsiteY0" fmla="*/ 0 h 936617"/>
                <a:gd name="connsiteX1" fmla="*/ 457200 w 457200"/>
                <a:gd name="connsiteY1" fmla="*/ 0 h 936617"/>
                <a:gd name="connsiteX2" fmla="*/ 457200 w 457200"/>
                <a:gd name="connsiteY2" fmla="*/ 936617 h 936617"/>
                <a:gd name="connsiteX3" fmla="*/ 57150 w 457200"/>
                <a:gd name="connsiteY3" fmla="*/ 936617 h 936617"/>
                <a:gd name="connsiteX4" fmla="*/ 0 w 457200"/>
                <a:gd name="connsiteY4" fmla="*/ 0 h 93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936617">
                  <a:moveTo>
                    <a:pt x="0" y="0"/>
                  </a:moveTo>
                  <a:lnTo>
                    <a:pt x="457200" y="0"/>
                  </a:lnTo>
                  <a:lnTo>
                    <a:pt x="457200" y="936617"/>
                  </a:lnTo>
                  <a:lnTo>
                    <a:pt x="57150" y="9366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16">
              <a:extLst>
                <a:ext uri="{FF2B5EF4-FFF2-40B4-BE49-F238E27FC236}">
                  <a16:creationId xmlns:a16="http://schemas.microsoft.com/office/drawing/2014/main" id="{D91C0017-CEC1-8C0D-1376-BDE87F8B5EBD}"/>
                </a:ext>
              </a:extLst>
            </p:cNvPr>
            <p:cNvSpPr/>
            <p:nvPr/>
          </p:nvSpPr>
          <p:spPr>
            <a:xfrm flipH="1">
              <a:off x="3020497" y="5307386"/>
              <a:ext cx="457200" cy="936617"/>
            </a:xfrm>
            <a:custGeom>
              <a:avLst/>
              <a:gdLst>
                <a:gd name="connsiteX0" fmla="*/ 0 w 400050"/>
                <a:gd name="connsiteY0" fmla="*/ 0 h 936617"/>
                <a:gd name="connsiteX1" fmla="*/ 400050 w 400050"/>
                <a:gd name="connsiteY1" fmla="*/ 0 h 936617"/>
                <a:gd name="connsiteX2" fmla="*/ 400050 w 400050"/>
                <a:gd name="connsiteY2" fmla="*/ 936617 h 936617"/>
                <a:gd name="connsiteX3" fmla="*/ 0 w 400050"/>
                <a:gd name="connsiteY3" fmla="*/ 936617 h 936617"/>
                <a:gd name="connsiteX4" fmla="*/ 0 w 400050"/>
                <a:gd name="connsiteY4" fmla="*/ 0 h 936617"/>
                <a:gd name="connsiteX0" fmla="*/ 0 w 457200"/>
                <a:gd name="connsiteY0" fmla="*/ 0 h 936617"/>
                <a:gd name="connsiteX1" fmla="*/ 457200 w 457200"/>
                <a:gd name="connsiteY1" fmla="*/ 0 h 936617"/>
                <a:gd name="connsiteX2" fmla="*/ 457200 w 457200"/>
                <a:gd name="connsiteY2" fmla="*/ 936617 h 936617"/>
                <a:gd name="connsiteX3" fmla="*/ 57150 w 457200"/>
                <a:gd name="connsiteY3" fmla="*/ 936617 h 936617"/>
                <a:gd name="connsiteX4" fmla="*/ 0 w 457200"/>
                <a:gd name="connsiteY4" fmla="*/ 0 h 93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936617">
                  <a:moveTo>
                    <a:pt x="0" y="0"/>
                  </a:moveTo>
                  <a:lnTo>
                    <a:pt x="457200" y="0"/>
                  </a:lnTo>
                  <a:lnTo>
                    <a:pt x="457200" y="936617"/>
                  </a:lnTo>
                  <a:lnTo>
                    <a:pt x="57150" y="9366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17">
              <a:extLst>
                <a:ext uri="{FF2B5EF4-FFF2-40B4-BE49-F238E27FC236}">
                  <a16:creationId xmlns:a16="http://schemas.microsoft.com/office/drawing/2014/main" id="{F8A3A612-0ACD-F072-99AE-B1B63404C121}"/>
                </a:ext>
              </a:extLst>
            </p:cNvPr>
            <p:cNvSpPr/>
            <p:nvPr/>
          </p:nvSpPr>
          <p:spPr>
            <a:xfrm>
              <a:off x="1900684" y="5757846"/>
              <a:ext cx="954404" cy="533400"/>
            </a:xfrm>
            <a:custGeom>
              <a:avLst/>
              <a:gdLst>
                <a:gd name="connsiteX0" fmla="*/ 0 w 390525"/>
                <a:gd name="connsiteY0" fmla="*/ 0 h 447675"/>
                <a:gd name="connsiteX1" fmla="*/ 390525 w 390525"/>
                <a:gd name="connsiteY1" fmla="*/ 0 h 447675"/>
                <a:gd name="connsiteX2" fmla="*/ 390525 w 390525"/>
                <a:gd name="connsiteY2" fmla="*/ 447675 h 447675"/>
                <a:gd name="connsiteX3" fmla="*/ 0 w 390525"/>
                <a:gd name="connsiteY3" fmla="*/ 447675 h 447675"/>
                <a:gd name="connsiteX4" fmla="*/ 0 w 390525"/>
                <a:gd name="connsiteY4" fmla="*/ 0 h 447675"/>
                <a:gd name="connsiteX0" fmla="*/ 538162 w 928687"/>
                <a:gd name="connsiteY0" fmla="*/ 0 h 533400"/>
                <a:gd name="connsiteX1" fmla="*/ 928687 w 928687"/>
                <a:gd name="connsiteY1" fmla="*/ 0 h 533400"/>
                <a:gd name="connsiteX2" fmla="*/ 928687 w 928687"/>
                <a:gd name="connsiteY2" fmla="*/ 447675 h 533400"/>
                <a:gd name="connsiteX3" fmla="*/ 0 w 928687"/>
                <a:gd name="connsiteY3" fmla="*/ 533400 h 533400"/>
                <a:gd name="connsiteX4" fmla="*/ 538162 w 928687"/>
                <a:gd name="connsiteY4" fmla="*/ 0 h 533400"/>
                <a:gd name="connsiteX0" fmla="*/ 538162 w 928687"/>
                <a:gd name="connsiteY0" fmla="*/ 0 h 533400"/>
                <a:gd name="connsiteX1" fmla="*/ 928687 w 928687"/>
                <a:gd name="connsiteY1" fmla="*/ 0 h 533400"/>
                <a:gd name="connsiteX2" fmla="*/ 928687 w 928687"/>
                <a:gd name="connsiteY2" fmla="*/ 490538 h 533400"/>
                <a:gd name="connsiteX3" fmla="*/ 0 w 928687"/>
                <a:gd name="connsiteY3" fmla="*/ 533400 h 533400"/>
                <a:gd name="connsiteX4" fmla="*/ 538162 w 928687"/>
                <a:gd name="connsiteY4" fmla="*/ 0 h 533400"/>
                <a:gd name="connsiteX0" fmla="*/ 563879 w 954404"/>
                <a:gd name="connsiteY0" fmla="*/ 0 h 533400"/>
                <a:gd name="connsiteX1" fmla="*/ 954404 w 954404"/>
                <a:gd name="connsiteY1" fmla="*/ 0 h 533400"/>
                <a:gd name="connsiteX2" fmla="*/ 954404 w 954404"/>
                <a:gd name="connsiteY2" fmla="*/ 490538 h 533400"/>
                <a:gd name="connsiteX3" fmla="*/ 25717 w 954404"/>
                <a:gd name="connsiteY3" fmla="*/ 533400 h 533400"/>
                <a:gd name="connsiteX4" fmla="*/ 563879 w 954404"/>
                <a:gd name="connsiteY4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404" h="533400">
                  <a:moveTo>
                    <a:pt x="563879" y="0"/>
                  </a:moveTo>
                  <a:lnTo>
                    <a:pt x="954404" y="0"/>
                  </a:lnTo>
                  <a:lnTo>
                    <a:pt x="954404" y="490538"/>
                  </a:lnTo>
                  <a:lnTo>
                    <a:pt x="25717" y="533400"/>
                  </a:lnTo>
                  <a:cubicBezTo>
                    <a:pt x="-118746" y="317500"/>
                    <a:pt x="384492" y="177800"/>
                    <a:pt x="563879" y="0"/>
                  </a:cubicBezTo>
                  <a:close/>
                </a:path>
              </a:pathLst>
            </a:cu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7">
              <a:extLst>
                <a:ext uri="{FF2B5EF4-FFF2-40B4-BE49-F238E27FC236}">
                  <a16:creationId xmlns:a16="http://schemas.microsoft.com/office/drawing/2014/main" id="{4D5156BA-4D2F-DC52-7ED4-D9EC7D58E68D}"/>
                </a:ext>
              </a:extLst>
            </p:cNvPr>
            <p:cNvSpPr/>
            <p:nvPr/>
          </p:nvSpPr>
          <p:spPr>
            <a:xfrm flipH="1">
              <a:off x="3020497" y="5767700"/>
              <a:ext cx="954404" cy="533400"/>
            </a:xfrm>
            <a:custGeom>
              <a:avLst/>
              <a:gdLst>
                <a:gd name="connsiteX0" fmla="*/ 0 w 390525"/>
                <a:gd name="connsiteY0" fmla="*/ 0 h 447675"/>
                <a:gd name="connsiteX1" fmla="*/ 390525 w 390525"/>
                <a:gd name="connsiteY1" fmla="*/ 0 h 447675"/>
                <a:gd name="connsiteX2" fmla="*/ 390525 w 390525"/>
                <a:gd name="connsiteY2" fmla="*/ 447675 h 447675"/>
                <a:gd name="connsiteX3" fmla="*/ 0 w 390525"/>
                <a:gd name="connsiteY3" fmla="*/ 447675 h 447675"/>
                <a:gd name="connsiteX4" fmla="*/ 0 w 390525"/>
                <a:gd name="connsiteY4" fmla="*/ 0 h 447675"/>
                <a:gd name="connsiteX0" fmla="*/ 538162 w 928687"/>
                <a:gd name="connsiteY0" fmla="*/ 0 h 533400"/>
                <a:gd name="connsiteX1" fmla="*/ 928687 w 928687"/>
                <a:gd name="connsiteY1" fmla="*/ 0 h 533400"/>
                <a:gd name="connsiteX2" fmla="*/ 928687 w 928687"/>
                <a:gd name="connsiteY2" fmla="*/ 447675 h 533400"/>
                <a:gd name="connsiteX3" fmla="*/ 0 w 928687"/>
                <a:gd name="connsiteY3" fmla="*/ 533400 h 533400"/>
                <a:gd name="connsiteX4" fmla="*/ 538162 w 928687"/>
                <a:gd name="connsiteY4" fmla="*/ 0 h 533400"/>
                <a:gd name="connsiteX0" fmla="*/ 538162 w 928687"/>
                <a:gd name="connsiteY0" fmla="*/ 0 h 533400"/>
                <a:gd name="connsiteX1" fmla="*/ 928687 w 928687"/>
                <a:gd name="connsiteY1" fmla="*/ 0 h 533400"/>
                <a:gd name="connsiteX2" fmla="*/ 928687 w 928687"/>
                <a:gd name="connsiteY2" fmla="*/ 490538 h 533400"/>
                <a:gd name="connsiteX3" fmla="*/ 0 w 928687"/>
                <a:gd name="connsiteY3" fmla="*/ 533400 h 533400"/>
                <a:gd name="connsiteX4" fmla="*/ 538162 w 928687"/>
                <a:gd name="connsiteY4" fmla="*/ 0 h 533400"/>
                <a:gd name="connsiteX0" fmla="*/ 563879 w 954404"/>
                <a:gd name="connsiteY0" fmla="*/ 0 h 533400"/>
                <a:gd name="connsiteX1" fmla="*/ 954404 w 954404"/>
                <a:gd name="connsiteY1" fmla="*/ 0 h 533400"/>
                <a:gd name="connsiteX2" fmla="*/ 954404 w 954404"/>
                <a:gd name="connsiteY2" fmla="*/ 490538 h 533400"/>
                <a:gd name="connsiteX3" fmla="*/ 25717 w 954404"/>
                <a:gd name="connsiteY3" fmla="*/ 533400 h 533400"/>
                <a:gd name="connsiteX4" fmla="*/ 563879 w 954404"/>
                <a:gd name="connsiteY4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4404" h="533400">
                  <a:moveTo>
                    <a:pt x="563879" y="0"/>
                  </a:moveTo>
                  <a:lnTo>
                    <a:pt x="954404" y="0"/>
                  </a:lnTo>
                  <a:lnTo>
                    <a:pt x="954404" y="490538"/>
                  </a:lnTo>
                  <a:lnTo>
                    <a:pt x="25717" y="533400"/>
                  </a:lnTo>
                  <a:cubicBezTo>
                    <a:pt x="-118746" y="317500"/>
                    <a:pt x="384492" y="177800"/>
                    <a:pt x="563879" y="0"/>
                  </a:cubicBezTo>
                  <a:close/>
                </a:path>
              </a:pathLst>
            </a:custGeom>
            <a:solidFill>
              <a:srgbClr val="ED7D31">
                <a:lumMod val="5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BE1094F-B1FC-B9CA-C62E-28CF44B78E2A}"/>
                </a:ext>
              </a:extLst>
            </p:cNvPr>
            <p:cNvSpPr/>
            <p:nvPr/>
          </p:nvSpPr>
          <p:spPr>
            <a:xfrm>
              <a:off x="2092640" y="3081691"/>
              <a:ext cx="1648754" cy="2239617"/>
            </a:xfrm>
            <a:prstGeom prst="ellipse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695CC0D7-730F-E60C-061F-C5238CF9EBCC}"/>
                </a:ext>
              </a:extLst>
            </p:cNvPr>
            <p:cNvSpPr/>
            <p:nvPr/>
          </p:nvSpPr>
          <p:spPr>
            <a:xfrm>
              <a:off x="2127692" y="3199536"/>
              <a:ext cx="525118" cy="1125440"/>
            </a:xfrm>
            <a:custGeom>
              <a:avLst/>
              <a:gdLst>
                <a:gd name="connsiteX0" fmla="*/ 0 w 410818"/>
                <a:gd name="connsiteY0" fmla="*/ 0 h 473208"/>
                <a:gd name="connsiteX1" fmla="*/ 410818 w 410818"/>
                <a:gd name="connsiteY1" fmla="*/ 0 h 473208"/>
                <a:gd name="connsiteX2" fmla="*/ 410818 w 410818"/>
                <a:gd name="connsiteY2" fmla="*/ 473208 h 473208"/>
                <a:gd name="connsiteX3" fmla="*/ 0 w 410818"/>
                <a:gd name="connsiteY3" fmla="*/ 473208 h 473208"/>
                <a:gd name="connsiteX4" fmla="*/ 0 w 410818"/>
                <a:gd name="connsiteY4" fmla="*/ 0 h 473208"/>
                <a:gd name="connsiteX0" fmla="*/ 0 w 518768"/>
                <a:gd name="connsiteY0" fmla="*/ 0 h 504958"/>
                <a:gd name="connsiteX1" fmla="*/ 410818 w 518768"/>
                <a:gd name="connsiteY1" fmla="*/ 0 h 504958"/>
                <a:gd name="connsiteX2" fmla="*/ 518768 w 518768"/>
                <a:gd name="connsiteY2" fmla="*/ 504958 h 504958"/>
                <a:gd name="connsiteX3" fmla="*/ 0 w 518768"/>
                <a:gd name="connsiteY3" fmla="*/ 473208 h 504958"/>
                <a:gd name="connsiteX4" fmla="*/ 0 w 518768"/>
                <a:gd name="connsiteY4" fmla="*/ 0 h 504958"/>
                <a:gd name="connsiteX0" fmla="*/ 0 w 518768"/>
                <a:gd name="connsiteY0" fmla="*/ 488950 h 993908"/>
                <a:gd name="connsiteX1" fmla="*/ 277468 w 518768"/>
                <a:gd name="connsiteY1" fmla="*/ 0 h 993908"/>
                <a:gd name="connsiteX2" fmla="*/ 518768 w 518768"/>
                <a:gd name="connsiteY2" fmla="*/ 993908 h 993908"/>
                <a:gd name="connsiteX3" fmla="*/ 0 w 518768"/>
                <a:gd name="connsiteY3" fmla="*/ 962158 h 993908"/>
                <a:gd name="connsiteX4" fmla="*/ 0 w 518768"/>
                <a:gd name="connsiteY4" fmla="*/ 488950 h 993908"/>
                <a:gd name="connsiteX0" fmla="*/ 0 w 525118"/>
                <a:gd name="connsiteY0" fmla="*/ 0 h 1114558"/>
                <a:gd name="connsiteX1" fmla="*/ 283818 w 525118"/>
                <a:gd name="connsiteY1" fmla="*/ 120650 h 1114558"/>
                <a:gd name="connsiteX2" fmla="*/ 525118 w 525118"/>
                <a:gd name="connsiteY2" fmla="*/ 1114558 h 1114558"/>
                <a:gd name="connsiteX3" fmla="*/ 6350 w 525118"/>
                <a:gd name="connsiteY3" fmla="*/ 1082808 h 1114558"/>
                <a:gd name="connsiteX4" fmla="*/ 0 w 525118"/>
                <a:gd name="connsiteY4" fmla="*/ 0 h 1114558"/>
                <a:gd name="connsiteX0" fmla="*/ 0 w 525118"/>
                <a:gd name="connsiteY0" fmla="*/ 0 h 1125440"/>
                <a:gd name="connsiteX1" fmla="*/ 283818 w 525118"/>
                <a:gd name="connsiteY1" fmla="*/ 120650 h 1125440"/>
                <a:gd name="connsiteX2" fmla="*/ 525118 w 525118"/>
                <a:gd name="connsiteY2" fmla="*/ 1114558 h 1125440"/>
                <a:gd name="connsiteX3" fmla="*/ 6350 w 525118"/>
                <a:gd name="connsiteY3" fmla="*/ 1082808 h 1125440"/>
                <a:gd name="connsiteX4" fmla="*/ 0 w 525118"/>
                <a:gd name="connsiteY4" fmla="*/ 0 h 112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5118" h="1125440">
                  <a:moveTo>
                    <a:pt x="0" y="0"/>
                  </a:moveTo>
                  <a:lnTo>
                    <a:pt x="283818" y="120650"/>
                  </a:lnTo>
                  <a:lnTo>
                    <a:pt x="525118" y="1114558"/>
                  </a:lnTo>
                  <a:cubicBezTo>
                    <a:pt x="339495" y="1148425"/>
                    <a:pt x="179273" y="1093391"/>
                    <a:pt x="6350" y="1082808"/>
                  </a:cubicBezTo>
                  <a:cubicBezTo>
                    <a:pt x="4233" y="721872"/>
                    <a:pt x="2117" y="360936"/>
                    <a:pt x="0" y="0"/>
                  </a:cubicBezTo>
                  <a:close/>
                </a:path>
              </a:pathLst>
            </a:cu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7">
              <a:extLst>
                <a:ext uri="{FF2B5EF4-FFF2-40B4-BE49-F238E27FC236}">
                  <a16:creationId xmlns:a16="http://schemas.microsoft.com/office/drawing/2014/main" id="{23592D76-552B-D1F6-51FB-1F6526D04F89}"/>
                </a:ext>
              </a:extLst>
            </p:cNvPr>
            <p:cNvSpPr/>
            <p:nvPr/>
          </p:nvSpPr>
          <p:spPr>
            <a:xfrm flipH="1">
              <a:off x="3242521" y="3199536"/>
              <a:ext cx="525118" cy="1125440"/>
            </a:xfrm>
            <a:custGeom>
              <a:avLst/>
              <a:gdLst>
                <a:gd name="connsiteX0" fmla="*/ 0 w 410818"/>
                <a:gd name="connsiteY0" fmla="*/ 0 h 473208"/>
                <a:gd name="connsiteX1" fmla="*/ 410818 w 410818"/>
                <a:gd name="connsiteY1" fmla="*/ 0 h 473208"/>
                <a:gd name="connsiteX2" fmla="*/ 410818 w 410818"/>
                <a:gd name="connsiteY2" fmla="*/ 473208 h 473208"/>
                <a:gd name="connsiteX3" fmla="*/ 0 w 410818"/>
                <a:gd name="connsiteY3" fmla="*/ 473208 h 473208"/>
                <a:gd name="connsiteX4" fmla="*/ 0 w 410818"/>
                <a:gd name="connsiteY4" fmla="*/ 0 h 473208"/>
                <a:gd name="connsiteX0" fmla="*/ 0 w 518768"/>
                <a:gd name="connsiteY0" fmla="*/ 0 h 504958"/>
                <a:gd name="connsiteX1" fmla="*/ 410818 w 518768"/>
                <a:gd name="connsiteY1" fmla="*/ 0 h 504958"/>
                <a:gd name="connsiteX2" fmla="*/ 518768 w 518768"/>
                <a:gd name="connsiteY2" fmla="*/ 504958 h 504958"/>
                <a:gd name="connsiteX3" fmla="*/ 0 w 518768"/>
                <a:gd name="connsiteY3" fmla="*/ 473208 h 504958"/>
                <a:gd name="connsiteX4" fmla="*/ 0 w 518768"/>
                <a:gd name="connsiteY4" fmla="*/ 0 h 504958"/>
                <a:gd name="connsiteX0" fmla="*/ 0 w 518768"/>
                <a:gd name="connsiteY0" fmla="*/ 488950 h 993908"/>
                <a:gd name="connsiteX1" fmla="*/ 277468 w 518768"/>
                <a:gd name="connsiteY1" fmla="*/ 0 h 993908"/>
                <a:gd name="connsiteX2" fmla="*/ 518768 w 518768"/>
                <a:gd name="connsiteY2" fmla="*/ 993908 h 993908"/>
                <a:gd name="connsiteX3" fmla="*/ 0 w 518768"/>
                <a:gd name="connsiteY3" fmla="*/ 962158 h 993908"/>
                <a:gd name="connsiteX4" fmla="*/ 0 w 518768"/>
                <a:gd name="connsiteY4" fmla="*/ 488950 h 993908"/>
                <a:gd name="connsiteX0" fmla="*/ 0 w 525118"/>
                <a:gd name="connsiteY0" fmla="*/ 0 h 1114558"/>
                <a:gd name="connsiteX1" fmla="*/ 283818 w 525118"/>
                <a:gd name="connsiteY1" fmla="*/ 120650 h 1114558"/>
                <a:gd name="connsiteX2" fmla="*/ 525118 w 525118"/>
                <a:gd name="connsiteY2" fmla="*/ 1114558 h 1114558"/>
                <a:gd name="connsiteX3" fmla="*/ 6350 w 525118"/>
                <a:gd name="connsiteY3" fmla="*/ 1082808 h 1114558"/>
                <a:gd name="connsiteX4" fmla="*/ 0 w 525118"/>
                <a:gd name="connsiteY4" fmla="*/ 0 h 1114558"/>
                <a:gd name="connsiteX0" fmla="*/ 0 w 525118"/>
                <a:gd name="connsiteY0" fmla="*/ 0 h 1125440"/>
                <a:gd name="connsiteX1" fmla="*/ 283818 w 525118"/>
                <a:gd name="connsiteY1" fmla="*/ 120650 h 1125440"/>
                <a:gd name="connsiteX2" fmla="*/ 525118 w 525118"/>
                <a:gd name="connsiteY2" fmla="*/ 1114558 h 1125440"/>
                <a:gd name="connsiteX3" fmla="*/ 6350 w 525118"/>
                <a:gd name="connsiteY3" fmla="*/ 1082808 h 1125440"/>
                <a:gd name="connsiteX4" fmla="*/ 0 w 525118"/>
                <a:gd name="connsiteY4" fmla="*/ 0 h 112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5118" h="1125440">
                  <a:moveTo>
                    <a:pt x="0" y="0"/>
                  </a:moveTo>
                  <a:lnTo>
                    <a:pt x="283818" y="120650"/>
                  </a:lnTo>
                  <a:lnTo>
                    <a:pt x="525118" y="1114558"/>
                  </a:lnTo>
                  <a:cubicBezTo>
                    <a:pt x="339495" y="1148425"/>
                    <a:pt x="179273" y="1093391"/>
                    <a:pt x="6350" y="1082808"/>
                  </a:cubicBezTo>
                  <a:cubicBezTo>
                    <a:pt x="4233" y="721872"/>
                    <a:pt x="2117" y="360936"/>
                    <a:pt x="0" y="0"/>
                  </a:cubicBezTo>
                  <a:close/>
                </a:path>
              </a:pathLst>
            </a:cu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62CBB678-C990-6566-481A-06F0CAB8D25B}"/>
                </a:ext>
              </a:extLst>
            </p:cNvPr>
            <p:cNvSpPr/>
            <p:nvPr/>
          </p:nvSpPr>
          <p:spPr>
            <a:xfrm rot="720638">
              <a:off x="1804321" y="4415704"/>
              <a:ext cx="1070029" cy="985252"/>
            </a:xfrm>
            <a:custGeom>
              <a:avLst/>
              <a:gdLst>
                <a:gd name="connsiteX0" fmla="*/ 0 w 717550"/>
                <a:gd name="connsiteY0" fmla="*/ 0 h 380348"/>
                <a:gd name="connsiteX1" fmla="*/ 717550 w 717550"/>
                <a:gd name="connsiteY1" fmla="*/ 0 h 380348"/>
                <a:gd name="connsiteX2" fmla="*/ 717550 w 717550"/>
                <a:gd name="connsiteY2" fmla="*/ 380348 h 380348"/>
                <a:gd name="connsiteX3" fmla="*/ 0 w 717550"/>
                <a:gd name="connsiteY3" fmla="*/ 380348 h 380348"/>
                <a:gd name="connsiteX4" fmla="*/ 0 w 717550"/>
                <a:gd name="connsiteY4" fmla="*/ 0 h 380348"/>
                <a:gd name="connsiteX0" fmla="*/ 0 w 737107"/>
                <a:gd name="connsiteY0" fmla="*/ 30129 h 410477"/>
                <a:gd name="connsiteX1" fmla="*/ 737107 w 737107"/>
                <a:gd name="connsiteY1" fmla="*/ 0 h 410477"/>
                <a:gd name="connsiteX2" fmla="*/ 717550 w 737107"/>
                <a:gd name="connsiteY2" fmla="*/ 410477 h 410477"/>
                <a:gd name="connsiteX3" fmla="*/ 0 w 737107"/>
                <a:gd name="connsiteY3" fmla="*/ 410477 h 410477"/>
                <a:gd name="connsiteX4" fmla="*/ 0 w 737107"/>
                <a:gd name="connsiteY4" fmla="*/ 30129 h 410477"/>
                <a:gd name="connsiteX0" fmla="*/ 173650 w 910757"/>
                <a:gd name="connsiteY0" fmla="*/ 30129 h 875901"/>
                <a:gd name="connsiteX1" fmla="*/ 910757 w 910757"/>
                <a:gd name="connsiteY1" fmla="*/ 0 h 875901"/>
                <a:gd name="connsiteX2" fmla="*/ 891200 w 910757"/>
                <a:gd name="connsiteY2" fmla="*/ 410477 h 875901"/>
                <a:gd name="connsiteX3" fmla="*/ 0 w 910757"/>
                <a:gd name="connsiteY3" fmla="*/ 875901 h 875901"/>
                <a:gd name="connsiteX4" fmla="*/ 173650 w 910757"/>
                <a:gd name="connsiteY4" fmla="*/ 30129 h 875901"/>
                <a:gd name="connsiteX0" fmla="*/ 173650 w 944918"/>
                <a:gd name="connsiteY0" fmla="*/ 37397 h 883169"/>
                <a:gd name="connsiteX1" fmla="*/ 944918 w 944918"/>
                <a:gd name="connsiteY1" fmla="*/ 0 h 883169"/>
                <a:gd name="connsiteX2" fmla="*/ 891200 w 944918"/>
                <a:gd name="connsiteY2" fmla="*/ 417745 h 883169"/>
                <a:gd name="connsiteX3" fmla="*/ 0 w 944918"/>
                <a:gd name="connsiteY3" fmla="*/ 883169 h 883169"/>
                <a:gd name="connsiteX4" fmla="*/ 173650 w 944918"/>
                <a:gd name="connsiteY4" fmla="*/ 37397 h 883169"/>
                <a:gd name="connsiteX0" fmla="*/ 173650 w 1038142"/>
                <a:gd name="connsiteY0" fmla="*/ 37397 h 925329"/>
                <a:gd name="connsiteX1" fmla="*/ 944918 w 1038142"/>
                <a:gd name="connsiteY1" fmla="*/ 0 h 925329"/>
                <a:gd name="connsiteX2" fmla="*/ 1038142 w 1038142"/>
                <a:gd name="connsiteY2" fmla="*/ 925329 h 925329"/>
                <a:gd name="connsiteX3" fmla="*/ 0 w 1038142"/>
                <a:gd name="connsiteY3" fmla="*/ 883169 h 925329"/>
                <a:gd name="connsiteX4" fmla="*/ 173650 w 1038142"/>
                <a:gd name="connsiteY4" fmla="*/ 37397 h 925329"/>
                <a:gd name="connsiteX0" fmla="*/ 173650 w 1038142"/>
                <a:gd name="connsiteY0" fmla="*/ 37397 h 964683"/>
                <a:gd name="connsiteX1" fmla="*/ 944918 w 1038142"/>
                <a:gd name="connsiteY1" fmla="*/ 0 h 964683"/>
                <a:gd name="connsiteX2" fmla="*/ 1038142 w 1038142"/>
                <a:gd name="connsiteY2" fmla="*/ 925329 h 964683"/>
                <a:gd name="connsiteX3" fmla="*/ 0 w 1038142"/>
                <a:gd name="connsiteY3" fmla="*/ 883169 h 964683"/>
                <a:gd name="connsiteX4" fmla="*/ 173650 w 1038142"/>
                <a:gd name="connsiteY4" fmla="*/ 37397 h 964683"/>
                <a:gd name="connsiteX0" fmla="*/ 173650 w 1038142"/>
                <a:gd name="connsiteY0" fmla="*/ 37397 h 985252"/>
                <a:gd name="connsiteX1" fmla="*/ 944918 w 1038142"/>
                <a:gd name="connsiteY1" fmla="*/ 0 h 985252"/>
                <a:gd name="connsiteX2" fmla="*/ 1038142 w 1038142"/>
                <a:gd name="connsiteY2" fmla="*/ 925329 h 985252"/>
                <a:gd name="connsiteX3" fmla="*/ 0 w 1038142"/>
                <a:gd name="connsiteY3" fmla="*/ 883169 h 985252"/>
                <a:gd name="connsiteX4" fmla="*/ 173650 w 1038142"/>
                <a:gd name="connsiteY4" fmla="*/ 37397 h 985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8142" h="985252">
                  <a:moveTo>
                    <a:pt x="173650" y="37397"/>
                  </a:moveTo>
                  <a:lnTo>
                    <a:pt x="944918" y="0"/>
                  </a:lnTo>
                  <a:lnTo>
                    <a:pt x="1038142" y="925329"/>
                  </a:lnTo>
                  <a:cubicBezTo>
                    <a:pt x="658659" y="1028756"/>
                    <a:pt x="287372" y="987611"/>
                    <a:pt x="0" y="883169"/>
                  </a:cubicBezTo>
                  <a:lnTo>
                    <a:pt x="173650" y="37397"/>
                  </a:lnTo>
                  <a:close/>
                </a:path>
              </a:pathLst>
            </a:custGeom>
            <a:solidFill>
              <a:srgbClr val="ED7D31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10">
              <a:extLst>
                <a:ext uri="{FF2B5EF4-FFF2-40B4-BE49-F238E27FC236}">
                  <a16:creationId xmlns:a16="http://schemas.microsoft.com/office/drawing/2014/main" id="{053B6551-FB22-20C9-90B8-314156C155FE}"/>
                </a:ext>
              </a:extLst>
            </p:cNvPr>
            <p:cNvSpPr/>
            <p:nvPr/>
          </p:nvSpPr>
          <p:spPr>
            <a:xfrm rot="20879362" flipH="1">
              <a:off x="3015629" y="4417178"/>
              <a:ext cx="1070029" cy="985252"/>
            </a:xfrm>
            <a:custGeom>
              <a:avLst/>
              <a:gdLst>
                <a:gd name="connsiteX0" fmla="*/ 0 w 717550"/>
                <a:gd name="connsiteY0" fmla="*/ 0 h 380348"/>
                <a:gd name="connsiteX1" fmla="*/ 717550 w 717550"/>
                <a:gd name="connsiteY1" fmla="*/ 0 h 380348"/>
                <a:gd name="connsiteX2" fmla="*/ 717550 w 717550"/>
                <a:gd name="connsiteY2" fmla="*/ 380348 h 380348"/>
                <a:gd name="connsiteX3" fmla="*/ 0 w 717550"/>
                <a:gd name="connsiteY3" fmla="*/ 380348 h 380348"/>
                <a:gd name="connsiteX4" fmla="*/ 0 w 717550"/>
                <a:gd name="connsiteY4" fmla="*/ 0 h 380348"/>
                <a:gd name="connsiteX0" fmla="*/ 0 w 737107"/>
                <a:gd name="connsiteY0" fmla="*/ 30129 h 410477"/>
                <a:gd name="connsiteX1" fmla="*/ 737107 w 737107"/>
                <a:gd name="connsiteY1" fmla="*/ 0 h 410477"/>
                <a:gd name="connsiteX2" fmla="*/ 717550 w 737107"/>
                <a:gd name="connsiteY2" fmla="*/ 410477 h 410477"/>
                <a:gd name="connsiteX3" fmla="*/ 0 w 737107"/>
                <a:gd name="connsiteY3" fmla="*/ 410477 h 410477"/>
                <a:gd name="connsiteX4" fmla="*/ 0 w 737107"/>
                <a:gd name="connsiteY4" fmla="*/ 30129 h 410477"/>
                <a:gd name="connsiteX0" fmla="*/ 173650 w 910757"/>
                <a:gd name="connsiteY0" fmla="*/ 30129 h 875901"/>
                <a:gd name="connsiteX1" fmla="*/ 910757 w 910757"/>
                <a:gd name="connsiteY1" fmla="*/ 0 h 875901"/>
                <a:gd name="connsiteX2" fmla="*/ 891200 w 910757"/>
                <a:gd name="connsiteY2" fmla="*/ 410477 h 875901"/>
                <a:gd name="connsiteX3" fmla="*/ 0 w 910757"/>
                <a:gd name="connsiteY3" fmla="*/ 875901 h 875901"/>
                <a:gd name="connsiteX4" fmla="*/ 173650 w 910757"/>
                <a:gd name="connsiteY4" fmla="*/ 30129 h 875901"/>
                <a:gd name="connsiteX0" fmla="*/ 173650 w 944918"/>
                <a:gd name="connsiteY0" fmla="*/ 37397 h 883169"/>
                <a:gd name="connsiteX1" fmla="*/ 944918 w 944918"/>
                <a:gd name="connsiteY1" fmla="*/ 0 h 883169"/>
                <a:gd name="connsiteX2" fmla="*/ 891200 w 944918"/>
                <a:gd name="connsiteY2" fmla="*/ 417745 h 883169"/>
                <a:gd name="connsiteX3" fmla="*/ 0 w 944918"/>
                <a:gd name="connsiteY3" fmla="*/ 883169 h 883169"/>
                <a:gd name="connsiteX4" fmla="*/ 173650 w 944918"/>
                <a:gd name="connsiteY4" fmla="*/ 37397 h 883169"/>
                <a:gd name="connsiteX0" fmla="*/ 173650 w 1038142"/>
                <a:gd name="connsiteY0" fmla="*/ 37397 h 925329"/>
                <a:gd name="connsiteX1" fmla="*/ 944918 w 1038142"/>
                <a:gd name="connsiteY1" fmla="*/ 0 h 925329"/>
                <a:gd name="connsiteX2" fmla="*/ 1038142 w 1038142"/>
                <a:gd name="connsiteY2" fmla="*/ 925329 h 925329"/>
                <a:gd name="connsiteX3" fmla="*/ 0 w 1038142"/>
                <a:gd name="connsiteY3" fmla="*/ 883169 h 925329"/>
                <a:gd name="connsiteX4" fmla="*/ 173650 w 1038142"/>
                <a:gd name="connsiteY4" fmla="*/ 37397 h 925329"/>
                <a:gd name="connsiteX0" fmla="*/ 173650 w 1038142"/>
                <a:gd name="connsiteY0" fmla="*/ 37397 h 964683"/>
                <a:gd name="connsiteX1" fmla="*/ 944918 w 1038142"/>
                <a:gd name="connsiteY1" fmla="*/ 0 h 964683"/>
                <a:gd name="connsiteX2" fmla="*/ 1038142 w 1038142"/>
                <a:gd name="connsiteY2" fmla="*/ 925329 h 964683"/>
                <a:gd name="connsiteX3" fmla="*/ 0 w 1038142"/>
                <a:gd name="connsiteY3" fmla="*/ 883169 h 964683"/>
                <a:gd name="connsiteX4" fmla="*/ 173650 w 1038142"/>
                <a:gd name="connsiteY4" fmla="*/ 37397 h 964683"/>
                <a:gd name="connsiteX0" fmla="*/ 173650 w 1038142"/>
                <a:gd name="connsiteY0" fmla="*/ 37397 h 985252"/>
                <a:gd name="connsiteX1" fmla="*/ 944918 w 1038142"/>
                <a:gd name="connsiteY1" fmla="*/ 0 h 985252"/>
                <a:gd name="connsiteX2" fmla="*/ 1038142 w 1038142"/>
                <a:gd name="connsiteY2" fmla="*/ 925329 h 985252"/>
                <a:gd name="connsiteX3" fmla="*/ 0 w 1038142"/>
                <a:gd name="connsiteY3" fmla="*/ 883169 h 985252"/>
                <a:gd name="connsiteX4" fmla="*/ 173650 w 1038142"/>
                <a:gd name="connsiteY4" fmla="*/ 37397 h 985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8142" h="985252">
                  <a:moveTo>
                    <a:pt x="173650" y="37397"/>
                  </a:moveTo>
                  <a:lnTo>
                    <a:pt x="944918" y="0"/>
                  </a:lnTo>
                  <a:lnTo>
                    <a:pt x="1038142" y="925329"/>
                  </a:lnTo>
                  <a:cubicBezTo>
                    <a:pt x="658659" y="1028756"/>
                    <a:pt x="287372" y="987611"/>
                    <a:pt x="0" y="883169"/>
                  </a:cubicBezTo>
                  <a:lnTo>
                    <a:pt x="173650" y="37397"/>
                  </a:lnTo>
                  <a:close/>
                </a:path>
              </a:pathLst>
            </a:custGeom>
            <a:solidFill>
              <a:srgbClr val="ED7D31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10">
              <a:extLst>
                <a:ext uri="{FF2B5EF4-FFF2-40B4-BE49-F238E27FC236}">
                  <a16:creationId xmlns:a16="http://schemas.microsoft.com/office/drawing/2014/main" id="{D961CAA8-BD93-9835-81AF-4DA36C42CDC5}"/>
                </a:ext>
              </a:extLst>
            </p:cNvPr>
            <p:cNvSpPr/>
            <p:nvPr/>
          </p:nvSpPr>
          <p:spPr>
            <a:xfrm rot="720638">
              <a:off x="1850482" y="4272816"/>
              <a:ext cx="1038142" cy="985252"/>
            </a:xfrm>
            <a:custGeom>
              <a:avLst/>
              <a:gdLst>
                <a:gd name="connsiteX0" fmla="*/ 0 w 717550"/>
                <a:gd name="connsiteY0" fmla="*/ 0 h 380348"/>
                <a:gd name="connsiteX1" fmla="*/ 717550 w 717550"/>
                <a:gd name="connsiteY1" fmla="*/ 0 h 380348"/>
                <a:gd name="connsiteX2" fmla="*/ 717550 w 717550"/>
                <a:gd name="connsiteY2" fmla="*/ 380348 h 380348"/>
                <a:gd name="connsiteX3" fmla="*/ 0 w 717550"/>
                <a:gd name="connsiteY3" fmla="*/ 380348 h 380348"/>
                <a:gd name="connsiteX4" fmla="*/ 0 w 717550"/>
                <a:gd name="connsiteY4" fmla="*/ 0 h 380348"/>
                <a:gd name="connsiteX0" fmla="*/ 0 w 737107"/>
                <a:gd name="connsiteY0" fmla="*/ 30129 h 410477"/>
                <a:gd name="connsiteX1" fmla="*/ 737107 w 737107"/>
                <a:gd name="connsiteY1" fmla="*/ 0 h 410477"/>
                <a:gd name="connsiteX2" fmla="*/ 717550 w 737107"/>
                <a:gd name="connsiteY2" fmla="*/ 410477 h 410477"/>
                <a:gd name="connsiteX3" fmla="*/ 0 w 737107"/>
                <a:gd name="connsiteY3" fmla="*/ 410477 h 410477"/>
                <a:gd name="connsiteX4" fmla="*/ 0 w 737107"/>
                <a:gd name="connsiteY4" fmla="*/ 30129 h 410477"/>
                <a:gd name="connsiteX0" fmla="*/ 173650 w 910757"/>
                <a:gd name="connsiteY0" fmla="*/ 30129 h 875901"/>
                <a:gd name="connsiteX1" fmla="*/ 910757 w 910757"/>
                <a:gd name="connsiteY1" fmla="*/ 0 h 875901"/>
                <a:gd name="connsiteX2" fmla="*/ 891200 w 910757"/>
                <a:gd name="connsiteY2" fmla="*/ 410477 h 875901"/>
                <a:gd name="connsiteX3" fmla="*/ 0 w 910757"/>
                <a:gd name="connsiteY3" fmla="*/ 875901 h 875901"/>
                <a:gd name="connsiteX4" fmla="*/ 173650 w 910757"/>
                <a:gd name="connsiteY4" fmla="*/ 30129 h 875901"/>
                <a:gd name="connsiteX0" fmla="*/ 173650 w 944918"/>
                <a:gd name="connsiteY0" fmla="*/ 37397 h 883169"/>
                <a:gd name="connsiteX1" fmla="*/ 944918 w 944918"/>
                <a:gd name="connsiteY1" fmla="*/ 0 h 883169"/>
                <a:gd name="connsiteX2" fmla="*/ 891200 w 944918"/>
                <a:gd name="connsiteY2" fmla="*/ 417745 h 883169"/>
                <a:gd name="connsiteX3" fmla="*/ 0 w 944918"/>
                <a:gd name="connsiteY3" fmla="*/ 883169 h 883169"/>
                <a:gd name="connsiteX4" fmla="*/ 173650 w 944918"/>
                <a:gd name="connsiteY4" fmla="*/ 37397 h 883169"/>
                <a:gd name="connsiteX0" fmla="*/ 173650 w 1038142"/>
                <a:gd name="connsiteY0" fmla="*/ 37397 h 925329"/>
                <a:gd name="connsiteX1" fmla="*/ 944918 w 1038142"/>
                <a:gd name="connsiteY1" fmla="*/ 0 h 925329"/>
                <a:gd name="connsiteX2" fmla="*/ 1038142 w 1038142"/>
                <a:gd name="connsiteY2" fmla="*/ 925329 h 925329"/>
                <a:gd name="connsiteX3" fmla="*/ 0 w 1038142"/>
                <a:gd name="connsiteY3" fmla="*/ 883169 h 925329"/>
                <a:gd name="connsiteX4" fmla="*/ 173650 w 1038142"/>
                <a:gd name="connsiteY4" fmla="*/ 37397 h 925329"/>
                <a:gd name="connsiteX0" fmla="*/ 173650 w 1038142"/>
                <a:gd name="connsiteY0" fmla="*/ 37397 h 964683"/>
                <a:gd name="connsiteX1" fmla="*/ 944918 w 1038142"/>
                <a:gd name="connsiteY1" fmla="*/ 0 h 964683"/>
                <a:gd name="connsiteX2" fmla="*/ 1038142 w 1038142"/>
                <a:gd name="connsiteY2" fmla="*/ 925329 h 964683"/>
                <a:gd name="connsiteX3" fmla="*/ 0 w 1038142"/>
                <a:gd name="connsiteY3" fmla="*/ 883169 h 964683"/>
                <a:gd name="connsiteX4" fmla="*/ 173650 w 1038142"/>
                <a:gd name="connsiteY4" fmla="*/ 37397 h 964683"/>
                <a:gd name="connsiteX0" fmla="*/ 173650 w 1038142"/>
                <a:gd name="connsiteY0" fmla="*/ 37397 h 985252"/>
                <a:gd name="connsiteX1" fmla="*/ 944918 w 1038142"/>
                <a:gd name="connsiteY1" fmla="*/ 0 h 985252"/>
                <a:gd name="connsiteX2" fmla="*/ 1038142 w 1038142"/>
                <a:gd name="connsiteY2" fmla="*/ 925329 h 985252"/>
                <a:gd name="connsiteX3" fmla="*/ 0 w 1038142"/>
                <a:gd name="connsiteY3" fmla="*/ 883169 h 985252"/>
                <a:gd name="connsiteX4" fmla="*/ 173650 w 1038142"/>
                <a:gd name="connsiteY4" fmla="*/ 37397 h 985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8142" h="985252">
                  <a:moveTo>
                    <a:pt x="173650" y="37397"/>
                  </a:moveTo>
                  <a:lnTo>
                    <a:pt x="944918" y="0"/>
                  </a:lnTo>
                  <a:lnTo>
                    <a:pt x="1038142" y="925329"/>
                  </a:lnTo>
                  <a:cubicBezTo>
                    <a:pt x="658659" y="1028756"/>
                    <a:pt x="287372" y="987611"/>
                    <a:pt x="0" y="883169"/>
                  </a:cubicBezTo>
                  <a:lnTo>
                    <a:pt x="173650" y="37397"/>
                  </a:lnTo>
                  <a:close/>
                </a:path>
              </a:pathLst>
            </a:cu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10">
              <a:extLst>
                <a:ext uri="{FF2B5EF4-FFF2-40B4-BE49-F238E27FC236}">
                  <a16:creationId xmlns:a16="http://schemas.microsoft.com/office/drawing/2014/main" id="{5769430D-B199-3CB1-5972-013FEA43DEEA}"/>
                </a:ext>
              </a:extLst>
            </p:cNvPr>
            <p:cNvSpPr/>
            <p:nvPr/>
          </p:nvSpPr>
          <p:spPr>
            <a:xfrm rot="20879362" flipH="1">
              <a:off x="3004368" y="4281398"/>
              <a:ext cx="1038142" cy="985252"/>
            </a:xfrm>
            <a:custGeom>
              <a:avLst/>
              <a:gdLst>
                <a:gd name="connsiteX0" fmla="*/ 0 w 717550"/>
                <a:gd name="connsiteY0" fmla="*/ 0 h 380348"/>
                <a:gd name="connsiteX1" fmla="*/ 717550 w 717550"/>
                <a:gd name="connsiteY1" fmla="*/ 0 h 380348"/>
                <a:gd name="connsiteX2" fmla="*/ 717550 w 717550"/>
                <a:gd name="connsiteY2" fmla="*/ 380348 h 380348"/>
                <a:gd name="connsiteX3" fmla="*/ 0 w 717550"/>
                <a:gd name="connsiteY3" fmla="*/ 380348 h 380348"/>
                <a:gd name="connsiteX4" fmla="*/ 0 w 717550"/>
                <a:gd name="connsiteY4" fmla="*/ 0 h 380348"/>
                <a:gd name="connsiteX0" fmla="*/ 0 w 737107"/>
                <a:gd name="connsiteY0" fmla="*/ 30129 h 410477"/>
                <a:gd name="connsiteX1" fmla="*/ 737107 w 737107"/>
                <a:gd name="connsiteY1" fmla="*/ 0 h 410477"/>
                <a:gd name="connsiteX2" fmla="*/ 717550 w 737107"/>
                <a:gd name="connsiteY2" fmla="*/ 410477 h 410477"/>
                <a:gd name="connsiteX3" fmla="*/ 0 w 737107"/>
                <a:gd name="connsiteY3" fmla="*/ 410477 h 410477"/>
                <a:gd name="connsiteX4" fmla="*/ 0 w 737107"/>
                <a:gd name="connsiteY4" fmla="*/ 30129 h 410477"/>
                <a:gd name="connsiteX0" fmla="*/ 173650 w 910757"/>
                <a:gd name="connsiteY0" fmla="*/ 30129 h 875901"/>
                <a:gd name="connsiteX1" fmla="*/ 910757 w 910757"/>
                <a:gd name="connsiteY1" fmla="*/ 0 h 875901"/>
                <a:gd name="connsiteX2" fmla="*/ 891200 w 910757"/>
                <a:gd name="connsiteY2" fmla="*/ 410477 h 875901"/>
                <a:gd name="connsiteX3" fmla="*/ 0 w 910757"/>
                <a:gd name="connsiteY3" fmla="*/ 875901 h 875901"/>
                <a:gd name="connsiteX4" fmla="*/ 173650 w 910757"/>
                <a:gd name="connsiteY4" fmla="*/ 30129 h 875901"/>
                <a:gd name="connsiteX0" fmla="*/ 173650 w 944918"/>
                <a:gd name="connsiteY0" fmla="*/ 37397 h 883169"/>
                <a:gd name="connsiteX1" fmla="*/ 944918 w 944918"/>
                <a:gd name="connsiteY1" fmla="*/ 0 h 883169"/>
                <a:gd name="connsiteX2" fmla="*/ 891200 w 944918"/>
                <a:gd name="connsiteY2" fmla="*/ 417745 h 883169"/>
                <a:gd name="connsiteX3" fmla="*/ 0 w 944918"/>
                <a:gd name="connsiteY3" fmla="*/ 883169 h 883169"/>
                <a:gd name="connsiteX4" fmla="*/ 173650 w 944918"/>
                <a:gd name="connsiteY4" fmla="*/ 37397 h 883169"/>
                <a:gd name="connsiteX0" fmla="*/ 173650 w 1038142"/>
                <a:gd name="connsiteY0" fmla="*/ 37397 h 925329"/>
                <a:gd name="connsiteX1" fmla="*/ 944918 w 1038142"/>
                <a:gd name="connsiteY1" fmla="*/ 0 h 925329"/>
                <a:gd name="connsiteX2" fmla="*/ 1038142 w 1038142"/>
                <a:gd name="connsiteY2" fmla="*/ 925329 h 925329"/>
                <a:gd name="connsiteX3" fmla="*/ 0 w 1038142"/>
                <a:gd name="connsiteY3" fmla="*/ 883169 h 925329"/>
                <a:gd name="connsiteX4" fmla="*/ 173650 w 1038142"/>
                <a:gd name="connsiteY4" fmla="*/ 37397 h 925329"/>
                <a:gd name="connsiteX0" fmla="*/ 173650 w 1038142"/>
                <a:gd name="connsiteY0" fmla="*/ 37397 h 964683"/>
                <a:gd name="connsiteX1" fmla="*/ 944918 w 1038142"/>
                <a:gd name="connsiteY1" fmla="*/ 0 h 964683"/>
                <a:gd name="connsiteX2" fmla="*/ 1038142 w 1038142"/>
                <a:gd name="connsiteY2" fmla="*/ 925329 h 964683"/>
                <a:gd name="connsiteX3" fmla="*/ 0 w 1038142"/>
                <a:gd name="connsiteY3" fmla="*/ 883169 h 964683"/>
                <a:gd name="connsiteX4" fmla="*/ 173650 w 1038142"/>
                <a:gd name="connsiteY4" fmla="*/ 37397 h 964683"/>
                <a:gd name="connsiteX0" fmla="*/ 173650 w 1038142"/>
                <a:gd name="connsiteY0" fmla="*/ 37397 h 985252"/>
                <a:gd name="connsiteX1" fmla="*/ 944918 w 1038142"/>
                <a:gd name="connsiteY1" fmla="*/ 0 h 985252"/>
                <a:gd name="connsiteX2" fmla="*/ 1038142 w 1038142"/>
                <a:gd name="connsiteY2" fmla="*/ 925329 h 985252"/>
                <a:gd name="connsiteX3" fmla="*/ 0 w 1038142"/>
                <a:gd name="connsiteY3" fmla="*/ 883169 h 985252"/>
                <a:gd name="connsiteX4" fmla="*/ 173650 w 1038142"/>
                <a:gd name="connsiteY4" fmla="*/ 37397 h 985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8142" h="985252">
                  <a:moveTo>
                    <a:pt x="173650" y="37397"/>
                  </a:moveTo>
                  <a:lnTo>
                    <a:pt x="944918" y="0"/>
                  </a:lnTo>
                  <a:lnTo>
                    <a:pt x="1038142" y="925329"/>
                  </a:lnTo>
                  <a:cubicBezTo>
                    <a:pt x="658659" y="1028756"/>
                    <a:pt x="287372" y="987611"/>
                    <a:pt x="0" y="883169"/>
                  </a:cubicBezTo>
                  <a:lnTo>
                    <a:pt x="173650" y="37397"/>
                  </a:lnTo>
                  <a:close/>
                </a:path>
              </a:pathLst>
            </a:cu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8">
              <a:extLst>
                <a:ext uri="{FF2B5EF4-FFF2-40B4-BE49-F238E27FC236}">
                  <a16:creationId xmlns:a16="http://schemas.microsoft.com/office/drawing/2014/main" id="{69C3A8D8-0D36-AEBB-76E7-AC8FBFEA055B}"/>
                </a:ext>
              </a:extLst>
            </p:cNvPr>
            <p:cNvSpPr/>
            <p:nvPr/>
          </p:nvSpPr>
          <p:spPr>
            <a:xfrm>
              <a:off x="2105192" y="4040155"/>
              <a:ext cx="1647825" cy="380348"/>
            </a:xfrm>
            <a:custGeom>
              <a:avLst/>
              <a:gdLst>
                <a:gd name="connsiteX0" fmla="*/ 0 w 1647825"/>
                <a:gd name="connsiteY0" fmla="*/ 0 h 202270"/>
                <a:gd name="connsiteX1" fmla="*/ 1647825 w 1647825"/>
                <a:gd name="connsiteY1" fmla="*/ 0 h 202270"/>
                <a:gd name="connsiteX2" fmla="*/ 1647825 w 1647825"/>
                <a:gd name="connsiteY2" fmla="*/ 202270 h 202270"/>
                <a:gd name="connsiteX3" fmla="*/ 0 w 1647825"/>
                <a:gd name="connsiteY3" fmla="*/ 202270 h 202270"/>
                <a:gd name="connsiteX4" fmla="*/ 0 w 1647825"/>
                <a:gd name="connsiteY4" fmla="*/ 0 h 202270"/>
                <a:gd name="connsiteX0" fmla="*/ 3175 w 1647825"/>
                <a:gd name="connsiteY0" fmla="*/ 0 h 275295"/>
                <a:gd name="connsiteX1" fmla="*/ 1647825 w 1647825"/>
                <a:gd name="connsiteY1" fmla="*/ 73025 h 275295"/>
                <a:gd name="connsiteX2" fmla="*/ 1647825 w 1647825"/>
                <a:gd name="connsiteY2" fmla="*/ 275295 h 275295"/>
                <a:gd name="connsiteX3" fmla="*/ 0 w 1647825"/>
                <a:gd name="connsiteY3" fmla="*/ 275295 h 275295"/>
                <a:gd name="connsiteX4" fmla="*/ 3175 w 1647825"/>
                <a:gd name="connsiteY4" fmla="*/ 0 h 275295"/>
                <a:gd name="connsiteX0" fmla="*/ 3175 w 1647825"/>
                <a:gd name="connsiteY0" fmla="*/ 0 h 275295"/>
                <a:gd name="connsiteX1" fmla="*/ 1647825 w 1647825"/>
                <a:gd name="connsiteY1" fmla="*/ 73025 h 275295"/>
                <a:gd name="connsiteX2" fmla="*/ 1647825 w 1647825"/>
                <a:gd name="connsiteY2" fmla="*/ 275295 h 275295"/>
                <a:gd name="connsiteX3" fmla="*/ 0 w 1647825"/>
                <a:gd name="connsiteY3" fmla="*/ 237195 h 275295"/>
                <a:gd name="connsiteX4" fmla="*/ 3175 w 1647825"/>
                <a:gd name="connsiteY4" fmla="*/ 0 h 275295"/>
                <a:gd name="connsiteX0" fmla="*/ 3175 w 1647825"/>
                <a:gd name="connsiteY0" fmla="*/ 9525 h 284820"/>
                <a:gd name="connsiteX1" fmla="*/ 1644650 w 1647825"/>
                <a:gd name="connsiteY1" fmla="*/ 0 h 284820"/>
                <a:gd name="connsiteX2" fmla="*/ 1647825 w 1647825"/>
                <a:gd name="connsiteY2" fmla="*/ 284820 h 284820"/>
                <a:gd name="connsiteX3" fmla="*/ 0 w 1647825"/>
                <a:gd name="connsiteY3" fmla="*/ 246720 h 284820"/>
                <a:gd name="connsiteX4" fmla="*/ 3175 w 1647825"/>
                <a:gd name="connsiteY4" fmla="*/ 9525 h 284820"/>
                <a:gd name="connsiteX0" fmla="*/ 3175 w 1647825"/>
                <a:gd name="connsiteY0" fmla="*/ 9525 h 246720"/>
                <a:gd name="connsiteX1" fmla="*/ 1644650 w 1647825"/>
                <a:gd name="connsiteY1" fmla="*/ 0 h 246720"/>
                <a:gd name="connsiteX2" fmla="*/ 1647825 w 1647825"/>
                <a:gd name="connsiteY2" fmla="*/ 218145 h 246720"/>
                <a:gd name="connsiteX3" fmla="*/ 0 w 1647825"/>
                <a:gd name="connsiteY3" fmla="*/ 246720 h 246720"/>
                <a:gd name="connsiteX4" fmla="*/ 3175 w 1647825"/>
                <a:gd name="connsiteY4" fmla="*/ 9525 h 246720"/>
                <a:gd name="connsiteX0" fmla="*/ 3175 w 1647825"/>
                <a:gd name="connsiteY0" fmla="*/ 9525 h 340832"/>
                <a:gd name="connsiteX1" fmla="*/ 1644650 w 1647825"/>
                <a:gd name="connsiteY1" fmla="*/ 0 h 340832"/>
                <a:gd name="connsiteX2" fmla="*/ 1647825 w 1647825"/>
                <a:gd name="connsiteY2" fmla="*/ 218145 h 340832"/>
                <a:gd name="connsiteX3" fmla="*/ 0 w 1647825"/>
                <a:gd name="connsiteY3" fmla="*/ 246720 h 340832"/>
                <a:gd name="connsiteX4" fmla="*/ 3175 w 1647825"/>
                <a:gd name="connsiteY4" fmla="*/ 9525 h 340832"/>
                <a:gd name="connsiteX0" fmla="*/ 3175 w 1647825"/>
                <a:gd name="connsiteY0" fmla="*/ 9525 h 380348"/>
                <a:gd name="connsiteX1" fmla="*/ 1644650 w 1647825"/>
                <a:gd name="connsiteY1" fmla="*/ 0 h 380348"/>
                <a:gd name="connsiteX2" fmla="*/ 1647825 w 1647825"/>
                <a:gd name="connsiteY2" fmla="*/ 218145 h 380348"/>
                <a:gd name="connsiteX3" fmla="*/ 0 w 1647825"/>
                <a:gd name="connsiteY3" fmla="*/ 246720 h 380348"/>
                <a:gd name="connsiteX4" fmla="*/ 3175 w 1647825"/>
                <a:gd name="connsiteY4" fmla="*/ 9525 h 380348"/>
                <a:gd name="connsiteX0" fmla="*/ 3175 w 1647825"/>
                <a:gd name="connsiteY0" fmla="*/ 9525 h 380348"/>
                <a:gd name="connsiteX1" fmla="*/ 1644650 w 1647825"/>
                <a:gd name="connsiteY1" fmla="*/ 0 h 380348"/>
                <a:gd name="connsiteX2" fmla="*/ 1647825 w 1647825"/>
                <a:gd name="connsiteY2" fmla="*/ 218145 h 380348"/>
                <a:gd name="connsiteX3" fmla="*/ 0 w 1647825"/>
                <a:gd name="connsiteY3" fmla="*/ 246720 h 380348"/>
                <a:gd name="connsiteX4" fmla="*/ 3175 w 1647825"/>
                <a:gd name="connsiteY4" fmla="*/ 9525 h 380348"/>
                <a:gd name="connsiteX0" fmla="*/ 3175 w 1647825"/>
                <a:gd name="connsiteY0" fmla="*/ 9525 h 380348"/>
                <a:gd name="connsiteX1" fmla="*/ 1644650 w 1647825"/>
                <a:gd name="connsiteY1" fmla="*/ 0 h 380348"/>
                <a:gd name="connsiteX2" fmla="*/ 1647825 w 1647825"/>
                <a:gd name="connsiteY2" fmla="*/ 218145 h 380348"/>
                <a:gd name="connsiteX3" fmla="*/ 0 w 1647825"/>
                <a:gd name="connsiteY3" fmla="*/ 246720 h 380348"/>
                <a:gd name="connsiteX4" fmla="*/ 3175 w 1647825"/>
                <a:gd name="connsiteY4" fmla="*/ 9525 h 380348"/>
                <a:gd name="connsiteX0" fmla="*/ 3175 w 1647825"/>
                <a:gd name="connsiteY0" fmla="*/ 9525 h 380348"/>
                <a:gd name="connsiteX1" fmla="*/ 1644650 w 1647825"/>
                <a:gd name="connsiteY1" fmla="*/ 0 h 380348"/>
                <a:gd name="connsiteX2" fmla="*/ 1647825 w 1647825"/>
                <a:gd name="connsiteY2" fmla="*/ 218145 h 380348"/>
                <a:gd name="connsiteX3" fmla="*/ 0 w 1647825"/>
                <a:gd name="connsiteY3" fmla="*/ 246720 h 380348"/>
                <a:gd name="connsiteX4" fmla="*/ 3175 w 1647825"/>
                <a:gd name="connsiteY4" fmla="*/ 9525 h 38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7825" h="380348">
                  <a:moveTo>
                    <a:pt x="3175" y="9525"/>
                  </a:moveTo>
                  <a:cubicBezTo>
                    <a:pt x="509058" y="219075"/>
                    <a:pt x="1072092" y="228600"/>
                    <a:pt x="1644650" y="0"/>
                  </a:cubicBezTo>
                  <a:cubicBezTo>
                    <a:pt x="1645708" y="94940"/>
                    <a:pt x="1646767" y="123205"/>
                    <a:pt x="1647825" y="218145"/>
                  </a:cubicBezTo>
                  <a:cubicBezTo>
                    <a:pt x="1101725" y="481670"/>
                    <a:pt x="403225" y="373720"/>
                    <a:pt x="0" y="246720"/>
                  </a:cubicBezTo>
                  <a:cubicBezTo>
                    <a:pt x="1058" y="154955"/>
                    <a:pt x="2117" y="101290"/>
                    <a:pt x="3175" y="9525"/>
                  </a:cubicBezTo>
                  <a:close/>
                </a:path>
              </a:pathLst>
            </a:cu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F33E7ED-4FA6-C9DE-1352-BFBBBEEF3314}"/>
                </a:ext>
              </a:extLst>
            </p:cNvPr>
            <p:cNvSpPr/>
            <p:nvPr/>
          </p:nvSpPr>
          <p:spPr>
            <a:xfrm>
              <a:off x="2700504" y="4001729"/>
              <a:ext cx="457200" cy="457200"/>
            </a:xfrm>
            <a:prstGeom prst="ellipse">
              <a:avLst/>
            </a:pr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BAB5CA9C-75A5-975B-3106-95AFBA84AD96}"/>
                </a:ext>
              </a:extLst>
            </p:cNvPr>
            <p:cNvSpPr/>
            <p:nvPr/>
          </p:nvSpPr>
          <p:spPr>
            <a:xfrm rot="19311828">
              <a:off x="2956915" y="2803356"/>
              <a:ext cx="910197" cy="631865"/>
            </a:xfrm>
            <a:custGeom>
              <a:avLst/>
              <a:gdLst>
                <a:gd name="connsiteX0" fmla="*/ 0 w 747623"/>
                <a:gd name="connsiteY0" fmla="*/ 0 h 523046"/>
                <a:gd name="connsiteX1" fmla="*/ 747623 w 747623"/>
                <a:gd name="connsiteY1" fmla="*/ 0 h 523046"/>
                <a:gd name="connsiteX2" fmla="*/ 747623 w 747623"/>
                <a:gd name="connsiteY2" fmla="*/ 523046 h 523046"/>
                <a:gd name="connsiteX3" fmla="*/ 0 w 747623"/>
                <a:gd name="connsiteY3" fmla="*/ 523046 h 523046"/>
                <a:gd name="connsiteX4" fmla="*/ 0 w 747623"/>
                <a:gd name="connsiteY4" fmla="*/ 0 h 523046"/>
                <a:gd name="connsiteX0" fmla="*/ 0 w 827205"/>
                <a:gd name="connsiteY0" fmla="*/ 0 h 523046"/>
                <a:gd name="connsiteX1" fmla="*/ 747623 w 827205"/>
                <a:gd name="connsiteY1" fmla="*/ 0 h 523046"/>
                <a:gd name="connsiteX2" fmla="*/ 747623 w 827205"/>
                <a:gd name="connsiteY2" fmla="*/ 523046 h 523046"/>
                <a:gd name="connsiteX3" fmla="*/ 0 w 827205"/>
                <a:gd name="connsiteY3" fmla="*/ 523046 h 523046"/>
                <a:gd name="connsiteX4" fmla="*/ 0 w 827205"/>
                <a:gd name="connsiteY4" fmla="*/ 0 h 523046"/>
                <a:gd name="connsiteX0" fmla="*/ 0 w 827205"/>
                <a:gd name="connsiteY0" fmla="*/ 0 h 559682"/>
                <a:gd name="connsiteX1" fmla="*/ 747623 w 827205"/>
                <a:gd name="connsiteY1" fmla="*/ 0 h 559682"/>
                <a:gd name="connsiteX2" fmla="*/ 747623 w 827205"/>
                <a:gd name="connsiteY2" fmla="*/ 523046 h 559682"/>
                <a:gd name="connsiteX3" fmla="*/ 0 w 827205"/>
                <a:gd name="connsiteY3" fmla="*/ 523046 h 559682"/>
                <a:gd name="connsiteX4" fmla="*/ 0 w 827205"/>
                <a:gd name="connsiteY4" fmla="*/ 0 h 559682"/>
                <a:gd name="connsiteX0" fmla="*/ 0 w 827205"/>
                <a:gd name="connsiteY0" fmla="*/ 0 h 584066"/>
                <a:gd name="connsiteX1" fmla="*/ 747623 w 827205"/>
                <a:gd name="connsiteY1" fmla="*/ 0 h 584066"/>
                <a:gd name="connsiteX2" fmla="*/ 747623 w 827205"/>
                <a:gd name="connsiteY2" fmla="*/ 523046 h 584066"/>
                <a:gd name="connsiteX3" fmla="*/ 0 w 827205"/>
                <a:gd name="connsiteY3" fmla="*/ 523046 h 584066"/>
                <a:gd name="connsiteX4" fmla="*/ 0 w 827205"/>
                <a:gd name="connsiteY4" fmla="*/ 0 h 584066"/>
                <a:gd name="connsiteX0" fmla="*/ 65144 w 892349"/>
                <a:gd name="connsiteY0" fmla="*/ 0 h 584066"/>
                <a:gd name="connsiteX1" fmla="*/ 812767 w 892349"/>
                <a:gd name="connsiteY1" fmla="*/ 0 h 584066"/>
                <a:gd name="connsiteX2" fmla="*/ 812767 w 892349"/>
                <a:gd name="connsiteY2" fmla="*/ 523046 h 584066"/>
                <a:gd name="connsiteX3" fmla="*/ 65144 w 892349"/>
                <a:gd name="connsiteY3" fmla="*/ 523046 h 584066"/>
                <a:gd name="connsiteX4" fmla="*/ 65144 w 892349"/>
                <a:gd name="connsiteY4" fmla="*/ 0 h 584066"/>
                <a:gd name="connsiteX0" fmla="*/ 73547 w 900752"/>
                <a:gd name="connsiteY0" fmla="*/ 0 h 584066"/>
                <a:gd name="connsiteX1" fmla="*/ 821170 w 900752"/>
                <a:gd name="connsiteY1" fmla="*/ 0 h 584066"/>
                <a:gd name="connsiteX2" fmla="*/ 821170 w 900752"/>
                <a:gd name="connsiteY2" fmla="*/ 523046 h 584066"/>
                <a:gd name="connsiteX3" fmla="*/ 73547 w 900752"/>
                <a:gd name="connsiteY3" fmla="*/ 523046 h 584066"/>
                <a:gd name="connsiteX4" fmla="*/ 73547 w 900752"/>
                <a:gd name="connsiteY4" fmla="*/ 0 h 584066"/>
                <a:gd name="connsiteX0" fmla="*/ 89767 w 895591"/>
                <a:gd name="connsiteY0" fmla="*/ 0 h 631865"/>
                <a:gd name="connsiteX1" fmla="*/ 816009 w 895591"/>
                <a:gd name="connsiteY1" fmla="*/ 47799 h 631865"/>
                <a:gd name="connsiteX2" fmla="*/ 816009 w 895591"/>
                <a:gd name="connsiteY2" fmla="*/ 570845 h 631865"/>
                <a:gd name="connsiteX3" fmla="*/ 68386 w 895591"/>
                <a:gd name="connsiteY3" fmla="*/ 570845 h 631865"/>
                <a:gd name="connsiteX4" fmla="*/ 89767 w 895591"/>
                <a:gd name="connsiteY4" fmla="*/ 0 h 631865"/>
                <a:gd name="connsiteX0" fmla="*/ 104373 w 910197"/>
                <a:gd name="connsiteY0" fmla="*/ 0 h 631865"/>
                <a:gd name="connsiteX1" fmla="*/ 830615 w 910197"/>
                <a:gd name="connsiteY1" fmla="*/ 47799 h 631865"/>
                <a:gd name="connsiteX2" fmla="*/ 830615 w 910197"/>
                <a:gd name="connsiteY2" fmla="*/ 570845 h 631865"/>
                <a:gd name="connsiteX3" fmla="*/ 82992 w 910197"/>
                <a:gd name="connsiteY3" fmla="*/ 570845 h 631865"/>
                <a:gd name="connsiteX4" fmla="*/ 104373 w 910197"/>
                <a:gd name="connsiteY4" fmla="*/ 0 h 631865"/>
                <a:gd name="connsiteX0" fmla="*/ 104373 w 910197"/>
                <a:gd name="connsiteY0" fmla="*/ 0 h 631865"/>
                <a:gd name="connsiteX1" fmla="*/ 830615 w 910197"/>
                <a:gd name="connsiteY1" fmla="*/ 47799 h 631865"/>
                <a:gd name="connsiteX2" fmla="*/ 830615 w 910197"/>
                <a:gd name="connsiteY2" fmla="*/ 570845 h 631865"/>
                <a:gd name="connsiteX3" fmla="*/ 82992 w 910197"/>
                <a:gd name="connsiteY3" fmla="*/ 570845 h 631865"/>
                <a:gd name="connsiteX4" fmla="*/ 104373 w 910197"/>
                <a:gd name="connsiteY4" fmla="*/ 0 h 631865"/>
                <a:gd name="connsiteX0" fmla="*/ 104373 w 910197"/>
                <a:gd name="connsiteY0" fmla="*/ 0 h 631865"/>
                <a:gd name="connsiteX1" fmla="*/ 830615 w 910197"/>
                <a:gd name="connsiteY1" fmla="*/ 47799 h 631865"/>
                <a:gd name="connsiteX2" fmla="*/ 830615 w 910197"/>
                <a:gd name="connsiteY2" fmla="*/ 570845 h 631865"/>
                <a:gd name="connsiteX3" fmla="*/ 82992 w 910197"/>
                <a:gd name="connsiteY3" fmla="*/ 570845 h 631865"/>
                <a:gd name="connsiteX4" fmla="*/ 104373 w 910197"/>
                <a:gd name="connsiteY4" fmla="*/ 0 h 631865"/>
                <a:gd name="connsiteX0" fmla="*/ 104373 w 910197"/>
                <a:gd name="connsiteY0" fmla="*/ 0 h 631865"/>
                <a:gd name="connsiteX1" fmla="*/ 830615 w 910197"/>
                <a:gd name="connsiteY1" fmla="*/ 47799 h 631865"/>
                <a:gd name="connsiteX2" fmla="*/ 830615 w 910197"/>
                <a:gd name="connsiteY2" fmla="*/ 570845 h 631865"/>
                <a:gd name="connsiteX3" fmla="*/ 82992 w 910197"/>
                <a:gd name="connsiteY3" fmla="*/ 570845 h 631865"/>
                <a:gd name="connsiteX4" fmla="*/ 104373 w 910197"/>
                <a:gd name="connsiteY4" fmla="*/ 0 h 631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0197" h="631865">
                  <a:moveTo>
                    <a:pt x="104373" y="0"/>
                  </a:moveTo>
                  <a:cubicBezTo>
                    <a:pt x="329735" y="140054"/>
                    <a:pt x="588534" y="31866"/>
                    <a:pt x="830615" y="47799"/>
                  </a:cubicBezTo>
                  <a:cubicBezTo>
                    <a:pt x="830615" y="222148"/>
                    <a:pt x="1009676" y="456348"/>
                    <a:pt x="830615" y="570845"/>
                  </a:cubicBezTo>
                  <a:cubicBezTo>
                    <a:pt x="460175" y="653276"/>
                    <a:pt x="228801" y="651129"/>
                    <a:pt x="82992" y="570845"/>
                  </a:cubicBezTo>
                  <a:cubicBezTo>
                    <a:pt x="-82489" y="411893"/>
                    <a:pt x="39815" y="164029"/>
                    <a:pt x="104373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BA67845D-3D68-6E60-54DD-35E81F879AF1}"/>
                </a:ext>
              </a:extLst>
            </p:cNvPr>
            <p:cNvSpPr/>
            <p:nvPr/>
          </p:nvSpPr>
          <p:spPr>
            <a:xfrm rot="2288172" flipH="1">
              <a:off x="1998640" y="2804391"/>
              <a:ext cx="910197" cy="631865"/>
            </a:xfrm>
            <a:custGeom>
              <a:avLst/>
              <a:gdLst>
                <a:gd name="connsiteX0" fmla="*/ 0 w 747623"/>
                <a:gd name="connsiteY0" fmla="*/ 0 h 523046"/>
                <a:gd name="connsiteX1" fmla="*/ 747623 w 747623"/>
                <a:gd name="connsiteY1" fmla="*/ 0 h 523046"/>
                <a:gd name="connsiteX2" fmla="*/ 747623 w 747623"/>
                <a:gd name="connsiteY2" fmla="*/ 523046 h 523046"/>
                <a:gd name="connsiteX3" fmla="*/ 0 w 747623"/>
                <a:gd name="connsiteY3" fmla="*/ 523046 h 523046"/>
                <a:gd name="connsiteX4" fmla="*/ 0 w 747623"/>
                <a:gd name="connsiteY4" fmla="*/ 0 h 523046"/>
                <a:gd name="connsiteX0" fmla="*/ 0 w 827205"/>
                <a:gd name="connsiteY0" fmla="*/ 0 h 523046"/>
                <a:gd name="connsiteX1" fmla="*/ 747623 w 827205"/>
                <a:gd name="connsiteY1" fmla="*/ 0 h 523046"/>
                <a:gd name="connsiteX2" fmla="*/ 747623 w 827205"/>
                <a:gd name="connsiteY2" fmla="*/ 523046 h 523046"/>
                <a:gd name="connsiteX3" fmla="*/ 0 w 827205"/>
                <a:gd name="connsiteY3" fmla="*/ 523046 h 523046"/>
                <a:gd name="connsiteX4" fmla="*/ 0 w 827205"/>
                <a:gd name="connsiteY4" fmla="*/ 0 h 523046"/>
                <a:gd name="connsiteX0" fmla="*/ 0 w 827205"/>
                <a:gd name="connsiteY0" fmla="*/ 0 h 559682"/>
                <a:gd name="connsiteX1" fmla="*/ 747623 w 827205"/>
                <a:gd name="connsiteY1" fmla="*/ 0 h 559682"/>
                <a:gd name="connsiteX2" fmla="*/ 747623 w 827205"/>
                <a:gd name="connsiteY2" fmla="*/ 523046 h 559682"/>
                <a:gd name="connsiteX3" fmla="*/ 0 w 827205"/>
                <a:gd name="connsiteY3" fmla="*/ 523046 h 559682"/>
                <a:gd name="connsiteX4" fmla="*/ 0 w 827205"/>
                <a:gd name="connsiteY4" fmla="*/ 0 h 559682"/>
                <a:gd name="connsiteX0" fmla="*/ 0 w 827205"/>
                <a:gd name="connsiteY0" fmla="*/ 0 h 584066"/>
                <a:gd name="connsiteX1" fmla="*/ 747623 w 827205"/>
                <a:gd name="connsiteY1" fmla="*/ 0 h 584066"/>
                <a:gd name="connsiteX2" fmla="*/ 747623 w 827205"/>
                <a:gd name="connsiteY2" fmla="*/ 523046 h 584066"/>
                <a:gd name="connsiteX3" fmla="*/ 0 w 827205"/>
                <a:gd name="connsiteY3" fmla="*/ 523046 h 584066"/>
                <a:gd name="connsiteX4" fmla="*/ 0 w 827205"/>
                <a:gd name="connsiteY4" fmla="*/ 0 h 584066"/>
                <a:gd name="connsiteX0" fmla="*/ 65144 w 892349"/>
                <a:gd name="connsiteY0" fmla="*/ 0 h 584066"/>
                <a:gd name="connsiteX1" fmla="*/ 812767 w 892349"/>
                <a:gd name="connsiteY1" fmla="*/ 0 h 584066"/>
                <a:gd name="connsiteX2" fmla="*/ 812767 w 892349"/>
                <a:gd name="connsiteY2" fmla="*/ 523046 h 584066"/>
                <a:gd name="connsiteX3" fmla="*/ 65144 w 892349"/>
                <a:gd name="connsiteY3" fmla="*/ 523046 h 584066"/>
                <a:gd name="connsiteX4" fmla="*/ 65144 w 892349"/>
                <a:gd name="connsiteY4" fmla="*/ 0 h 584066"/>
                <a:gd name="connsiteX0" fmla="*/ 73547 w 900752"/>
                <a:gd name="connsiteY0" fmla="*/ 0 h 584066"/>
                <a:gd name="connsiteX1" fmla="*/ 821170 w 900752"/>
                <a:gd name="connsiteY1" fmla="*/ 0 h 584066"/>
                <a:gd name="connsiteX2" fmla="*/ 821170 w 900752"/>
                <a:gd name="connsiteY2" fmla="*/ 523046 h 584066"/>
                <a:gd name="connsiteX3" fmla="*/ 73547 w 900752"/>
                <a:gd name="connsiteY3" fmla="*/ 523046 h 584066"/>
                <a:gd name="connsiteX4" fmla="*/ 73547 w 900752"/>
                <a:gd name="connsiteY4" fmla="*/ 0 h 584066"/>
                <a:gd name="connsiteX0" fmla="*/ 89767 w 895591"/>
                <a:gd name="connsiteY0" fmla="*/ 0 h 631865"/>
                <a:gd name="connsiteX1" fmla="*/ 816009 w 895591"/>
                <a:gd name="connsiteY1" fmla="*/ 47799 h 631865"/>
                <a:gd name="connsiteX2" fmla="*/ 816009 w 895591"/>
                <a:gd name="connsiteY2" fmla="*/ 570845 h 631865"/>
                <a:gd name="connsiteX3" fmla="*/ 68386 w 895591"/>
                <a:gd name="connsiteY3" fmla="*/ 570845 h 631865"/>
                <a:gd name="connsiteX4" fmla="*/ 89767 w 895591"/>
                <a:gd name="connsiteY4" fmla="*/ 0 h 631865"/>
                <a:gd name="connsiteX0" fmla="*/ 104373 w 910197"/>
                <a:gd name="connsiteY0" fmla="*/ 0 h 631865"/>
                <a:gd name="connsiteX1" fmla="*/ 830615 w 910197"/>
                <a:gd name="connsiteY1" fmla="*/ 47799 h 631865"/>
                <a:gd name="connsiteX2" fmla="*/ 830615 w 910197"/>
                <a:gd name="connsiteY2" fmla="*/ 570845 h 631865"/>
                <a:gd name="connsiteX3" fmla="*/ 82992 w 910197"/>
                <a:gd name="connsiteY3" fmla="*/ 570845 h 631865"/>
                <a:gd name="connsiteX4" fmla="*/ 104373 w 910197"/>
                <a:gd name="connsiteY4" fmla="*/ 0 h 631865"/>
                <a:gd name="connsiteX0" fmla="*/ 104373 w 910197"/>
                <a:gd name="connsiteY0" fmla="*/ 0 h 631865"/>
                <a:gd name="connsiteX1" fmla="*/ 830615 w 910197"/>
                <a:gd name="connsiteY1" fmla="*/ 47799 h 631865"/>
                <a:gd name="connsiteX2" fmla="*/ 830615 w 910197"/>
                <a:gd name="connsiteY2" fmla="*/ 570845 h 631865"/>
                <a:gd name="connsiteX3" fmla="*/ 82992 w 910197"/>
                <a:gd name="connsiteY3" fmla="*/ 570845 h 631865"/>
                <a:gd name="connsiteX4" fmla="*/ 104373 w 910197"/>
                <a:gd name="connsiteY4" fmla="*/ 0 h 631865"/>
                <a:gd name="connsiteX0" fmla="*/ 104373 w 910197"/>
                <a:gd name="connsiteY0" fmla="*/ 0 h 631865"/>
                <a:gd name="connsiteX1" fmla="*/ 830615 w 910197"/>
                <a:gd name="connsiteY1" fmla="*/ 47799 h 631865"/>
                <a:gd name="connsiteX2" fmla="*/ 830615 w 910197"/>
                <a:gd name="connsiteY2" fmla="*/ 570845 h 631865"/>
                <a:gd name="connsiteX3" fmla="*/ 82992 w 910197"/>
                <a:gd name="connsiteY3" fmla="*/ 570845 h 631865"/>
                <a:gd name="connsiteX4" fmla="*/ 104373 w 910197"/>
                <a:gd name="connsiteY4" fmla="*/ 0 h 631865"/>
                <a:gd name="connsiteX0" fmla="*/ 104373 w 910197"/>
                <a:gd name="connsiteY0" fmla="*/ 0 h 631865"/>
                <a:gd name="connsiteX1" fmla="*/ 830615 w 910197"/>
                <a:gd name="connsiteY1" fmla="*/ 47799 h 631865"/>
                <a:gd name="connsiteX2" fmla="*/ 830615 w 910197"/>
                <a:gd name="connsiteY2" fmla="*/ 570845 h 631865"/>
                <a:gd name="connsiteX3" fmla="*/ 82992 w 910197"/>
                <a:gd name="connsiteY3" fmla="*/ 570845 h 631865"/>
                <a:gd name="connsiteX4" fmla="*/ 104373 w 910197"/>
                <a:gd name="connsiteY4" fmla="*/ 0 h 631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0197" h="631865">
                  <a:moveTo>
                    <a:pt x="104373" y="0"/>
                  </a:moveTo>
                  <a:cubicBezTo>
                    <a:pt x="329735" y="140054"/>
                    <a:pt x="588534" y="31866"/>
                    <a:pt x="830615" y="47799"/>
                  </a:cubicBezTo>
                  <a:cubicBezTo>
                    <a:pt x="830615" y="222148"/>
                    <a:pt x="1009676" y="456348"/>
                    <a:pt x="830615" y="570845"/>
                  </a:cubicBezTo>
                  <a:cubicBezTo>
                    <a:pt x="460175" y="653276"/>
                    <a:pt x="228801" y="651129"/>
                    <a:pt x="82992" y="570845"/>
                  </a:cubicBezTo>
                  <a:cubicBezTo>
                    <a:pt x="-82489" y="411893"/>
                    <a:pt x="39815" y="164029"/>
                    <a:pt x="104373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54">
              <a:extLst>
                <a:ext uri="{FF2B5EF4-FFF2-40B4-BE49-F238E27FC236}">
                  <a16:creationId xmlns:a16="http://schemas.microsoft.com/office/drawing/2014/main" id="{85F3F9BB-ADF3-1236-7A78-BE752673F62E}"/>
                </a:ext>
              </a:extLst>
            </p:cNvPr>
            <p:cNvSpPr/>
            <p:nvPr/>
          </p:nvSpPr>
          <p:spPr>
            <a:xfrm rot="21421653" flipH="1">
              <a:off x="3590538" y="1299345"/>
              <a:ext cx="632338" cy="1404669"/>
            </a:xfrm>
            <a:custGeom>
              <a:avLst/>
              <a:gdLst>
                <a:gd name="connsiteX0" fmla="*/ 0 w 638006"/>
                <a:gd name="connsiteY0" fmla="*/ 671300 h 1342599"/>
                <a:gd name="connsiteX1" fmla="*/ 319003 w 638006"/>
                <a:gd name="connsiteY1" fmla="*/ 0 h 1342599"/>
                <a:gd name="connsiteX2" fmla="*/ 638006 w 638006"/>
                <a:gd name="connsiteY2" fmla="*/ 671300 h 1342599"/>
                <a:gd name="connsiteX3" fmla="*/ 319003 w 638006"/>
                <a:gd name="connsiteY3" fmla="*/ 1342600 h 1342599"/>
                <a:gd name="connsiteX4" fmla="*/ 0 w 638006"/>
                <a:gd name="connsiteY4" fmla="*/ 671300 h 1342599"/>
                <a:gd name="connsiteX0" fmla="*/ 0 w 468029"/>
                <a:gd name="connsiteY0" fmla="*/ 652841 h 1342647"/>
                <a:gd name="connsiteX1" fmla="*/ 149026 w 468029"/>
                <a:gd name="connsiteY1" fmla="*/ 24 h 1342647"/>
                <a:gd name="connsiteX2" fmla="*/ 468029 w 468029"/>
                <a:gd name="connsiteY2" fmla="*/ 671324 h 1342647"/>
                <a:gd name="connsiteX3" fmla="*/ 149026 w 468029"/>
                <a:gd name="connsiteY3" fmla="*/ 1342624 h 1342647"/>
                <a:gd name="connsiteX4" fmla="*/ 0 w 468029"/>
                <a:gd name="connsiteY4" fmla="*/ 652841 h 1342647"/>
                <a:gd name="connsiteX0" fmla="*/ 106807 w 574836"/>
                <a:gd name="connsiteY0" fmla="*/ 652847 h 1342653"/>
                <a:gd name="connsiteX1" fmla="*/ 255833 w 574836"/>
                <a:gd name="connsiteY1" fmla="*/ 30 h 1342653"/>
                <a:gd name="connsiteX2" fmla="*/ 574836 w 574836"/>
                <a:gd name="connsiteY2" fmla="*/ 671330 h 1342653"/>
                <a:gd name="connsiteX3" fmla="*/ 255833 w 574836"/>
                <a:gd name="connsiteY3" fmla="*/ 1342630 h 1342653"/>
                <a:gd name="connsiteX4" fmla="*/ 106807 w 574836"/>
                <a:gd name="connsiteY4" fmla="*/ 652847 h 1342653"/>
                <a:gd name="connsiteX0" fmla="*/ 1 w 468030"/>
                <a:gd name="connsiteY0" fmla="*/ 652832 h 1353394"/>
                <a:gd name="connsiteX1" fmla="*/ 149027 w 468030"/>
                <a:gd name="connsiteY1" fmla="*/ 15 h 1353394"/>
                <a:gd name="connsiteX2" fmla="*/ 468030 w 468030"/>
                <a:gd name="connsiteY2" fmla="*/ 671315 h 1353394"/>
                <a:gd name="connsiteX3" fmla="*/ 149027 w 468030"/>
                <a:gd name="connsiteY3" fmla="*/ 1342615 h 1353394"/>
                <a:gd name="connsiteX4" fmla="*/ 149217 w 468030"/>
                <a:gd name="connsiteY4" fmla="*/ 1054988 h 1353394"/>
                <a:gd name="connsiteX5" fmla="*/ 1 w 468030"/>
                <a:gd name="connsiteY5" fmla="*/ 652832 h 1353394"/>
                <a:gd name="connsiteX0" fmla="*/ 37095 w 518229"/>
                <a:gd name="connsiteY0" fmla="*/ 652832 h 1399470"/>
                <a:gd name="connsiteX1" fmla="*/ 186121 w 518229"/>
                <a:gd name="connsiteY1" fmla="*/ 15 h 1399470"/>
                <a:gd name="connsiteX2" fmla="*/ 505124 w 518229"/>
                <a:gd name="connsiteY2" fmla="*/ 671315 h 1399470"/>
                <a:gd name="connsiteX3" fmla="*/ 186121 w 518229"/>
                <a:gd name="connsiteY3" fmla="*/ 1342615 h 1399470"/>
                <a:gd name="connsiteX4" fmla="*/ 186311 w 518229"/>
                <a:gd name="connsiteY4" fmla="*/ 1054988 h 1399470"/>
                <a:gd name="connsiteX5" fmla="*/ 37095 w 518229"/>
                <a:gd name="connsiteY5" fmla="*/ 652832 h 1399470"/>
                <a:gd name="connsiteX0" fmla="*/ 121595 w 622906"/>
                <a:gd name="connsiteY0" fmla="*/ 658031 h 1404669"/>
                <a:gd name="connsiteX1" fmla="*/ 270621 w 622906"/>
                <a:gd name="connsiteY1" fmla="*/ 5214 h 1404669"/>
                <a:gd name="connsiteX2" fmla="*/ 589624 w 622906"/>
                <a:gd name="connsiteY2" fmla="*/ 676514 h 1404669"/>
                <a:gd name="connsiteX3" fmla="*/ 270621 w 622906"/>
                <a:gd name="connsiteY3" fmla="*/ 1347814 h 1404669"/>
                <a:gd name="connsiteX4" fmla="*/ 270811 w 622906"/>
                <a:gd name="connsiteY4" fmla="*/ 1060187 h 1404669"/>
                <a:gd name="connsiteX5" fmla="*/ 121595 w 622906"/>
                <a:gd name="connsiteY5" fmla="*/ 658031 h 1404669"/>
                <a:gd name="connsiteX0" fmla="*/ 131027 w 632338"/>
                <a:gd name="connsiteY0" fmla="*/ 658031 h 1404669"/>
                <a:gd name="connsiteX1" fmla="*/ 280053 w 632338"/>
                <a:gd name="connsiteY1" fmla="*/ 5214 h 1404669"/>
                <a:gd name="connsiteX2" fmla="*/ 599056 w 632338"/>
                <a:gd name="connsiteY2" fmla="*/ 676514 h 1404669"/>
                <a:gd name="connsiteX3" fmla="*/ 280053 w 632338"/>
                <a:gd name="connsiteY3" fmla="*/ 1347814 h 1404669"/>
                <a:gd name="connsiteX4" fmla="*/ 280243 w 632338"/>
                <a:gd name="connsiteY4" fmla="*/ 1060187 h 1404669"/>
                <a:gd name="connsiteX5" fmla="*/ 131027 w 632338"/>
                <a:gd name="connsiteY5" fmla="*/ 658031 h 1404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2338" h="1404669">
                  <a:moveTo>
                    <a:pt x="131027" y="658031"/>
                  </a:moveTo>
                  <a:cubicBezTo>
                    <a:pt x="100433" y="554557"/>
                    <a:pt x="-224362" y="57753"/>
                    <a:pt x="280053" y="5214"/>
                  </a:cubicBezTo>
                  <a:cubicBezTo>
                    <a:pt x="784468" y="-47325"/>
                    <a:pt x="599056" y="305765"/>
                    <a:pt x="599056" y="676514"/>
                  </a:cubicBezTo>
                  <a:cubicBezTo>
                    <a:pt x="599056" y="1047263"/>
                    <a:pt x="711086" y="1580583"/>
                    <a:pt x="280053" y="1347814"/>
                  </a:cubicBezTo>
                  <a:cubicBezTo>
                    <a:pt x="-150980" y="1115045"/>
                    <a:pt x="305081" y="1175151"/>
                    <a:pt x="280243" y="1060187"/>
                  </a:cubicBezTo>
                  <a:cubicBezTo>
                    <a:pt x="255405" y="945223"/>
                    <a:pt x="161621" y="761505"/>
                    <a:pt x="131027" y="658031"/>
                  </a:cubicBezTo>
                  <a:close/>
                </a:path>
              </a:pathLst>
            </a:custGeom>
            <a:solidFill>
              <a:srgbClr val="BF5522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54">
              <a:extLst>
                <a:ext uri="{FF2B5EF4-FFF2-40B4-BE49-F238E27FC236}">
                  <a16:creationId xmlns:a16="http://schemas.microsoft.com/office/drawing/2014/main" id="{FAF06231-A542-6F07-9789-B2BBF0AE8451}"/>
                </a:ext>
              </a:extLst>
            </p:cNvPr>
            <p:cNvSpPr/>
            <p:nvPr/>
          </p:nvSpPr>
          <p:spPr>
            <a:xfrm rot="21068241">
              <a:off x="1569296" y="1351059"/>
              <a:ext cx="632338" cy="1404669"/>
            </a:xfrm>
            <a:custGeom>
              <a:avLst/>
              <a:gdLst>
                <a:gd name="connsiteX0" fmla="*/ 0 w 638006"/>
                <a:gd name="connsiteY0" fmla="*/ 671300 h 1342599"/>
                <a:gd name="connsiteX1" fmla="*/ 319003 w 638006"/>
                <a:gd name="connsiteY1" fmla="*/ 0 h 1342599"/>
                <a:gd name="connsiteX2" fmla="*/ 638006 w 638006"/>
                <a:gd name="connsiteY2" fmla="*/ 671300 h 1342599"/>
                <a:gd name="connsiteX3" fmla="*/ 319003 w 638006"/>
                <a:gd name="connsiteY3" fmla="*/ 1342600 h 1342599"/>
                <a:gd name="connsiteX4" fmla="*/ 0 w 638006"/>
                <a:gd name="connsiteY4" fmla="*/ 671300 h 1342599"/>
                <a:gd name="connsiteX0" fmla="*/ 0 w 468029"/>
                <a:gd name="connsiteY0" fmla="*/ 652841 h 1342647"/>
                <a:gd name="connsiteX1" fmla="*/ 149026 w 468029"/>
                <a:gd name="connsiteY1" fmla="*/ 24 h 1342647"/>
                <a:gd name="connsiteX2" fmla="*/ 468029 w 468029"/>
                <a:gd name="connsiteY2" fmla="*/ 671324 h 1342647"/>
                <a:gd name="connsiteX3" fmla="*/ 149026 w 468029"/>
                <a:gd name="connsiteY3" fmla="*/ 1342624 h 1342647"/>
                <a:gd name="connsiteX4" fmla="*/ 0 w 468029"/>
                <a:gd name="connsiteY4" fmla="*/ 652841 h 1342647"/>
                <a:gd name="connsiteX0" fmla="*/ 106807 w 574836"/>
                <a:gd name="connsiteY0" fmla="*/ 652847 h 1342653"/>
                <a:gd name="connsiteX1" fmla="*/ 255833 w 574836"/>
                <a:gd name="connsiteY1" fmla="*/ 30 h 1342653"/>
                <a:gd name="connsiteX2" fmla="*/ 574836 w 574836"/>
                <a:gd name="connsiteY2" fmla="*/ 671330 h 1342653"/>
                <a:gd name="connsiteX3" fmla="*/ 255833 w 574836"/>
                <a:gd name="connsiteY3" fmla="*/ 1342630 h 1342653"/>
                <a:gd name="connsiteX4" fmla="*/ 106807 w 574836"/>
                <a:gd name="connsiteY4" fmla="*/ 652847 h 1342653"/>
                <a:gd name="connsiteX0" fmla="*/ 1 w 468030"/>
                <a:gd name="connsiteY0" fmla="*/ 652832 h 1353394"/>
                <a:gd name="connsiteX1" fmla="*/ 149027 w 468030"/>
                <a:gd name="connsiteY1" fmla="*/ 15 h 1353394"/>
                <a:gd name="connsiteX2" fmla="*/ 468030 w 468030"/>
                <a:gd name="connsiteY2" fmla="*/ 671315 h 1353394"/>
                <a:gd name="connsiteX3" fmla="*/ 149027 w 468030"/>
                <a:gd name="connsiteY3" fmla="*/ 1342615 h 1353394"/>
                <a:gd name="connsiteX4" fmla="*/ 149217 w 468030"/>
                <a:gd name="connsiteY4" fmla="*/ 1054988 h 1353394"/>
                <a:gd name="connsiteX5" fmla="*/ 1 w 468030"/>
                <a:gd name="connsiteY5" fmla="*/ 652832 h 1353394"/>
                <a:gd name="connsiteX0" fmla="*/ 37095 w 518229"/>
                <a:gd name="connsiteY0" fmla="*/ 652832 h 1399470"/>
                <a:gd name="connsiteX1" fmla="*/ 186121 w 518229"/>
                <a:gd name="connsiteY1" fmla="*/ 15 h 1399470"/>
                <a:gd name="connsiteX2" fmla="*/ 505124 w 518229"/>
                <a:gd name="connsiteY2" fmla="*/ 671315 h 1399470"/>
                <a:gd name="connsiteX3" fmla="*/ 186121 w 518229"/>
                <a:gd name="connsiteY3" fmla="*/ 1342615 h 1399470"/>
                <a:gd name="connsiteX4" fmla="*/ 186311 w 518229"/>
                <a:gd name="connsiteY4" fmla="*/ 1054988 h 1399470"/>
                <a:gd name="connsiteX5" fmla="*/ 37095 w 518229"/>
                <a:gd name="connsiteY5" fmla="*/ 652832 h 1399470"/>
                <a:gd name="connsiteX0" fmla="*/ 121595 w 622906"/>
                <a:gd name="connsiteY0" fmla="*/ 658031 h 1404669"/>
                <a:gd name="connsiteX1" fmla="*/ 270621 w 622906"/>
                <a:gd name="connsiteY1" fmla="*/ 5214 h 1404669"/>
                <a:gd name="connsiteX2" fmla="*/ 589624 w 622906"/>
                <a:gd name="connsiteY2" fmla="*/ 676514 h 1404669"/>
                <a:gd name="connsiteX3" fmla="*/ 270621 w 622906"/>
                <a:gd name="connsiteY3" fmla="*/ 1347814 h 1404669"/>
                <a:gd name="connsiteX4" fmla="*/ 270811 w 622906"/>
                <a:gd name="connsiteY4" fmla="*/ 1060187 h 1404669"/>
                <a:gd name="connsiteX5" fmla="*/ 121595 w 622906"/>
                <a:gd name="connsiteY5" fmla="*/ 658031 h 1404669"/>
                <a:gd name="connsiteX0" fmla="*/ 131027 w 632338"/>
                <a:gd name="connsiteY0" fmla="*/ 658031 h 1404669"/>
                <a:gd name="connsiteX1" fmla="*/ 280053 w 632338"/>
                <a:gd name="connsiteY1" fmla="*/ 5214 h 1404669"/>
                <a:gd name="connsiteX2" fmla="*/ 599056 w 632338"/>
                <a:gd name="connsiteY2" fmla="*/ 676514 h 1404669"/>
                <a:gd name="connsiteX3" fmla="*/ 280053 w 632338"/>
                <a:gd name="connsiteY3" fmla="*/ 1347814 h 1404669"/>
                <a:gd name="connsiteX4" fmla="*/ 280243 w 632338"/>
                <a:gd name="connsiteY4" fmla="*/ 1060187 h 1404669"/>
                <a:gd name="connsiteX5" fmla="*/ 131027 w 632338"/>
                <a:gd name="connsiteY5" fmla="*/ 658031 h 1404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2338" h="1404669">
                  <a:moveTo>
                    <a:pt x="131027" y="658031"/>
                  </a:moveTo>
                  <a:cubicBezTo>
                    <a:pt x="100433" y="554557"/>
                    <a:pt x="-224362" y="57753"/>
                    <a:pt x="280053" y="5214"/>
                  </a:cubicBezTo>
                  <a:cubicBezTo>
                    <a:pt x="784468" y="-47325"/>
                    <a:pt x="599056" y="305765"/>
                    <a:pt x="599056" y="676514"/>
                  </a:cubicBezTo>
                  <a:cubicBezTo>
                    <a:pt x="599056" y="1047263"/>
                    <a:pt x="711086" y="1580583"/>
                    <a:pt x="280053" y="1347814"/>
                  </a:cubicBezTo>
                  <a:cubicBezTo>
                    <a:pt x="-150980" y="1115045"/>
                    <a:pt x="305081" y="1175151"/>
                    <a:pt x="280243" y="1060187"/>
                  </a:cubicBezTo>
                  <a:cubicBezTo>
                    <a:pt x="255405" y="945223"/>
                    <a:pt x="161621" y="761505"/>
                    <a:pt x="131027" y="658031"/>
                  </a:cubicBezTo>
                  <a:close/>
                </a:path>
              </a:pathLst>
            </a:custGeom>
            <a:solidFill>
              <a:srgbClr val="BF5522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FC52D15-9030-E204-96E9-FCD5B3D0127D}"/>
                </a:ext>
              </a:extLst>
            </p:cNvPr>
            <p:cNvSpPr/>
            <p:nvPr/>
          </p:nvSpPr>
          <p:spPr>
            <a:xfrm>
              <a:off x="1934817" y="702365"/>
              <a:ext cx="2001078" cy="2239617"/>
            </a:xfrm>
            <a:prstGeom prst="ellipse">
              <a:avLst/>
            </a:pr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4993C1-EF44-6591-0195-9ED6A7E51364}"/>
                </a:ext>
              </a:extLst>
            </p:cNvPr>
            <p:cNvSpPr/>
            <p:nvPr/>
          </p:nvSpPr>
          <p:spPr>
            <a:xfrm>
              <a:off x="2789020" y="1893078"/>
              <a:ext cx="251479" cy="480930"/>
            </a:xfrm>
            <a:custGeom>
              <a:avLst/>
              <a:gdLst>
                <a:gd name="connsiteX0" fmla="*/ 190500 w 251479"/>
                <a:gd name="connsiteY0" fmla="*/ 0 h 480930"/>
                <a:gd name="connsiteX1" fmla="*/ 160020 w 251479"/>
                <a:gd name="connsiteY1" fmla="*/ 205740 h 480930"/>
                <a:gd name="connsiteX2" fmla="*/ 251460 w 251479"/>
                <a:gd name="connsiteY2" fmla="*/ 373380 h 480930"/>
                <a:gd name="connsiteX3" fmla="*/ 167640 w 251479"/>
                <a:gd name="connsiteY3" fmla="*/ 457200 h 480930"/>
                <a:gd name="connsiteX4" fmla="*/ 106680 w 251479"/>
                <a:gd name="connsiteY4" fmla="*/ 480060 h 480930"/>
                <a:gd name="connsiteX5" fmla="*/ 53340 w 251479"/>
                <a:gd name="connsiteY5" fmla="*/ 434340 h 480930"/>
                <a:gd name="connsiteX6" fmla="*/ 0 w 251479"/>
                <a:gd name="connsiteY6" fmla="*/ 441960 h 480930"/>
                <a:gd name="connsiteX7" fmla="*/ 0 w 251479"/>
                <a:gd name="connsiteY7" fmla="*/ 441960 h 480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1479" h="480930">
                  <a:moveTo>
                    <a:pt x="190500" y="0"/>
                  </a:moveTo>
                  <a:cubicBezTo>
                    <a:pt x="170180" y="71755"/>
                    <a:pt x="149860" y="143510"/>
                    <a:pt x="160020" y="205740"/>
                  </a:cubicBezTo>
                  <a:cubicBezTo>
                    <a:pt x="170180" y="267970"/>
                    <a:pt x="250190" y="331470"/>
                    <a:pt x="251460" y="373380"/>
                  </a:cubicBezTo>
                  <a:cubicBezTo>
                    <a:pt x="252730" y="415290"/>
                    <a:pt x="191770" y="439420"/>
                    <a:pt x="167640" y="457200"/>
                  </a:cubicBezTo>
                  <a:cubicBezTo>
                    <a:pt x="143510" y="474980"/>
                    <a:pt x="125730" y="483870"/>
                    <a:pt x="106680" y="480060"/>
                  </a:cubicBezTo>
                  <a:cubicBezTo>
                    <a:pt x="87630" y="476250"/>
                    <a:pt x="71120" y="440690"/>
                    <a:pt x="53340" y="434340"/>
                  </a:cubicBezTo>
                  <a:cubicBezTo>
                    <a:pt x="35560" y="427990"/>
                    <a:pt x="0" y="441960"/>
                    <a:pt x="0" y="441960"/>
                  </a:cubicBezTo>
                  <a:lnTo>
                    <a:pt x="0" y="441960"/>
                  </a:ln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AC53706-E2F5-3CC2-A256-7C5998046340}"/>
                </a:ext>
              </a:extLst>
            </p:cNvPr>
            <p:cNvSpPr/>
            <p:nvPr/>
          </p:nvSpPr>
          <p:spPr>
            <a:xfrm rot="4407135">
              <a:off x="2620102" y="296179"/>
              <a:ext cx="562733" cy="1611621"/>
            </a:xfrm>
            <a:prstGeom prst="ellipse">
              <a:avLst/>
            </a:prstGeom>
            <a:solidFill>
              <a:srgbClr val="BF5522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A69E47A-6273-6C5E-36CF-07E9E1A92E86}"/>
                </a:ext>
              </a:extLst>
            </p:cNvPr>
            <p:cNvSpPr/>
            <p:nvPr/>
          </p:nvSpPr>
          <p:spPr>
            <a:xfrm rot="3394768">
              <a:off x="1734016" y="576656"/>
              <a:ext cx="638006" cy="1342599"/>
            </a:xfrm>
            <a:prstGeom prst="ellipse">
              <a:avLst/>
            </a:prstGeom>
            <a:solidFill>
              <a:srgbClr val="BF5522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55">
              <a:extLst>
                <a:ext uri="{FF2B5EF4-FFF2-40B4-BE49-F238E27FC236}">
                  <a16:creationId xmlns:a16="http://schemas.microsoft.com/office/drawing/2014/main" id="{A80A8D97-29EC-0EEF-EB7B-9737EBC3EB14}"/>
                </a:ext>
              </a:extLst>
            </p:cNvPr>
            <p:cNvSpPr/>
            <p:nvPr/>
          </p:nvSpPr>
          <p:spPr>
            <a:xfrm rot="19975079">
              <a:off x="3679956" y="701555"/>
              <a:ext cx="542955" cy="1181485"/>
            </a:xfrm>
            <a:custGeom>
              <a:avLst/>
              <a:gdLst>
                <a:gd name="connsiteX0" fmla="*/ 0 w 545588"/>
                <a:gd name="connsiteY0" fmla="*/ 671300 h 1342599"/>
                <a:gd name="connsiteX1" fmla="*/ 272794 w 545588"/>
                <a:gd name="connsiteY1" fmla="*/ 0 h 1342599"/>
                <a:gd name="connsiteX2" fmla="*/ 545588 w 545588"/>
                <a:gd name="connsiteY2" fmla="*/ 671300 h 1342599"/>
                <a:gd name="connsiteX3" fmla="*/ 272794 w 545588"/>
                <a:gd name="connsiteY3" fmla="*/ 1342600 h 1342599"/>
                <a:gd name="connsiteX4" fmla="*/ 0 w 545588"/>
                <a:gd name="connsiteY4" fmla="*/ 671300 h 1342599"/>
                <a:gd name="connsiteX0" fmla="*/ 565675 w 1111263"/>
                <a:gd name="connsiteY0" fmla="*/ 671300 h 1718656"/>
                <a:gd name="connsiteX1" fmla="*/ 838469 w 1111263"/>
                <a:gd name="connsiteY1" fmla="*/ 0 h 1718656"/>
                <a:gd name="connsiteX2" fmla="*/ 1111263 w 1111263"/>
                <a:gd name="connsiteY2" fmla="*/ 671300 h 1718656"/>
                <a:gd name="connsiteX3" fmla="*/ 25698 w 1111263"/>
                <a:gd name="connsiteY3" fmla="*/ 1718656 h 1718656"/>
                <a:gd name="connsiteX4" fmla="*/ 565675 w 1111263"/>
                <a:gd name="connsiteY4" fmla="*/ 671300 h 1718656"/>
                <a:gd name="connsiteX0" fmla="*/ 549485 w 1095073"/>
                <a:gd name="connsiteY0" fmla="*/ 671300 h 1723845"/>
                <a:gd name="connsiteX1" fmla="*/ 822279 w 1095073"/>
                <a:gd name="connsiteY1" fmla="*/ 0 h 1723845"/>
                <a:gd name="connsiteX2" fmla="*/ 1095073 w 1095073"/>
                <a:gd name="connsiteY2" fmla="*/ 671300 h 1723845"/>
                <a:gd name="connsiteX3" fmla="*/ 9508 w 1095073"/>
                <a:gd name="connsiteY3" fmla="*/ 1718656 h 1723845"/>
                <a:gd name="connsiteX4" fmla="*/ 565079 w 1095073"/>
                <a:gd name="connsiteY4" fmla="*/ 1057127 h 1723845"/>
                <a:gd name="connsiteX5" fmla="*/ 549485 w 1095073"/>
                <a:gd name="connsiteY5" fmla="*/ 671300 h 1723845"/>
                <a:gd name="connsiteX0" fmla="*/ 546097 w 1109149"/>
                <a:gd name="connsiteY0" fmla="*/ 671300 h 1735835"/>
                <a:gd name="connsiteX1" fmla="*/ 818891 w 1109149"/>
                <a:gd name="connsiteY1" fmla="*/ 0 h 1735835"/>
                <a:gd name="connsiteX2" fmla="*/ 1091685 w 1109149"/>
                <a:gd name="connsiteY2" fmla="*/ 671300 h 1735835"/>
                <a:gd name="connsiteX3" fmla="*/ 316602 w 1109149"/>
                <a:gd name="connsiteY3" fmla="*/ 1466705 h 1735835"/>
                <a:gd name="connsiteX4" fmla="*/ 6120 w 1109149"/>
                <a:gd name="connsiteY4" fmla="*/ 1718656 h 1735835"/>
                <a:gd name="connsiteX5" fmla="*/ 561691 w 1109149"/>
                <a:gd name="connsiteY5" fmla="*/ 1057127 h 1735835"/>
                <a:gd name="connsiteX6" fmla="*/ 546097 w 1109149"/>
                <a:gd name="connsiteY6" fmla="*/ 671300 h 1735835"/>
                <a:gd name="connsiteX0" fmla="*/ 541900 w 1104952"/>
                <a:gd name="connsiteY0" fmla="*/ 671300 h 1748719"/>
                <a:gd name="connsiteX1" fmla="*/ 814694 w 1104952"/>
                <a:gd name="connsiteY1" fmla="*/ 0 h 1748719"/>
                <a:gd name="connsiteX2" fmla="*/ 1087488 w 1104952"/>
                <a:gd name="connsiteY2" fmla="*/ 671300 h 1748719"/>
                <a:gd name="connsiteX3" fmla="*/ 312405 w 1104952"/>
                <a:gd name="connsiteY3" fmla="*/ 1466705 h 1748719"/>
                <a:gd name="connsiteX4" fmla="*/ 1923 w 1104952"/>
                <a:gd name="connsiteY4" fmla="*/ 1718656 h 1748719"/>
                <a:gd name="connsiteX5" fmla="*/ 557494 w 1104952"/>
                <a:gd name="connsiteY5" fmla="*/ 1057127 h 1748719"/>
                <a:gd name="connsiteX6" fmla="*/ 541900 w 1104952"/>
                <a:gd name="connsiteY6" fmla="*/ 671300 h 1748719"/>
                <a:gd name="connsiteX0" fmla="*/ 719003 w 1282055"/>
                <a:gd name="connsiteY0" fmla="*/ 671300 h 1648426"/>
                <a:gd name="connsiteX1" fmla="*/ 991797 w 1282055"/>
                <a:gd name="connsiteY1" fmla="*/ 0 h 1648426"/>
                <a:gd name="connsiteX2" fmla="*/ 1264591 w 1282055"/>
                <a:gd name="connsiteY2" fmla="*/ 671300 h 1648426"/>
                <a:gd name="connsiteX3" fmla="*/ 489508 w 1282055"/>
                <a:gd name="connsiteY3" fmla="*/ 1466705 h 1648426"/>
                <a:gd name="connsiteX4" fmla="*/ 1509 w 1282055"/>
                <a:gd name="connsiteY4" fmla="*/ 1563698 h 1648426"/>
                <a:gd name="connsiteX5" fmla="*/ 734597 w 1282055"/>
                <a:gd name="connsiteY5" fmla="*/ 1057127 h 1648426"/>
                <a:gd name="connsiteX6" fmla="*/ 719003 w 1282055"/>
                <a:gd name="connsiteY6" fmla="*/ 671300 h 1648426"/>
                <a:gd name="connsiteX0" fmla="*/ 718753 w 1281805"/>
                <a:gd name="connsiteY0" fmla="*/ 671300 h 1709338"/>
                <a:gd name="connsiteX1" fmla="*/ 991547 w 1281805"/>
                <a:gd name="connsiteY1" fmla="*/ 0 h 1709338"/>
                <a:gd name="connsiteX2" fmla="*/ 1264341 w 1281805"/>
                <a:gd name="connsiteY2" fmla="*/ 671300 h 1709338"/>
                <a:gd name="connsiteX3" fmla="*/ 489258 w 1281805"/>
                <a:gd name="connsiteY3" fmla="*/ 1466705 h 1709338"/>
                <a:gd name="connsiteX4" fmla="*/ 1259 w 1281805"/>
                <a:gd name="connsiteY4" fmla="*/ 1563698 h 1709338"/>
                <a:gd name="connsiteX5" fmla="*/ 734347 w 1281805"/>
                <a:gd name="connsiteY5" fmla="*/ 1057127 h 1709338"/>
                <a:gd name="connsiteX6" fmla="*/ 718753 w 1281805"/>
                <a:gd name="connsiteY6" fmla="*/ 671300 h 1709338"/>
                <a:gd name="connsiteX0" fmla="*/ 718753 w 1281805"/>
                <a:gd name="connsiteY0" fmla="*/ 671300 h 1709338"/>
                <a:gd name="connsiteX1" fmla="*/ 991547 w 1281805"/>
                <a:gd name="connsiteY1" fmla="*/ 0 h 1709338"/>
                <a:gd name="connsiteX2" fmla="*/ 1264341 w 1281805"/>
                <a:gd name="connsiteY2" fmla="*/ 671300 h 1709338"/>
                <a:gd name="connsiteX3" fmla="*/ 489258 w 1281805"/>
                <a:gd name="connsiteY3" fmla="*/ 1466705 h 1709338"/>
                <a:gd name="connsiteX4" fmla="*/ 1259 w 1281805"/>
                <a:gd name="connsiteY4" fmla="*/ 1563698 h 1709338"/>
                <a:gd name="connsiteX5" fmla="*/ 718753 w 1281805"/>
                <a:gd name="connsiteY5" fmla="*/ 671300 h 1709338"/>
                <a:gd name="connsiteX0" fmla="*/ 249956 w 813008"/>
                <a:gd name="connsiteY0" fmla="*/ 671300 h 1466705"/>
                <a:gd name="connsiteX1" fmla="*/ 522750 w 813008"/>
                <a:gd name="connsiteY1" fmla="*/ 0 h 1466705"/>
                <a:gd name="connsiteX2" fmla="*/ 795544 w 813008"/>
                <a:gd name="connsiteY2" fmla="*/ 671300 h 1466705"/>
                <a:gd name="connsiteX3" fmla="*/ 20461 w 813008"/>
                <a:gd name="connsiteY3" fmla="*/ 1466705 h 1466705"/>
                <a:gd name="connsiteX4" fmla="*/ 249956 w 813008"/>
                <a:gd name="connsiteY4" fmla="*/ 671300 h 1466705"/>
                <a:gd name="connsiteX0" fmla="*/ 0 w 563052"/>
                <a:gd name="connsiteY0" fmla="*/ 671300 h 755212"/>
                <a:gd name="connsiteX1" fmla="*/ 272794 w 563052"/>
                <a:gd name="connsiteY1" fmla="*/ 0 h 755212"/>
                <a:gd name="connsiteX2" fmla="*/ 545588 w 563052"/>
                <a:gd name="connsiteY2" fmla="*/ 671300 h 755212"/>
                <a:gd name="connsiteX3" fmla="*/ 0 w 563052"/>
                <a:gd name="connsiteY3" fmla="*/ 671300 h 755212"/>
                <a:gd name="connsiteX0" fmla="*/ 0 w 563052"/>
                <a:gd name="connsiteY0" fmla="*/ 671300 h 1180460"/>
                <a:gd name="connsiteX1" fmla="*/ 272794 w 563052"/>
                <a:gd name="connsiteY1" fmla="*/ 0 h 1180460"/>
                <a:gd name="connsiteX2" fmla="*/ 545588 w 563052"/>
                <a:gd name="connsiteY2" fmla="*/ 671300 h 1180460"/>
                <a:gd name="connsiteX3" fmla="*/ 0 w 563052"/>
                <a:gd name="connsiteY3" fmla="*/ 671300 h 1180460"/>
                <a:gd name="connsiteX0" fmla="*/ 4844 w 537737"/>
                <a:gd name="connsiteY0" fmla="*/ 671310 h 1169552"/>
                <a:gd name="connsiteX1" fmla="*/ 277638 w 537737"/>
                <a:gd name="connsiteY1" fmla="*/ 10 h 1169552"/>
                <a:gd name="connsiteX2" fmla="*/ 522163 w 537737"/>
                <a:gd name="connsiteY2" fmla="*/ 656855 h 1169552"/>
                <a:gd name="connsiteX3" fmla="*/ 4844 w 537737"/>
                <a:gd name="connsiteY3" fmla="*/ 671310 h 1169552"/>
                <a:gd name="connsiteX0" fmla="*/ 2859 w 535752"/>
                <a:gd name="connsiteY0" fmla="*/ 671310 h 1181465"/>
                <a:gd name="connsiteX1" fmla="*/ 275653 w 535752"/>
                <a:gd name="connsiteY1" fmla="*/ 10 h 1181465"/>
                <a:gd name="connsiteX2" fmla="*/ 520178 w 535752"/>
                <a:gd name="connsiteY2" fmla="*/ 656855 h 1181465"/>
                <a:gd name="connsiteX3" fmla="*/ 2859 w 535752"/>
                <a:gd name="connsiteY3" fmla="*/ 671310 h 1181465"/>
                <a:gd name="connsiteX0" fmla="*/ 2859 w 542955"/>
                <a:gd name="connsiteY0" fmla="*/ 671330 h 1181485"/>
                <a:gd name="connsiteX1" fmla="*/ 275653 w 542955"/>
                <a:gd name="connsiteY1" fmla="*/ 30 h 1181485"/>
                <a:gd name="connsiteX2" fmla="*/ 520178 w 542955"/>
                <a:gd name="connsiteY2" fmla="*/ 656875 h 1181485"/>
                <a:gd name="connsiteX3" fmla="*/ 2859 w 542955"/>
                <a:gd name="connsiteY3" fmla="*/ 671330 h 1181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2955" h="1181485">
                  <a:moveTo>
                    <a:pt x="2859" y="671330"/>
                  </a:moveTo>
                  <a:cubicBezTo>
                    <a:pt x="17475" y="513526"/>
                    <a:pt x="85733" y="-4601"/>
                    <a:pt x="275653" y="30"/>
                  </a:cubicBezTo>
                  <a:cubicBezTo>
                    <a:pt x="465573" y="4661"/>
                    <a:pt x="598239" y="409533"/>
                    <a:pt x="520178" y="656875"/>
                  </a:cubicBezTo>
                  <a:cubicBezTo>
                    <a:pt x="11522" y="1744351"/>
                    <a:pt x="-11757" y="829134"/>
                    <a:pt x="2859" y="671330"/>
                  </a:cubicBezTo>
                  <a:close/>
                </a:path>
              </a:pathLst>
            </a:custGeom>
            <a:solidFill>
              <a:srgbClr val="BF5522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ACC79D7-8B30-D491-28CF-C2A0FA85B46B}"/>
                </a:ext>
              </a:extLst>
            </p:cNvPr>
            <p:cNvSpPr/>
            <p:nvPr/>
          </p:nvSpPr>
          <p:spPr>
            <a:xfrm>
              <a:off x="2304675" y="1780875"/>
              <a:ext cx="395829" cy="42805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7BB3CC8-4706-35F1-6914-0ED537A58522}"/>
                </a:ext>
              </a:extLst>
            </p:cNvPr>
            <p:cNvSpPr/>
            <p:nvPr/>
          </p:nvSpPr>
          <p:spPr>
            <a:xfrm>
              <a:off x="2368709" y="1929117"/>
              <a:ext cx="251479" cy="283502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27">
              <a:extLst>
                <a:ext uri="{FF2B5EF4-FFF2-40B4-BE49-F238E27FC236}">
                  <a16:creationId xmlns:a16="http://schemas.microsoft.com/office/drawing/2014/main" id="{8D3EE4E6-E223-1B7A-4CC9-92D61954310F}"/>
                </a:ext>
              </a:extLst>
            </p:cNvPr>
            <p:cNvSpPr/>
            <p:nvPr/>
          </p:nvSpPr>
          <p:spPr>
            <a:xfrm>
              <a:off x="1886397" y="180483"/>
              <a:ext cx="2051049" cy="972378"/>
            </a:xfrm>
            <a:custGeom>
              <a:avLst/>
              <a:gdLst>
                <a:gd name="connsiteX0" fmla="*/ 0 w 1541461"/>
                <a:gd name="connsiteY0" fmla="*/ 0 h 384313"/>
                <a:gd name="connsiteX1" fmla="*/ 1541461 w 1541461"/>
                <a:gd name="connsiteY1" fmla="*/ 0 h 384313"/>
                <a:gd name="connsiteX2" fmla="*/ 1541461 w 1541461"/>
                <a:gd name="connsiteY2" fmla="*/ 384313 h 384313"/>
                <a:gd name="connsiteX3" fmla="*/ 0 w 1541461"/>
                <a:gd name="connsiteY3" fmla="*/ 384313 h 384313"/>
                <a:gd name="connsiteX4" fmla="*/ 0 w 1541461"/>
                <a:gd name="connsiteY4" fmla="*/ 0 h 384313"/>
                <a:gd name="connsiteX0" fmla="*/ 23812 w 1565273"/>
                <a:gd name="connsiteY0" fmla="*/ 0 h 422413"/>
                <a:gd name="connsiteX1" fmla="*/ 1565273 w 1565273"/>
                <a:gd name="connsiteY1" fmla="*/ 0 h 422413"/>
                <a:gd name="connsiteX2" fmla="*/ 1565273 w 1565273"/>
                <a:gd name="connsiteY2" fmla="*/ 384313 h 422413"/>
                <a:gd name="connsiteX3" fmla="*/ 0 w 1565273"/>
                <a:gd name="connsiteY3" fmla="*/ 422413 h 422413"/>
                <a:gd name="connsiteX4" fmla="*/ 23812 w 1565273"/>
                <a:gd name="connsiteY4" fmla="*/ 0 h 422413"/>
                <a:gd name="connsiteX0" fmla="*/ 0 w 1779586"/>
                <a:gd name="connsiteY0" fmla="*/ 0 h 717688"/>
                <a:gd name="connsiteX1" fmla="*/ 1779586 w 1779586"/>
                <a:gd name="connsiteY1" fmla="*/ 295275 h 717688"/>
                <a:gd name="connsiteX2" fmla="*/ 1779586 w 1779586"/>
                <a:gd name="connsiteY2" fmla="*/ 679588 h 717688"/>
                <a:gd name="connsiteX3" fmla="*/ 214313 w 1779586"/>
                <a:gd name="connsiteY3" fmla="*/ 717688 h 717688"/>
                <a:gd name="connsiteX4" fmla="*/ 0 w 1779586"/>
                <a:gd name="connsiteY4" fmla="*/ 0 h 717688"/>
                <a:gd name="connsiteX0" fmla="*/ 0 w 1779586"/>
                <a:gd name="connsiteY0" fmla="*/ 250401 h 968089"/>
                <a:gd name="connsiteX1" fmla="*/ 1052166 w 1779586"/>
                <a:gd name="connsiteY1" fmla="*/ 5236 h 968089"/>
                <a:gd name="connsiteX2" fmla="*/ 1779586 w 1779586"/>
                <a:gd name="connsiteY2" fmla="*/ 545676 h 968089"/>
                <a:gd name="connsiteX3" fmla="*/ 1779586 w 1779586"/>
                <a:gd name="connsiteY3" fmla="*/ 929989 h 968089"/>
                <a:gd name="connsiteX4" fmla="*/ 214313 w 1779586"/>
                <a:gd name="connsiteY4" fmla="*/ 968089 h 968089"/>
                <a:gd name="connsiteX5" fmla="*/ 0 w 1779586"/>
                <a:gd name="connsiteY5" fmla="*/ 250401 h 968089"/>
                <a:gd name="connsiteX0" fmla="*/ 0 w 1779586"/>
                <a:gd name="connsiteY0" fmla="*/ 251417 h 969105"/>
                <a:gd name="connsiteX1" fmla="*/ 633066 w 1779586"/>
                <a:gd name="connsiteY1" fmla="*/ 520603 h 969105"/>
                <a:gd name="connsiteX2" fmla="*/ 1052166 w 1779586"/>
                <a:gd name="connsiteY2" fmla="*/ 6252 h 969105"/>
                <a:gd name="connsiteX3" fmla="*/ 1779586 w 1779586"/>
                <a:gd name="connsiteY3" fmla="*/ 546692 h 969105"/>
                <a:gd name="connsiteX4" fmla="*/ 1779586 w 1779586"/>
                <a:gd name="connsiteY4" fmla="*/ 931005 h 969105"/>
                <a:gd name="connsiteX5" fmla="*/ 214313 w 1779586"/>
                <a:gd name="connsiteY5" fmla="*/ 969105 h 969105"/>
                <a:gd name="connsiteX6" fmla="*/ 0 w 1779586"/>
                <a:gd name="connsiteY6" fmla="*/ 251417 h 969105"/>
                <a:gd name="connsiteX0" fmla="*/ 0 w 1779586"/>
                <a:gd name="connsiteY0" fmla="*/ 251733 h 969421"/>
                <a:gd name="connsiteX1" fmla="*/ 594966 w 1779586"/>
                <a:gd name="connsiteY1" fmla="*/ 492344 h 969421"/>
                <a:gd name="connsiteX2" fmla="*/ 1052166 w 1779586"/>
                <a:gd name="connsiteY2" fmla="*/ 6568 h 969421"/>
                <a:gd name="connsiteX3" fmla="*/ 1779586 w 1779586"/>
                <a:gd name="connsiteY3" fmla="*/ 547008 h 969421"/>
                <a:gd name="connsiteX4" fmla="*/ 1779586 w 1779586"/>
                <a:gd name="connsiteY4" fmla="*/ 931321 h 969421"/>
                <a:gd name="connsiteX5" fmla="*/ 214313 w 1779586"/>
                <a:gd name="connsiteY5" fmla="*/ 969421 h 969421"/>
                <a:gd name="connsiteX6" fmla="*/ 0 w 1779586"/>
                <a:gd name="connsiteY6" fmla="*/ 251733 h 969421"/>
                <a:gd name="connsiteX0" fmla="*/ 0 w 1779586"/>
                <a:gd name="connsiteY0" fmla="*/ 245165 h 962853"/>
                <a:gd name="connsiteX1" fmla="*/ 594966 w 1779586"/>
                <a:gd name="connsiteY1" fmla="*/ 485776 h 962853"/>
                <a:gd name="connsiteX2" fmla="*/ 1052166 w 1779586"/>
                <a:gd name="connsiteY2" fmla="*/ 0 h 962853"/>
                <a:gd name="connsiteX3" fmla="*/ 1404591 w 1779586"/>
                <a:gd name="connsiteY3" fmla="*/ 547689 h 962853"/>
                <a:gd name="connsiteX4" fmla="*/ 1779586 w 1779586"/>
                <a:gd name="connsiteY4" fmla="*/ 540440 h 962853"/>
                <a:gd name="connsiteX5" fmla="*/ 1779586 w 1779586"/>
                <a:gd name="connsiteY5" fmla="*/ 924753 h 962853"/>
                <a:gd name="connsiteX6" fmla="*/ 214313 w 1779586"/>
                <a:gd name="connsiteY6" fmla="*/ 962853 h 962853"/>
                <a:gd name="connsiteX7" fmla="*/ 0 w 1779586"/>
                <a:gd name="connsiteY7" fmla="*/ 245165 h 962853"/>
                <a:gd name="connsiteX0" fmla="*/ 0 w 1779586"/>
                <a:gd name="connsiteY0" fmla="*/ 245165 h 962853"/>
                <a:gd name="connsiteX1" fmla="*/ 594966 w 1779586"/>
                <a:gd name="connsiteY1" fmla="*/ 485776 h 962853"/>
                <a:gd name="connsiteX2" fmla="*/ 1052166 w 1779586"/>
                <a:gd name="connsiteY2" fmla="*/ 0 h 962853"/>
                <a:gd name="connsiteX3" fmla="*/ 1466503 w 1779586"/>
                <a:gd name="connsiteY3" fmla="*/ 490539 h 962853"/>
                <a:gd name="connsiteX4" fmla="*/ 1779586 w 1779586"/>
                <a:gd name="connsiteY4" fmla="*/ 540440 h 962853"/>
                <a:gd name="connsiteX5" fmla="*/ 1779586 w 1779586"/>
                <a:gd name="connsiteY5" fmla="*/ 924753 h 962853"/>
                <a:gd name="connsiteX6" fmla="*/ 214313 w 1779586"/>
                <a:gd name="connsiteY6" fmla="*/ 962853 h 962853"/>
                <a:gd name="connsiteX7" fmla="*/ 0 w 1779586"/>
                <a:gd name="connsiteY7" fmla="*/ 245165 h 962853"/>
                <a:gd name="connsiteX0" fmla="*/ 0 w 2051049"/>
                <a:gd name="connsiteY0" fmla="*/ 245165 h 962853"/>
                <a:gd name="connsiteX1" fmla="*/ 594966 w 2051049"/>
                <a:gd name="connsiteY1" fmla="*/ 485776 h 962853"/>
                <a:gd name="connsiteX2" fmla="*/ 1052166 w 2051049"/>
                <a:gd name="connsiteY2" fmla="*/ 0 h 962853"/>
                <a:gd name="connsiteX3" fmla="*/ 1466503 w 2051049"/>
                <a:gd name="connsiteY3" fmla="*/ 490539 h 962853"/>
                <a:gd name="connsiteX4" fmla="*/ 2051049 w 2051049"/>
                <a:gd name="connsiteY4" fmla="*/ 268978 h 962853"/>
                <a:gd name="connsiteX5" fmla="*/ 1779586 w 2051049"/>
                <a:gd name="connsiteY5" fmla="*/ 924753 h 962853"/>
                <a:gd name="connsiteX6" fmla="*/ 214313 w 2051049"/>
                <a:gd name="connsiteY6" fmla="*/ 962853 h 962853"/>
                <a:gd name="connsiteX7" fmla="*/ 0 w 2051049"/>
                <a:gd name="connsiteY7" fmla="*/ 245165 h 962853"/>
                <a:gd name="connsiteX0" fmla="*/ 0 w 2051049"/>
                <a:gd name="connsiteY0" fmla="*/ 245165 h 972378"/>
                <a:gd name="connsiteX1" fmla="*/ 594966 w 2051049"/>
                <a:gd name="connsiteY1" fmla="*/ 485776 h 972378"/>
                <a:gd name="connsiteX2" fmla="*/ 1052166 w 2051049"/>
                <a:gd name="connsiteY2" fmla="*/ 0 h 972378"/>
                <a:gd name="connsiteX3" fmla="*/ 1466503 w 2051049"/>
                <a:gd name="connsiteY3" fmla="*/ 490539 h 972378"/>
                <a:gd name="connsiteX4" fmla="*/ 2051049 w 2051049"/>
                <a:gd name="connsiteY4" fmla="*/ 268978 h 972378"/>
                <a:gd name="connsiteX5" fmla="*/ 1822448 w 2051049"/>
                <a:gd name="connsiteY5" fmla="*/ 972378 h 972378"/>
                <a:gd name="connsiteX6" fmla="*/ 214313 w 2051049"/>
                <a:gd name="connsiteY6" fmla="*/ 962853 h 972378"/>
                <a:gd name="connsiteX7" fmla="*/ 0 w 2051049"/>
                <a:gd name="connsiteY7" fmla="*/ 245165 h 972378"/>
                <a:gd name="connsiteX0" fmla="*/ 0 w 2051049"/>
                <a:gd name="connsiteY0" fmla="*/ 245165 h 972378"/>
                <a:gd name="connsiteX1" fmla="*/ 594966 w 2051049"/>
                <a:gd name="connsiteY1" fmla="*/ 485776 h 972378"/>
                <a:gd name="connsiteX2" fmla="*/ 1052166 w 2051049"/>
                <a:gd name="connsiteY2" fmla="*/ 0 h 972378"/>
                <a:gd name="connsiteX3" fmla="*/ 1466503 w 2051049"/>
                <a:gd name="connsiteY3" fmla="*/ 490539 h 972378"/>
                <a:gd name="connsiteX4" fmla="*/ 2051049 w 2051049"/>
                <a:gd name="connsiteY4" fmla="*/ 268978 h 972378"/>
                <a:gd name="connsiteX5" fmla="*/ 1822448 w 2051049"/>
                <a:gd name="connsiteY5" fmla="*/ 972378 h 972378"/>
                <a:gd name="connsiteX6" fmla="*/ 214313 w 2051049"/>
                <a:gd name="connsiteY6" fmla="*/ 962853 h 972378"/>
                <a:gd name="connsiteX7" fmla="*/ 0 w 2051049"/>
                <a:gd name="connsiteY7" fmla="*/ 245165 h 972378"/>
                <a:gd name="connsiteX0" fmla="*/ 0 w 2051049"/>
                <a:gd name="connsiteY0" fmla="*/ 245165 h 972378"/>
                <a:gd name="connsiteX1" fmla="*/ 594966 w 2051049"/>
                <a:gd name="connsiteY1" fmla="*/ 485776 h 972378"/>
                <a:gd name="connsiteX2" fmla="*/ 1052166 w 2051049"/>
                <a:gd name="connsiteY2" fmla="*/ 0 h 972378"/>
                <a:gd name="connsiteX3" fmla="*/ 1466503 w 2051049"/>
                <a:gd name="connsiteY3" fmla="*/ 490539 h 972378"/>
                <a:gd name="connsiteX4" fmla="*/ 2051049 w 2051049"/>
                <a:gd name="connsiteY4" fmla="*/ 268978 h 972378"/>
                <a:gd name="connsiteX5" fmla="*/ 1822448 w 2051049"/>
                <a:gd name="connsiteY5" fmla="*/ 972378 h 972378"/>
                <a:gd name="connsiteX6" fmla="*/ 214313 w 2051049"/>
                <a:gd name="connsiteY6" fmla="*/ 962853 h 972378"/>
                <a:gd name="connsiteX7" fmla="*/ 0 w 2051049"/>
                <a:gd name="connsiteY7" fmla="*/ 245165 h 972378"/>
                <a:gd name="connsiteX0" fmla="*/ 0 w 2051049"/>
                <a:gd name="connsiteY0" fmla="*/ 245165 h 972378"/>
                <a:gd name="connsiteX1" fmla="*/ 594966 w 2051049"/>
                <a:gd name="connsiteY1" fmla="*/ 485776 h 972378"/>
                <a:gd name="connsiteX2" fmla="*/ 1052166 w 2051049"/>
                <a:gd name="connsiteY2" fmla="*/ 0 h 972378"/>
                <a:gd name="connsiteX3" fmla="*/ 1466503 w 2051049"/>
                <a:gd name="connsiteY3" fmla="*/ 490539 h 972378"/>
                <a:gd name="connsiteX4" fmla="*/ 2051049 w 2051049"/>
                <a:gd name="connsiteY4" fmla="*/ 268978 h 972378"/>
                <a:gd name="connsiteX5" fmla="*/ 1822448 w 2051049"/>
                <a:gd name="connsiteY5" fmla="*/ 972378 h 972378"/>
                <a:gd name="connsiteX6" fmla="*/ 214313 w 2051049"/>
                <a:gd name="connsiteY6" fmla="*/ 962853 h 972378"/>
                <a:gd name="connsiteX7" fmla="*/ 0 w 2051049"/>
                <a:gd name="connsiteY7" fmla="*/ 245165 h 972378"/>
                <a:gd name="connsiteX0" fmla="*/ 0 w 2051049"/>
                <a:gd name="connsiteY0" fmla="*/ 245165 h 972378"/>
                <a:gd name="connsiteX1" fmla="*/ 594966 w 2051049"/>
                <a:gd name="connsiteY1" fmla="*/ 485776 h 972378"/>
                <a:gd name="connsiteX2" fmla="*/ 1052166 w 2051049"/>
                <a:gd name="connsiteY2" fmla="*/ 0 h 972378"/>
                <a:gd name="connsiteX3" fmla="*/ 1466503 w 2051049"/>
                <a:gd name="connsiteY3" fmla="*/ 490539 h 972378"/>
                <a:gd name="connsiteX4" fmla="*/ 2051049 w 2051049"/>
                <a:gd name="connsiteY4" fmla="*/ 268978 h 972378"/>
                <a:gd name="connsiteX5" fmla="*/ 1822448 w 2051049"/>
                <a:gd name="connsiteY5" fmla="*/ 972378 h 972378"/>
                <a:gd name="connsiteX6" fmla="*/ 214313 w 2051049"/>
                <a:gd name="connsiteY6" fmla="*/ 962853 h 972378"/>
                <a:gd name="connsiteX7" fmla="*/ 0 w 2051049"/>
                <a:gd name="connsiteY7" fmla="*/ 245165 h 972378"/>
                <a:gd name="connsiteX0" fmla="*/ 0 w 2051049"/>
                <a:gd name="connsiteY0" fmla="*/ 245165 h 972378"/>
                <a:gd name="connsiteX1" fmla="*/ 594966 w 2051049"/>
                <a:gd name="connsiteY1" fmla="*/ 485776 h 972378"/>
                <a:gd name="connsiteX2" fmla="*/ 1052166 w 2051049"/>
                <a:gd name="connsiteY2" fmla="*/ 0 h 972378"/>
                <a:gd name="connsiteX3" fmla="*/ 1466503 w 2051049"/>
                <a:gd name="connsiteY3" fmla="*/ 490539 h 972378"/>
                <a:gd name="connsiteX4" fmla="*/ 2051049 w 2051049"/>
                <a:gd name="connsiteY4" fmla="*/ 268978 h 972378"/>
                <a:gd name="connsiteX5" fmla="*/ 1822448 w 2051049"/>
                <a:gd name="connsiteY5" fmla="*/ 972378 h 972378"/>
                <a:gd name="connsiteX6" fmla="*/ 214313 w 2051049"/>
                <a:gd name="connsiteY6" fmla="*/ 962853 h 972378"/>
                <a:gd name="connsiteX7" fmla="*/ 0 w 2051049"/>
                <a:gd name="connsiteY7" fmla="*/ 245165 h 972378"/>
                <a:gd name="connsiteX0" fmla="*/ 0 w 2051049"/>
                <a:gd name="connsiteY0" fmla="*/ 245165 h 972378"/>
                <a:gd name="connsiteX1" fmla="*/ 594966 w 2051049"/>
                <a:gd name="connsiteY1" fmla="*/ 485776 h 972378"/>
                <a:gd name="connsiteX2" fmla="*/ 1052166 w 2051049"/>
                <a:gd name="connsiteY2" fmla="*/ 0 h 972378"/>
                <a:gd name="connsiteX3" fmla="*/ 1466503 w 2051049"/>
                <a:gd name="connsiteY3" fmla="*/ 490539 h 972378"/>
                <a:gd name="connsiteX4" fmla="*/ 2051049 w 2051049"/>
                <a:gd name="connsiteY4" fmla="*/ 268978 h 972378"/>
                <a:gd name="connsiteX5" fmla="*/ 1822448 w 2051049"/>
                <a:gd name="connsiteY5" fmla="*/ 972378 h 972378"/>
                <a:gd name="connsiteX6" fmla="*/ 214313 w 2051049"/>
                <a:gd name="connsiteY6" fmla="*/ 962853 h 972378"/>
                <a:gd name="connsiteX7" fmla="*/ 0 w 2051049"/>
                <a:gd name="connsiteY7" fmla="*/ 245165 h 972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51049" h="972378">
                  <a:moveTo>
                    <a:pt x="0" y="245165"/>
                  </a:moveTo>
                  <a:cubicBezTo>
                    <a:pt x="27723" y="195022"/>
                    <a:pt x="595818" y="526637"/>
                    <a:pt x="594966" y="485776"/>
                  </a:cubicBezTo>
                  <a:cubicBezTo>
                    <a:pt x="636977" y="487777"/>
                    <a:pt x="903735" y="28575"/>
                    <a:pt x="1052166" y="0"/>
                  </a:cubicBezTo>
                  <a:cubicBezTo>
                    <a:pt x="1196628" y="104775"/>
                    <a:pt x="1322041" y="385764"/>
                    <a:pt x="1466503" y="490539"/>
                  </a:cubicBezTo>
                  <a:lnTo>
                    <a:pt x="2051049" y="268978"/>
                  </a:lnTo>
                  <a:lnTo>
                    <a:pt x="1822448" y="972378"/>
                  </a:lnTo>
                  <a:cubicBezTo>
                    <a:pt x="1172103" y="754891"/>
                    <a:pt x="764645" y="842203"/>
                    <a:pt x="214313" y="962853"/>
                  </a:cubicBezTo>
                  <a:lnTo>
                    <a:pt x="0" y="245165"/>
                  </a:lnTo>
                  <a:close/>
                </a:path>
              </a:pathLst>
            </a:cu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6B3AB5B-EFC9-04DF-465A-3EB33F744956}"/>
                </a:ext>
              </a:extLst>
            </p:cNvPr>
            <p:cNvSpPr/>
            <p:nvPr/>
          </p:nvSpPr>
          <p:spPr>
            <a:xfrm>
              <a:off x="3191648" y="1767794"/>
              <a:ext cx="395829" cy="42805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A6D7D53-8E13-47B5-89D4-0F3D851FD7DB}"/>
                </a:ext>
              </a:extLst>
            </p:cNvPr>
            <p:cNvSpPr/>
            <p:nvPr/>
          </p:nvSpPr>
          <p:spPr>
            <a:xfrm>
              <a:off x="3255682" y="1916036"/>
              <a:ext cx="251479" cy="283502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E94EC00-DA21-4FE8-18E1-BF267AD8FF30}"/>
                </a:ext>
              </a:extLst>
            </p:cNvPr>
            <p:cNvSpPr/>
            <p:nvPr/>
          </p:nvSpPr>
          <p:spPr>
            <a:xfrm>
              <a:off x="1845801" y="332884"/>
              <a:ext cx="142874" cy="142874"/>
            </a:xfrm>
            <a:prstGeom prst="ellipse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4F6191D-3BE0-2781-A5DB-F4DC85FAC3DF}"/>
                </a:ext>
              </a:extLst>
            </p:cNvPr>
            <p:cNvSpPr/>
            <p:nvPr/>
          </p:nvSpPr>
          <p:spPr>
            <a:xfrm>
              <a:off x="2821433" y="46934"/>
              <a:ext cx="200427" cy="200427"/>
            </a:xfrm>
            <a:prstGeom prst="ellipse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46E23E6-DD01-3899-82F6-F8E4AC47E5AD}"/>
                </a:ext>
              </a:extLst>
            </p:cNvPr>
            <p:cNvSpPr/>
            <p:nvPr/>
          </p:nvSpPr>
          <p:spPr>
            <a:xfrm>
              <a:off x="3856910" y="374134"/>
              <a:ext cx="142874" cy="142874"/>
            </a:xfrm>
            <a:prstGeom prst="ellipse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EA5FF07-D155-A008-6E1E-B678502084C1}"/>
                </a:ext>
              </a:extLst>
            </p:cNvPr>
            <p:cNvSpPr/>
            <p:nvPr/>
          </p:nvSpPr>
          <p:spPr>
            <a:xfrm rot="5101122">
              <a:off x="1657250" y="1444909"/>
              <a:ext cx="165600" cy="404969"/>
            </a:xfrm>
            <a:prstGeom prst="ellipse">
              <a:avLst/>
            </a:prstGeom>
            <a:solidFill>
              <a:srgbClr val="BF552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66A1D166-D0E8-F648-1C34-30DF512676BE}"/>
                </a:ext>
              </a:extLst>
            </p:cNvPr>
            <p:cNvSpPr/>
            <p:nvPr/>
          </p:nvSpPr>
          <p:spPr>
            <a:xfrm rot="9942054">
              <a:off x="2704438" y="2129416"/>
              <a:ext cx="414251" cy="480930"/>
            </a:xfrm>
            <a:prstGeom prst="arc">
              <a:avLst>
                <a:gd name="adj1" fmla="val 14200469"/>
                <a:gd name="adj2" fmla="val 19229012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F4EA39A-756A-7A69-14F5-1468061361D4}"/>
                </a:ext>
              </a:extLst>
            </p:cNvPr>
            <p:cNvSpPr/>
            <p:nvPr/>
          </p:nvSpPr>
          <p:spPr>
            <a:xfrm rot="343384">
              <a:off x="3896778" y="1869253"/>
              <a:ext cx="147392" cy="355620"/>
            </a:xfrm>
            <a:custGeom>
              <a:avLst/>
              <a:gdLst>
                <a:gd name="connsiteX0" fmla="*/ 21767 w 147392"/>
                <a:gd name="connsiteY0" fmla="*/ 0 h 355620"/>
                <a:gd name="connsiteX1" fmla="*/ 44419 w 147392"/>
                <a:gd name="connsiteY1" fmla="*/ 7604 h 355620"/>
                <a:gd name="connsiteX2" fmla="*/ 147392 w 147392"/>
                <a:gd name="connsiteY2" fmla="*/ 175604 h 355620"/>
                <a:gd name="connsiteX3" fmla="*/ 12771 w 147392"/>
                <a:gd name="connsiteY3" fmla="*/ 354228 h 355620"/>
                <a:gd name="connsiteX4" fmla="*/ 0 w 147392"/>
                <a:gd name="connsiteY4" fmla="*/ 355620 h 355620"/>
                <a:gd name="connsiteX5" fmla="*/ 6104 w 147392"/>
                <a:gd name="connsiteY5" fmla="*/ 329051 h 355620"/>
                <a:gd name="connsiteX6" fmla="*/ 26431 w 147392"/>
                <a:gd name="connsiteY6" fmla="*/ 103371 h 355620"/>
                <a:gd name="connsiteX7" fmla="*/ 21767 w 147392"/>
                <a:gd name="connsiteY7" fmla="*/ 0 h 35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7392" h="355620">
                  <a:moveTo>
                    <a:pt x="21767" y="0"/>
                  </a:moveTo>
                  <a:lnTo>
                    <a:pt x="44419" y="7604"/>
                  </a:lnTo>
                  <a:cubicBezTo>
                    <a:pt x="104932" y="35283"/>
                    <a:pt x="147392" y="100081"/>
                    <a:pt x="147392" y="175604"/>
                  </a:cubicBezTo>
                  <a:cubicBezTo>
                    <a:pt x="147392" y="263714"/>
                    <a:pt x="89599" y="337226"/>
                    <a:pt x="12771" y="354228"/>
                  </a:cubicBezTo>
                  <a:lnTo>
                    <a:pt x="0" y="355620"/>
                  </a:lnTo>
                  <a:lnTo>
                    <a:pt x="6104" y="329051"/>
                  </a:lnTo>
                  <a:cubicBezTo>
                    <a:pt x="19432" y="256155"/>
                    <a:pt x="26431" y="180678"/>
                    <a:pt x="26431" y="103371"/>
                  </a:cubicBezTo>
                  <a:lnTo>
                    <a:pt x="21767" y="0"/>
                  </a:lnTo>
                  <a:close/>
                </a:path>
              </a:pathLst>
            </a:custGeom>
            <a:solidFill>
              <a:srgbClr val="FFC000">
                <a:lumMod val="60000"/>
                <a:lumOff val="4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4B02FEC-196F-DF93-727F-5F007E85FCDA}"/>
                </a:ext>
              </a:extLst>
            </p:cNvPr>
            <p:cNvSpPr/>
            <p:nvPr/>
          </p:nvSpPr>
          <p:spPr>
            <a:xfrm rot="305976">
              <a:off x="3897716" y="1812330"/>
              <a:ext cx="258670" cy="428060"/>
            </a:xfrm>
            <a:custGeom>
              <a:avLst/>
              <a:gdLst>
                <a:gd name="connsiteX0" fmla="*/ 60755 w 258670"/>
                <a:gd name="connsiteY0" fmla="*/ 0 h 428060"/>
                <a:gd name="connsiteX1" fmla="*/ 258670 w 258670"/>
                <a:gd name="connsiteY1" fmla="*/ 214030 h 428060"/>
                <a:gd name="connsiteX2" fmla="*/ 60755 w 258670"/>
                <a:gd name="connsiteY2" fmla="*/ 428060 h 428060"/>
                <a:gd name="connsiteX3" fmla="*/ 20868 w 258670"/>
                <a:gd name="connsiteY3" fmla="*/ 423712 h 428060"/>
                <a:gd name="connsiteX4" fmla="*/ 0 w 258670"/>
                <a:gd name="connsiteY4" fmla="*/ 416707 h 428060"/>
                <a:gd name="connsiteX5" fmla="*/ 723 w 258670"/>
                <a:gd name="connsiteY5" fmla="*/ 413558 h 428060"/>
                <a:gd name="connsiteX6" fmla="*/ 13494 w 258670"/>
                <a:gd name="connsiteY6" fmla="*/ 412166 h 428060"/>
                <a:gd name="connsiteX7" fmla="*/ 148115 w 258670"/>
                <a:gd name="connsiteY7" fmla="*/ 233542 h 428060"/>
                <a:gd name="connsiteX8" fmla="*/ 45142 w 258670"/>
                <a:gd name="connsiteY8" fmla="*/ 65542 h 428060"/>
                <a:gd name="connsiteX9" fmla="*/ 22490 w 258670"/>
                <a:gd name="connsiteY9" fmla="*/ 57938 h 428060"/>
                <a:gd name="connsiteX10" fmla="*/ 21988 w 258670"/>
                <a:gd name="connsiteY10" fmla="*/ 46815 h 428060"/>
                <a:gd name="connsiteX11" fmla="*/ 16402 w 258670"/>
                <a:gd name="connsiteY11" fmla="*/ 5847 h 428060"/>
                <a:gd name="connsiteX12" fmla="*/ 20868 w 258670"/>
                <a:gd name="connsiteY12" fmla="*/ 4348 h 428060"/>
                <a:gd name="connsiteX13" fmla="*/ 60755 w 258670"/>
                <a:gd name="connsiteY13" fmla="*/ 0 h 428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8670" h="428060">
                  <a:moveTo>
                    <a:pt x="60755" y="0"/>
                  </a:moveTo>
                  <a:cubicBezTo>
                    <a:pt x="170060" y="0"/>
                    <a:pt x="258670" y="95824"/>
                    <a:pt x="258670" y="214030"/>
                  </a:cubicBezTo>
                  <a:cubicBezTo>
                    <a:pt x="258670" y="332236"/>
                    <a:pt x="170060" y="428060"/>
                    <a:pt x="60755" y="428060"/>
                  </a:cubicBezTo>
                  <a:cubicBezTo>
                    <a:pt x="47092" y="428060"/>
                    <a:pt x="33752" y="426563"/>
                    <a:pt x="20868" y="423712"/>
                  </a:cubicBezTo>
                  <a:lnTo>
                    <a:pt x="0" y="416707"/>
                  </a:lnTo>
                  <a:lnTo>
                    <a:pt x="723" y="413558"/>
                  </a:lnTo>
                  <a:lnTo>
                    <a:pt x="13494" y="412166"/>
                  </a:lnTo>
                  <a:cubicBezTo>
                    <a:pt x="90322" y="395164"/>
                    <a:pt x="148115" y="321652"/>
                    <a:pt x="148115" y="233542"/>
                  </a:cubicBezTo>
                  <a:cubicBezTo>
                    <a:pt x="148115" y="158019"/>
                    <a:pt x="105655" y="93221"/>
                    <a:pt x="45142" y="65542"/>
                  </a:cubicBezTo>
                  <a:lnTo>
                    <a:pt x="22490" y="57938"/>
                  </a:lnTo>
                  <a:lnTo>
                    <a:pt x="21988" y="46815"/>
                  </a:lnTo>
                  <a:lnTo>
                    <a:pt x="16402" y="5847"/>
                  </a:lnTo>
                  <a:lnTo>
                    <a:pt x="20868" y="4348"/>
                  </a:lnTo>
                  <a:cubicBezTo>
                    <a:pt x="33752" y="1497"/>
                    <a:pt x="47092" y="0"/>
                    <a:pt x="60755" y="0"/>
                  </a:cubicBezTo>
                  <a:close/>
                </a:path>
              </a:pathLst>
            </a:cu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82F1646-EA8A-17F7-1B2A-94CA1E025F5F}"/>
                </a:ext>
              </a:extLst>
            </p:cNvPr>
            <p:cNvGrpSpPr/>
            <p:nvPr/>
          </p:nvGrpSpPr>
          <p:grpSpPr>
            <a:xfrm rot="21381720" flipH="1">
              <a:off x="1729406" y="1864678"/>
              <a:ext cx="259608" cy="428060"/>
              <a:chOff x="2563339" y="1858435"/>
              <a:chExt cx="259608" cy="428060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A7EB56A-0B96-94C0-2735-816F950F6918}"/>
                  </a:ext>
                </a:extLst>
              </p:cNvPr>
              <p:cNvSpPr/>
              <p:nvPr/>
            </p:nvSpPr>
            <p:spPr>
              <a:xfrm rot="343384">
                <a:off x="2563339" y="1915358"/>
                <a:ext cx="147392" cy="355620"/>
              </a:xfrm>
              <a:custGeom>
                <a:avLst/>
                <a:gdLst>
                  <a:gd name="connsiteX0" fmla="*/ 21767 w 147392"/>
                  <a:gd name="connsiteY0" fmla="*/ 0 h 355620"/>
                  <a:gd name="connsiteX1" fmla="*/ 44419 w 147392"/>
                  <a:gd name="connsiteY1" fmla="*/ 7604 h 355620"/>
                  <a:gd name="connsiteX2" fmla="*/ 147392 w 147392"/>
                  <a:gd name="connsiteY2" fmla="*/ 175604 h 355620"/>
                  <a:gd name="connsiteX3" fmla="*/ 12771 w 147392"/>
                  <a:gd name="connsiteY3" fmla="*/ 354228 h 355620"/>
                  <a:gd name="connsiteX4" fmla="*/ 0 w 147392"/>
                  <a:gd name="connsiteY4" fmla="*/ 355620 h 355620"/>
                  <a:gd name="connsiteX5" fmla="*/ 6104 w 147392"/>
                  <a:gd name="connsiteY5" fmla="*/ 329051 h 355620"/>
                  <a:gd name="connsiteX6" fmla="*/ 26431 w 147392"/>
                  <a:gd name="connsiteY6" fmla="*/ 103371 h 355620"/>
                  <a:gd name="connsiteX7" fmla="*/ 21767 w 147392"/>
                  <a:gd name="connsiteY7" fmla="*/ 0 h 355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7392" h="355620">
                    <a:moveTo>
                      <a:pt x="21767" y="0"/>
                    </a:moveTo>
                    <a:lnTo>
                      <a:pt x="44419" y="7604"/>
                    </a:lnTo>
                    <a:cubicBezTo>
                      <a:pt x="104932" y="35283"/>
                      <a:pt x="147392" y="100081"/>
                      <a:pt x="147392" y="175604"/>
                    </a:cubicBezTo>
                    <a:cubicBezTo>
                      <a:pt x="147392" y="263714"/>
                      <a:pt x="89599" y="337226"/>
                      <a:pt x="12771" y="354228"/>
                    </a:cubicBezTo>
                    <a:lnTo>
                      <a:pt x="0" y="355620"/>
                    </a:lnTo>
                    <a:lnTo>
                      <a:pt x="6104" y="329051"/>
                    </a:lnTo>
                    <a:cubicBezTo>
                      <a:pt x="19432" y="256155"/>
                      <a:pt x="26431" y="180678"/>
                      <a:pt x="26431" y="103371"/>
                    </a:cubicBezTo>
                    <a:lnTo>
                      <a:pt x="21767" y="0"/>
                    </a:lnTo>
                    <a:close/>
                  </a:path>
                </a:pathLst>
              </a:cu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1C6DB8F1-5FC0-9BC2-240F-5A53F76FE1A6}"/>
                  </a:ext>
                </a:extLst>
              </p:cNvPr>
              <p:cNvSpPr/>
              <p:nvPr/>
            </p:nvSpPr>
            <p:spPr>
              <a:xfrm rot="305976">
                <a:off x="2564277" y="1858435"/>
                <a:ext cx="258670" cy="428060"/>
              </a:xfrm>
              <a:custGeom>
                <a:avLst/>
                <a:gdLst>
                  <a:gd name="connsiteX0" fmla="*/ 60755 w 258670"/>
                  <a:gd name="connsiteY0" fmla="*/ 0 h 428060"/>
                  <a:gd name="connsiteX1" fmla="*/ 258670 w 258670"/>
                  <a:gd name="connsiteY1" fmla="*/ 214030 h 428060"/>
                  <a:gd name="connsiteX2" fmla="*/ 60755 w 258670"/>
                  <a:gd name="connsiteY2" fmla="*/ 428060 h 428060"/>
                  <a:gd name="connsiteX3" fmla="*/ 20868 w 258670"/>
                  <a:gd name="connsiteY3" fmla="*/ 423712 h 428060"/>
                  <a:gd name="connsiteX4" fmla="*/ 0 w 258670"/>
                  <a:gd name="connsiteY4" fmla="*/ 416707 h 428060"/>
                  <a:gd name="connsiteX5" fmla="*/ 723 w 258670"/>
                  <a:gd name="connsiteY5" fmla="*/ 413558 h 428060"/>
                  <a:gd name="connsiteX6" fmla="*/ 13494 w 258670"/>
                  <a:gd name="connsiteY6" fmla="*/ 412166 h 428060"/>
                  <a:gd name="connsiteX7" fmla="*/ 148115 w 258670"/>
                  <a:gd name="connsiteY7" fmla="*/ 233542 h 428060"/>
                  <a:gd name="connsiteX8" fmla="*/ 45142 w 258670"/>
                  <a:gd name="connsiteY8" fmla="*/ 65542 h 428060"/>
                  <a:gd name="connsiteX9" fmla="*/ 22490 w 258670"/>
                  <a:gd name="connsiteY9" fmla="*/ 57938 h 428060"/>
                  <a:gd name="connsiteX10" fmla="*/ 21988 w 258670"/>
                  <a:gd name="connsiteY10" fmla="*/ 46815 h 428060"/>
                  <a:gd name="connsiteX11" fmla="*/ 16402 w 258670"/>
                  <a:gd name="connsiteY11" fmla="*/ 5847 h 428060"/>
                  <a:gd name="connsiteX12" fmla="*/ 20868 w 258670"/>
                  <a:gd name="connsiteY12" fmla="*/ 4348 h 428060"/>
                  <a:gd name="connsiteX13" fmla="*/ 60755 w 258670"/>
                  <a:gd name="connsiteY13" fmla="*/ 0 h 428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670" h="428060">
                    <a:moveTo>
                      <a:pt x="60755" y="0"/>
                    </a:moveTo>
                    <a:cubicBezTo>
                      <a:pt x="170060" y="0"/>
                      <a:pt x="258670" y="95824"/>
                      <a:pt x="258670" y="214030"/>
                    </a:cubicBezTo>
                    <a:cubicBezTo>
                      <a:pt x="258670" y="332236"/>
                      <a:pt x="170060" y="428060"/>
                      <a:pt x="60755" y="428060"/>
                    </a:cubicBezTo>
                    <a:cubicBezTo>
                      <a:pt x="47092" y="428060"/>
                      <a:pt x="33752" y="426563"/>
                      <a:pt x="20868" y="423712"/>
                    </a:cubicBezTo>
                    <a:lnTo>
                      <a:pt x="0" y="416707"/>
                    </a:lnTo>
                    <a:lnTo>
                      <a:pt x="723" y="413558"/>
                    </a:lnTo>
                    <a:lnTo>
                      <a:pt x="13494" y="412166"/>
                    </a:lnTo>
                    <a:cubicBezTo>
                      <a:pt x="90322" y="395164"/>
                      <a:pt x="148115" y="321652"/>
                      <a:pt x="148115" y="233542"/>
                    </a:cubicBezTo>
                    <a:cubicBezTo>
                      <a:pt x="148115" y="158019"/>
                      <a:pt x="105655" y="93221"/>
                      <a:pt x="45142" y="65542"/>
                    </a:cubicBezTo>
                    <a:lnTo>
                      <a:pt x="22490" y="57938"/>
                    </a:lnTo>
                    <a:lnTo>
                      <a:pt x="21988" y="46815"/>
                    </a:lnTo>
                    <a:lnTo>
                      <a:pt x="16402" y="5847"/>
                    </a:lnTo>
                    <a:lnTo>
                      <a:pt x="20868" y="4348"/>
                    </a:lnTo>
                    <a:cubicBezTo>
                      <a:pt x="33752" y="1497"/>
                      <a:pt x="47092" y="0"/>
                      <a:pt x="60755" y="0"/>
                    </a:cubicBezTo>
                    <a:close/>
                  </a:path>
                </a:pathLst>
              </a:cu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52" name="ttsMP3.com_VoiceText_2025-1-20_1-9-26">
            <a:hlinkClick r:id="" action="ppaction://media"/>
            <a:extLst>
              <a:ext uri="{FF2B5EF4-FFF2-40B4-BE49-F238E27FC236}">
                <a16:creationId xmlns:a16="http://schemas.microsoft.com/office/drawing/2014/main" id="{C8D4486A-5E0E-42A8-7FB0-6243AD2AD60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76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840" fill="hold"/>
                                        <p:tgtEl>
                                          <p:spTgt spid="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6BC32583-C82E-584D-D9D9-F6D4A0F964C9}"/>
              </a:ext>
            </a:extLst>
          </p:cNvPr>
          <p:cNvGrpSpPr/>
          <p:nvPr/>
        </p:nvGrpSpPr>
        <p:grpSpPr>
          <a:xfrm>
            <a:off x="193839" y="-15162"/>
            <a:ext cx="6748834" cy="5220405"/>
            <a:chOff x="7584214" y="1086831"/>
            <a:chExt cx="6748834" cy="522040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5E67827-F1D6-0544-EFE5-07036B06C4CE}"/>
                </a:ext>
              </a:extLst>
            </p:cNvPr>
            <p:cNvGrpSpPr/>
            <p:nvPr/>
          </p:nvGrpSpPr>
          <p:grpSpPr>
            <a:xfrm>
              <a:off x="7584214" y="1325474"/>
              <a:ext cx="4077622" cy="4981762"/>
              <a:chOff x="7914102" y="1352835"/>
              <a:chExt cx="3398724" cy="4152330"/>
            </a:xfrm>
          </p:grpSpPr>
          <p:sp>
            <p:nvSpPr>
              <p:cNvPr id="3" name="Cloud 2">
                <a:extLst>
                  <a:ext uri="{FF2B5EF4-FFF2-40B4-BE49-F238E27FC236}">
                    <a16:creationId xmlns:a16="http://schemas.microsoft.com/office/drawing/2014/main" id="{DE11AF24-2944-8DC7-189E-5F1A2A84310C}"/>
                  </a:ext>
                </a:extLst>
              </p:cNvPr>
              <p:cNvSpPr/>
              <p:nvPr/>
            </p:nvSpPr>
            <p:spPr>
              <a:xfrm>
                <a:off x="7914102" y="1352835"/>
                <a:ext cx="3294403" cy="2950658"/>
              </a:xfrm>
              <a:prstGeom prst="cloud">
                <a:avLst/>
              </a:prstGeom>
              <a:solidFill>
                <a:srgbClr val="B5D27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" name="Cloud 3">
                <a:extLst>
                  <a:ext uri="{FF2B5EF4-FFF2-40B4-BE49-F238E27FC236}">
                    <a16:creationId xmlns:a16="http://schemas.microsoft.com/office/drawing/2014/main" id="{9436D19D-FC0F-6A1D-FB66-6DD6B9906A10}"/>
                  </a:ext>
                </a:extLst>
              </p:cNvPr>
              <p:cNvSpPr/>
              <p:nvPr/>
            </p:nvSpPr>
            <p:spPr>
              <a:xfrm>
                <a:off x="8018423" y="1365942"/>
                <a:ext cx="3294403" cy="2950658"/>
              </a:xfrm>
              <a:prstGeom prst="cloud">
                <a:avLst/>
              </a:prstGeom>
              <a:solidFill>
                <a:srgbClr val="A0C86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" name="Rectangle 13">
                <a:extLst>
                  <a:ext uri="{FF2B5EF4-FFF2-40B4-BE49-F238E27FC236}">
                    <a16:creationId xmlns:a16="http://schemas.microsoft.com/office/drawing/2014/main" id="{539D9F9B-F549-4680-C33F-2E41235587F2}"/>
                  </a:ext>
                </a:extLst>
              </p:cNvPr>
              <p:cNvSpPr/>
              <p:nvPr/>
            </p:nvSpPr>
            <p:spPr>
              <a:xfrm>
                <a:off x="8749678" y="3185285"/>
                <a:ext cx="1856799" cy="2319880"/>
              </a:xfrm>
              <a:custGeom>
                <a:avLst/>
                <a:gdLst>
                  <a:gd name="connsiteX0" fmla="*/ 0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0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33829 w 898655"/>
                  <a:gd name="connsiteY0" fmla="*/ 0 h 1999689"/>
                  <a:gd name="connsiteX1" fmla="*/ 898655 w 898655"/>
                  <a:gd name="connsiteY1" fmla="*/ 0 h 1999689"/>
                  <a:gd name="connsiteX2" fmla="*/ 898655 w 898655"/>
                  <a:gd name="connsiteY2" fmla="*/ 1999689 h 1999689"/>
                  <a:gd name="connsiteX3" fmla="*/ 0 w 898655"/>
                  <a:gd name="connsiteY3" fmla="*/ 1999689 h 1999689"/>
                  <a:gd name="connsiteX4" fmla="*/ 333829 w 898655"/>
                  <a:gd name="connsiteY4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58341 w 923167"/>
                  <a:gd name="connsiteY5" fmla="*/ 0 h 1999689"/>
                  <a:gd name="connsiteX0" fmla="*/ 358341 w 923167"/>
                  <a:gd name="connsiteY0" fmla="*/ 0 h 1999689"/>
                  <a:gd name="connsiteX1" fmla="*/ 923167 w 923167"/>
                  <a:gd name="connsiteY1" fmla="*/ 0 h 1999689"/>
                  <a:gd name="connsiteX2" fmla="*/ 923167 w 923167"/>
                  <a:gd name="connsiteY2" fmla="*/ 1999689 h 1999689"/>
                  <a:gd name="connsiteX3" fmla="*/ 24512 w 923167"/>
                  <a:gd name="connsiteY3" fmla="*/ 1999689 h 1999689"/>
                  <a:gd name="connsiteX4" fmla="*/ 18259 w 923167"/>
                  <a:gd name="connsiteY4" fmla="*/ 246678 h 1999689"/>
                  <a:gd name="connsiteX5" fmla="*/ 337573 w 923167"/>
                  <a:gd name="connsiteY5" fmla="*/ 696621 h 1999689"/>
                  <a:gd name="connsiteX6" fmla="*/ 358341 w 923167"/>
                  <a:gd name="connsiteY6" fmla="*/ 0 h 1999689"/>
                  <a:gd name="connsiteX0" fmla="*/ 375167 w 939993"/>
                  <a:gd name="connsiteY0" fmla="*/ 0 h 1999689"/>
                  <a:gd name="connsiteX1" fmla="*/ 939993 w 939993"/>
                  <a:gd name="connsiteY1" fmla="*/ 0 h 1999689"/>
                  <a:gd name="connsiteX2" fmla="*/ 939993 w 939993"/>
                  <a:gd name="connsiteY2" fmla="*/ 1999689 h 1999689"/>
                  <a:gd name="connsiteX3" fmla="*/ 41338 w 939993"/>
                  <a:gd name="connsiteY3" fmla="*/ 1999689 h 1999689"/>
                  <a:gd name="connsiteX4" fmla="*/ 209256 w 939993"/>
                  <a:gd name="connsiteY4" fmla="*/ 812735 h 1999689"/>
                  <a:gd name="connsiteX5" fmla="*/ 35085 w 939993"/>
                  <a:gd name="connsiteY5" fmla="*/ 246678 h 1999689"/>
                  <a:gd name="connsiteX6" fmla="*/ 354399 w 939993"/>
                  <a:gd name="connsiteY6" fmla="*/ 696621 h 1999689"/>
                  <a:gd name="connsiteX7" fmla="*/ 375167 w 939993"/>
                  <a:gd name="connsiteY7" fmla="*/ 0 h 1999689"/>
                  <a:gd name="connsiteX0" fmla="*/ 676128 w 1240954"/>
                  <a:gd name="connsiteY0" fmla="*/ 0 h 1999689"/>
                  <a:gd name="connsiteX1" fmla="*/ 1240954 w 1240954"/>
                  <a:gd name="connsiteY1" fmla="*/ 0 h 1999689"/>
                  <a:gd name="connsiteX2" fmla="*/ 1240954 w 1240954"/>
                  <a:gd name="connsiteY2" fmla="*/ 1999689 h 1999689"/>
                  <a:gd name="connsiteX3" fmla="*/ 342299 w 1240954"/>
                  <a:gd name="connsiteY3" fmla="*/ 1999689 h 1999689"/>
                  <a:gd name="connsiteX4" fmla="*/ 2217 w 1240954"/>
                  <a:gd name="connsiteY4" fmla="*/ 595021 h 1999689"/>
                  <a:gd name="connsiteX5" fmla="*/ 510217 w 1240954"/>
                  <a:gd name="connsiteY5" fmla="*/ 812735 h 1999689"/>
                  <a:gd name="connsiteX6" fmla="*/ 336046 w 1240954"/>
                  <a:gd name="connsiteY6" fmla="*/ 246678 h 1999689"/>
                  <a:gd name="connsiteX7" fmla="*/ 655360 w 1240954"/>
                  <a:gd name="connsiteY7" fmla="*/ 696621 h 1999689"/>
                  <a:gd name="connsiteX8" fmla="*/ 676128 w 1240954"/>
                  <a:gd name="connsiteY8" fmla="*/ 0 h 1999689"/>
                  <a:gd name="connsiteX0" fmla="*/ 673911 w 1238737"/>
                  <a:gd name="connsiteY0" fmla="*/ 0 h 1999689"/>
                  <a:gd name="connsiteX1" fmla="*/ 1238737 w 1238737"/>
                  <a:gd name="connsiteY1" fmla="*/ 0 h 1999689"/>
                  <a:gd name="connsiteX2" fmla="*/ 1238737 w 1238737"/>
                  <a:gd name="connsiteY2" fmla="*/ 1999689 h 1999689"/>
                  <a:gd name="connsiteX3" fmla="*/ 340082 w 1238737"/>
                  <a:gd name="connsiteY3" fmla="*/ 1999689 h 1999689"/>
                  <a:gd name="connsiteX4" fmla="*/ 0 w 1238737"/>
                  <a:gd name="connsiteY4" fmla="*/ 595021 h 1999689"/>
                  <a:gd name="connsiteX5" fmla="*/ 508000 w 1238737"/>
                  <a:gd name="connsiteY5" fmla="*/ 812735 h 1999689"/>
                  <a:gd name="connsiteX6" fmla="*/ 333829 w 1238737"/>
                  <a:gd name="connsiteY6" fmla="*/ 246678 h 1999689"/>
                  <a:gd name="connsiteX7" fmla="*/ 653143 w 1238737"/>
                  <a:gd name="connsiteY7" fmla="*/ 696621 h 1999689"/>
                  <a:gd name="connsiteX8" fmla="*/ 673911 w 1238737"/>
                  <a:gd name="connsiteY8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1999689"/>
                  <a:gd name="connsiteX1" fmla="*/ 1412128 w 1412128"/>
                  <a:gd name="connsiteY1" fmla="*/ 0 h 1999689"/>
                  <a:gd name="connsiteX2" fmla="*/ 1412128 w 1412128"/>
                  <a:gd name="connsiteY2" fmla="*/ 1999689 h 1999689"/>
                  <a:gd name="connsiteX3" fmla="*/ 513473 w 1412128"/>
                  <a:gd name="connsiteY3" fmla="*/ 1999689 h 1999689"/>
                  <a:gd name="connsiteX4" fmla="*/ 13734 w 1412128"/>
                  <a:gd name="connsiteY4" fmla="*/ 798221 h 1999689"/>
                  <a:gd name="connsiteX5" fmla="*/ 173391 w 1412128"/>
                  <a:gd name="connsiteY5" fmla="*/ 595021 h 1999689"/>
                  <a:gd name="connsiteX6" fmla="*/ 681391 w 1412128"/>
                  <a:gd name="connsiteY6" fmla="*/ 812735 h 1999689"/>
                  <a:gd name="connsiteX7" fmla="*/ 507220 w 1412128"/>
                  <a:gd name="connsiteY7" fmla="*/ 246678 h 1999689"/>
                  <a:gd name="connsiteX8" fmla="*/ 826534 w 1412128"/>
                  <a:gd name="connsiteY8" fmla="*/ 696621 h 1999689"/>
                  <a:gd name="connsiteX9" fmla="*/ 847302 w 1412128"/>
                  <a:gd name="connsiteY9" fmla="*/ 0 h 1999689"/>
                  <a:gd name="connsiteX0" fmla="*/ 847302 w 1412128"/>
                  <a:gd name="connsiteY0" fmla="*/ 0 h 2000381"/>
                  <a:gd name="connsiteX1" fmla="*/ 1412128 w 1412128"/>
                  <a:gd name="connsiteY1" fmla="*/ 0 h 2000381"/>
                  <a:gd name="connsiteX2" fmla="*/ 1412128 w 1412128"/>
                  <a:gd name="connsiteY2" fmla="*/ 1999689 h 2000381"/>
                  <a:gd name="connsiteX3" fmla="*/ 513473 w 1412128"/>
                  <a:gd name="connsiteY3" fmla="*/ 1999689 h 2000381"/>
                  <a:gd name="connsiteX4" fmla="*/ 13734 w 1412128"/>
                  <a:gd name="connsiteY4" fmla="*/ 798221 h 2000381"/>
                  <a:gd name="connsiteX5" fmla="*/ 173391 w 1412128"/>
                  <a:gd name="connsiteY5" fmla="*/ 595021 h 2000381"/>
                  <a:gd name="connsiteX6" fmla="*/ 681391 w 1412128"/>
                  <a:gd name="connsiteY6" fmla="*/ 812735 h 2000381"/>
                  <a:gd name="connsiteX7" fmla="*/ 507220 w 1412128"/>
                  <a:gd name="connsiteY7" fmla="*/ 246678 h 2000381"/>
                  <a:gd name="connsiteX8" fmla="*/ 826534 w 1412128"/>
                  <a:gd name="connsiteY8" fmla="*/ 696621 h 2000381"/>
                  <a:gd name="connsiteX9" fmla="*/ 847302 w 1412128"/>
                  <a:gd name="connsiteY9" fmla="*/ 0 h 2000381"/>
                  <a:gd name="connsiteX0" fmla="*/ 847302 w 1412128"/>
                  <a:gd name="connsiteY0" fmla="*/ 0 h 2000409"/>
                  <a:gd name="connsiteX1" fmla="*/ 1412128 w 1412128"/>
                  <a:gd name="connsiteY1" fmla="*/ 0 h 2000409"/>
                  <a:gd name="connsiteX2" fmla="*/ 1412128 w 1412128"/>
                  <a:gd name="connsiteY2" fmla="*/ 1999689 h 2000409"/>
                  <a:gd name="connsiteX3" fmla="*/ 513473 w 1412128"/>
                  <a:gd name="connsiteY3" fmla="*/ 1999689 h 2000409"/>
                  <a:gd name="connsiteX4" fmla="*/ 13734 w 1412128"/>
                  <a:gd name="connsiteY4" fmla="*/ 798221 h 2000409"/>
                  <a:gd name="connsiteX5" fmla="*/ 173391 w 1412128"/>
                  <a:gd name="connsiteY5" fmla="*/ 595021 h 2000409"/>
                  <a:gd name="connsiteX6" fmla="*/ 681391 w 1412128"/>
                  <a:gd name="connsiteY6" fmla="*/ 812735 h 2000409"/>
                  <a:gd name="connsiteX7" fmla="*/ 507220 w 1412128"/>
                  <a:gd name="connsiteY7" fmla="*/ 246678 h 2000409"/>
                  <a:gd name="connsiteX8" fmla="*/ 826534 w 1412128"/>
                  <a:gd name="connsiteY8" fmla="*/ 696621 h 2000409"/>
                  <a:gd name="connsiteX9" fmla="*/ 847302 w 1412128"/>
                  <a:gd name="connsiteY9" fmla="*/ 0 h 2000409"/>
                  <a:gd name="connsiteX0" fmla="*/ 847302 w 1769968"/>
                  <a:gd name="connsiteY0" fmla="*/ 0 h 2000409"/>
                  <a:gd name="connsiteX1" fmla="*/ 1412128 w 1769968"/>
                  <a:gd name="connsiteY1" fmla="*/ 0 h 2000409"/>
                  <a:gd name="connsiteX2" fmla="*/ 1769963 w 1769968"/>
                  <a:gd name="connsiteY2" fmla="*/ 362792 h 2000409"/>
                  <a:gd name="connsiteX3" fmla="*/ 1412128 w 1769968"/>
                  <a:gd name="connsiteY3" fmla="*/ 1999689 h 2000409"/>
                  <a:gd name="connsiteX4" fmla="*/ 513473 w 1769968"/>
                  <a:gd name="connsiteY4" fmla="*/ 1999689 h 2000409"/>
                  <a:gd name="connsiteX5" fmla="*/ 13734 w 1769968"/>
                  <a:gd name="connsiteY5" fmla="*/ 798221 h 2000409"/>
                  <a:gd name="connsiteX6" fmla="*/ 173391 w 1769968"/>
                  <a:gd name="connsiteY6" fmla="*/ 595021 h 2000409"/>
                  <a:gd name="connsiteX7" fmla="*/ 681391 w 1769968"/>
                  <a:gd name="connsiteY7" fmla="*/ 812735 h 2000409"/>
                  <a:gd name="connsiteX8" fmla="*/ 507220 w 1769968"/>
                  <a:gd name="connsiteY8" fmla="*/ 246678 h 2000409"/>
                  <a:gd name="connsiteX9" fmla="*/ 826534 w 1769968"/>
                  <a:gd name="connsiteY9" fmla="*/ 696621 h 2000409"/>
                  <a:gd name="connsiteX10" fmla="*/ 847302 w 1769968"/>
                  <a:gd name="connsiteY10" fmla="*/ 0 h 2000409"/>
                  <a:gd name="connsiteX0" fmla="*/ 847302 w 1771941"/>
                  <a:gd name="connsiteY0" fmla="*/ 0 h 2000409"/>
                  <a:gd name="connsiteX1" fmla="*/ 1412128 w 1771941"/>
                  <a:gd name="connsiteY1" fmla="*/ 0 h 2000409"/>
                  <a:gd name="connsiteX2" fmla="*/ 1407106 w 1771941"/>
                  <a:gd name="connsiteY2" fmla="*/ 711135 h 2000409"/>
                  <a:gd name="connsiteX3" fmla="*/ 1769963 w 1771941"/>
                  <a:gd name="connsiteY3" fmla="*/ 362792 h 2000409"/>
                  <a:gd name="connsiteX4" fmla="*/ 1412128 w 1771941"/>
                  <a:gd name="connsiteY4" fmla="*/ 1999689 h 2000409"/>
                  <a:gd name="connsiteX5" fmla="*/ 513473 w 1771941"/>
                  <a:gd name="connsiteY5" fmla="*/ 1999689 h 2000409"/>
                  <a:gd name="connsiteX6" fmla="*/ 13734 w 1771941"/>
                  <a:gd name="connsiteY6" fmla="*/ 798221 h 2000409"/>
                  <a:gd name="connsiteX7" fmla="*/ 173391 w 1771941"/>
                  <a:gd name="connsiteY7" fmla="*/ 595021 h 2000409"/>
                  <a:gd name="connsiteX8" fmla="*/ 681391 w 1771941"/>
                  <a:gd name="connsiteY8" fmla="*/ 812735 h 2000409"/>
                  <a:gd name="connsiteX9" fmla="*/ 507220 w 1771941"/>
                  <a:gd name="connsiteY9" fmla="*/ 246678 h 2000409"/>
                  <a:gd name="connsiteX10" fmla="*/ 826534 w 1771941"/>
                  <a:gd name="connsiteY10" fmla="*/ 696621 h 2000409"/>
                  <a:gd name="connsiteX11" fmla="*/ 847302 w 1771941"/>
                  <a:gd name="connsiteY11" fmla="*/ 0 h 2000409"/>
                  <a:gd name="connsiteX0" fmla="*/ 847302 w 2017259"/>
                  <a:gd name="connsiteY0" fmla="*/ 0 h 2000409"/>
                  <a:gd name="connsiteX1" fmla="*/ 1412128 w 2017259"/>
                  <a:gd name="connsiteY1" fmla="*/ 0 h 2000409"/>
                  <a:gd name="connsiteX2" fmla="*/ 1407106 w 2017259"/>
                  <a:gd name="connsiteY2" fmla="*/ 711135 h 2000409"/>
                  <a:gd name="connsiteX3" fmla="*/ 1769963 w 2017259"/>
                  <a:gd name="connsiteY3" fmla="*/ 362792 h 2000409"/>
                  <a:gd name="connsiteX4" fmla="*/ 2016706 w 2017259"/>
                  <a:gd name="connsiteY4" fmla="*/ 464392 h 2000409"/>
                  <a:gd name="connsiteX5" fmla="*/ 1412128 w 2017259"/>
                  <a:gd name="connsiteY5" fmla="*/ 1999689 h 2000409"/>
                  <a:gd name="connsiteX6" fmla="*/ 513473 w 2017259"/>
                  <a:gd name="connsiteY6" fmla="*/ 1999689 h 2000409"/>
                  <a:gd name="connsiteX7" fmla="*/ 13734 w 2017259"/>
                  <a:gd name="connsiteY7" fmla="*/ 798221 h 2000409"/>
                  <a:gd name="connsiteX8" fmla="*/ 173391 w 2017259"/>
                  <a:gd name="connsiteY8" fmla="*/ 595021 h 2000409"/>
                  <a:gd name="connsiteX9" fmla="*/ 681391 w 2017259"/>
                  <a:gd name="connsiteY9" fmla="*/ 812735 h 2000409"/>
                  <a:gd name="connsiteX10" fmla="*/ 507220 w 2017259"/>
                  <a:gd name="connsiteY10" fmla="*/ 246678 h 2000409"/>
                  <a:gd name="connsiteX11" fmla="*/ 826534 w 2017259"/>
                  <a:gd name="connsiteY11" fmla="*/ 696621 h 2000409"/>
                  <a:gd name="connsiteX12" fmla="*/ 847302 w 2017259"/>
                  <a:gd name="connsiteY12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  <a:gd name="connsiteX0" fmla="*/ 847302 w 2028928"/>
                  <a:gd name="connsiteY0" fmla="*/ 0 h 2000409"/>
                  <a:gd name="connsiteX1" fmla="*/ 1412128 w 2028928"/>
                  <a:gd name="connsiteY1" fmla="*/ 0 h 2000409"/>
                  <a:gd name="connsiteX2" fmla="*/ 1407106 w 2028928"/>
                  <a:gd name="connsiteY2" fmla="*/ 711135 h 2000409"/>
                  <a:gd name="connsiteX3" fmla="*/ 1769963 w 2028928"/>
                  <a:gd name="connsiteY3" fmla="*/ 362792 h 2000409"/>
                  <a:gd name="connsiteX4" fmla="*/ 1726420 w 2028928"/>
                  <a:gd name="connsiteY4" fmla="*/ 624050 h 2000409"/>
                  <a:gd name="connsiteX5" fmla="*/ 2016706 w 2028928"/>
                  <a:gd name="connsiteY5" fmla="*/ 464392 h 2000409"/>
                  <a:gd name="connsiteX6" fmla="*/ 1412128 w 2028928"/>
                  <a:gd name="connsiteY6" fmla="*/ 1999689 h 2000409"/>
                  <a:gd name="connsiteX7" fmla="*/ 513473 w 2028928"/>
                  <a:gd name="connsiteY7" fmla="*/ 1999689 h 2000409"/>
                  <a:gd name="connsiteX8" fmla="*/ 13734 w 2028928"/>
                  <a:gd name="connsiteY8" fmla="*/ 798221 h 2000409"/>
                  <a:gd name="connsiteX9" fmla="*/ 173391 w 2028928"/>
                  <a:gd name="connsiteY9" fmla="*/ 595021 h 2000409"/>
                  <a:gd name="connsiteX10" fmla="*/ 681391 w 2028928"/>
                  <a:gd name="connsiteY10" fmla="*/ 812735 h 2000409"/>
                  <a:gd name="connsiteX11" fmla="*/ 507220 w 2028928"/>
                  <a:gd name="connsiteY11" fmla="*/ 246678 h 2000409"/>
                  <a:gd name="connsiteX12" fmla="*/ 826534 w 2028928"/>
                  <a:gd name="connsiteY12" fmla="*/ 696621 h 2000409"/>
                  <a:gd name="connsiteX13" fmla="*/ 847302 w 2028928"/>
                  <a:gd name="connsiteY13" fmla="*/ 0 h 2000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28928" h="2000409">
                    <a:moveTo>
                      <a:pt x="847302" y="0"/>
                    </a:moveTo>
                    <a:lnTo>
                      <a:pt x="1412128" y="0"/>
                    </a:lnTo>
                    <a:cubicBezTo>
                      <a:pt x="1536876" y="31437"/>
                      <a:pt x="1347467" y="650670"/>
                      <a:pt x="1407106" y="711135"/>
                    </a:cubicBezTo>
                    <a:cubicBezTo>
                      <a:pt x="1466745" y="771600"/>
                      <a:pt x="1690135" y="411173"/>
                      <a:pt x="1769963" y="362792"/>
                    </a:cubicBezTo>
                    <a:cubicBezTo>
                      <a:pt x="1849791" y="314411"/>
                      <a:pt x="1685296" y="607117"/>
                      <a:pt x="1726420" y="624050"/>
                    </a:cubicBezTo>
                    <a:cubicBezTo>
                      <a:pt x="1767544" y="640983"/>
                      <a:pt x="2095697" y="201252"/>
                      <a:pt x="2016706" y="464392"/>
                    </a:cubicBezTo>
                    <a:cubicBezTo>
                      <a:pt x="1002380" y="1222901"/>
                      <a:pt x="1512054" y="1458894"/>
                      <a:pt x="1412128" y="1999689"/>
                    </a:cubicBezTo>
                    <a:lnTo>
                      <a:pt x="513473" y="1999689"/>
                    </a:lnTo>
                    <a:cubicBezTo>
                      <a:pt x="466674" y="2031672"/>
                      <a:pt x="1144471" y="988789"/>
                      <a:pt x="13734" y="798221"/>
                    </a:cubicBezTo>
                    <a:cubicBezTo>
                      <a:pt x="-42946" y="564110"/>
                      <a:pt x="88724" y="592602"/>
                      <a:pt x="173391" y="595021"/>
                    </a:cubicBezTo>
                    <a:cubicBezTo>
                      <a:pt x="201377" y="397195"/>
                      <a:pt x="708001" y="928849"/>
                      <a:pt x="681391" y="812735"/>
                    </a:cubicBezTo>
                    <a:cubicBezTo>
                      <a:pt x="654782" y="696621"/>
                      <a:pt x="451582" y="237002"/>
                      <a:pt x="507220" y="246678"/>
                    </a:cubicBezTo>
                    <a:cubicBezTo>
                      <a:pt x="579791" y="193459"/>
                      <a:pt x="753963" y="749840"/>
                      <a:pt x="826534" y="696621"/>
                    </a:cubicBezTo>
                    <a:lnTo>
                      <a:pt x="847302" y="0"/>
                    </a:lnTo>
                    <a:close/>
                  </a:path>
                </a:pathLst>
              </a:custGeom>
              <a:solidFill>
                <a:srgbClr val="C77F3D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Rectangle 27">
                <a:extLst>
                  <a:ext uri="{FF2B5EF4-FFF2-40B4-BE49-F238E27FC236}">
                    <a16:creationId xmlns:a16="http://schemas.microsoft.com/office/drawing/2014/main" id="{EE0356BB-CC93-FE69-0F32-741B93F9A56A}"/>
                  </a:ext>
                </a:extLst>
              </p:cNvPr>
              <p:cNvSpPr/>
              <p:nvPr/>
            </p:nvSpPr>
            <p:spPr>
              <a:xfrm>
                <a:off x="9556117" y="4119316"/>
                <a:ext cx="256238" cy="481468"/>
              </a:xfrm>
              <a:custGeom>
                <a:avLst/>
                <a:gdLst>
                  <a:gd name="connsiteX0" fmla="*/ 0 w 45719"/>
                  <a:gd name="connsiteY0" fmla="*/ 0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4" fmla="*/ 0 w 45719"/>
                  <a:gd name="connsiteY4" fmla="*/ 0 h 293714"/>
                  <a:gd name="connsiteX0" fmla="*/ 0 w 45719"/>
                  <a:gd name="connsiteY0" fmla="*/ 293714 h 293714"/>
                  <a:gd name="connsiteX1" fmla="*/ 45719 w 45719"/>
                  <a:gd name="connsiteY1" fmla="*/ 0 h 293714"/>
                  <a:gd name="connsiteX2" fmla="*/ 45719 w 45719"/>
                  <a:gd name="connsiteY2" fmla="*/ 293714 h 293714"/>
                  <a:gd name="connsiteX3" fmla="*/ 0 w 45719"/>
                  <a:gd name="connsiteY3" fmla="*/ 293714 h 293714"/>
                  <a:gd name="connsiteX0" fmla="*/ 0 w 267969"/>
                  <a:gd name="connsiteY0" fmla="*/ 236564 h 293714"/>
                  <a:gd name="connsiteX1" fmla="*/ 267969 w 267969"/>
                  <a:gd name="connsiteY1" fmla="*/ 0 h 293714"/>
                  <a:gd name="connsiteX2" fmla="*/ 267969 w 267969"/>
                  <a:gd name="connsiteY2" fmla="*/ 293714 h 293714"/>
                  <a:gd name="connsiteX3" fmla="*/ 0 w 267969"/>
                  <a:gd name="connsiteY3" fmla="*/ 236564 h 293714"/>
                  <a:gd name="connsiteX0" fmla="*/ 0 w 267969"/>
                  <a:gd name="connsiteY0" fmla="*/ 236564 h 376264"/>
                  <a:gd name="connsiteX1" fmla="*/ 267969 w 267969"/>
                  <a:gd name="connsiteY1" fmla="*/ 0 h 376264"/>
                  <a:gd name="connsiteX2" fmla="*/ 229869 w 267969"/>
                  <a:gd name="connsiteY2" fmla="*/ 376264 h 376264"/>
                  <a:gd name="connsiteX3" fmla="*/ 0 w 267969"/>
                  <a:gd name="connsiteY3" fmla="*/ 236564 h 376264"/>
                  <a:gd name="connsiteX0" fmla="*/ 0 w 267969"/>
                  <a:gd name="connsiteY0" fmla="*/ 236564 h 388345"/>
                  <a:gd name="connsiteX1" fmla="*/ 267969 w 267969"/>
                  <a:gd name="connsiteY1" fmla="*/ 0 h 388345"/>
                  <a:gd name="connsiteX2" fmla="*/ 229869 w 267969"/>
                  <a:gd name="connsiteY2" fmla="*/ 376264 h 388345"/>
                  <a:gd name="connsiteX3" fmla="*/ 0 w 267969"/>
                  <a:gd name="connsiteY3" fmla="*/ 236564 h 388345"/>
                  <a:gd name="connsiteX0" fmla="*/ 0 w 267969"/>
                  <a:gd name="connsiteY0" fmla="*/ 242254 h 394035"/>
                  <a:gd name="connsiteX1" fmla="*/ 267969 w 267969"/>
                  <a:gd name="connsiteY1" fmla="*/ 5690 h 394035"/>
                  <a:gd name="connsiteX2" fmla="*/ 229869 w 267969"/>
                  <a:gd name="connsiteY2" fmla="*/ 381954 h 394035"/>
                  <a:gd name="connsiteX3" fmla="*/ 0 w 267969"/>
                  <a:gd name="connsiteY3" fmla="*/ 242254 h 394035"/>
                  <a:gd name="connsiteX0" fmla="*/ 0 w 279992"/>
                  <a:gd name="connsiteY0" fmla="*/ 242254 h 394035"/>
                  <a:gd name="connsiteX1" fmla="*/ 267969 w 279992"/>
                  <a:gd name="connsiteY1" fmla="*/ 5690 h 394035"/>
                  <a:gd name="connsiteX2" fmla="*/ 229869 w 279992"/>
                  <a:gd name="connsiteY2" fmla="*/ 381954 h 394035"/>
                  <a:gd name="connsiteX3" fmla="*/ 0 w 279992"/>
                  <a:gd name="connsiteY3" fmla="*/ 242254 h 394035"/>
                  <a:gd name="connsiteX0" fmla="*/ 0 w 279992"/>
                  <a:gd name="connsiteY0" fmla="*/ 250810 h 402591"/>
                  <a:gd name="connsiteX1" fmla="*/ 267969 w 279992"/>
                  <a:gd name="connsiteY1" fmla="*/ 14246 h 402591"/>
                  <a:gd name="connsiteX2" fmla="*/ 229869 w 279992"/>
                  <a:gd name="connsiteY2" fmla="*/ 390510 h 402591"/>
                  <a:gd name="connsiteX3" fmla="*/ 0 w 279992"/>
                  <a:gd name="connsiteY3" fmla="*/ 250810 h 402591"/>
                  <a:gd name="connsiteX0" fmla="*/ 0 w 279992"/>
                  <a:gd name="connsiteY0" fmla="*/ 250810 h 410076"/>
                  <a:gd name="connsiteX1" fmla="*/ 267969 w 279992"/>
                  <a:gd name="connsiteY1" fmla="*/ 14246 h 410076"/>
                  <a:gd name="connsiteX2" fmla="*/ 229869 w 279992"/>
                  <a:gd name="connsiteY2" fmla="*/ 390510 h 410076"/>
                  <a:gd name="connsiteX3" fmla="*/ 0 w 279992"/>
                  <a:gd name="connsiteY3" fmla="*/ 250810 h 410076"/>
                  <a:gd name="connsiteX0" fmla="*/ 0 w 279992"/>
                  <a:gd name="connsiteY0" fmla="*/ 255898 h 415164"/>
                  <a:gd name="connsiteX1" fmla="*/ 267969 w 279992"/>
                  <a:gd name="connsiteY1" fmla="*/ 19334 h 415164"/>
                  <a:gd name="connsiteX2" fmla="*/ 229869 w 279992"/>
                  <a:gd name="connsiteY2" fmla="*/ 395598 h 415164"/>
                  <a:gd name="connsiteX3" fmla="*/ 0 w 279992"/>
                  <a:gd name="connsiteY3" fmla="*/ 255898 h 415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9992" h="415164">
                    <a:moveTo>
                      <a:pt x="0" y="255898"/>
                    </a:moveTo>
                    <a:cubicBezTo>
                      <a:pt x="89323" y="94493"/>
                      <a:pt x="178646" y="-54211"/>
                      <a:pt x="267969" y="19334"/>
                    </a:cubicBezTo>
                    <a:cubicBezTo>
                      <a:pt x="306069" y="208255"/>
                      <a:pt x="242569" y="270177"/>
                      <a:pt x="229869" y="395598"/>
                    </a:cubicBezTo>
                    <a:cubicBezTo>
                      <a:pt x="115146" y="450631"/>
                      <a:pt x="76623" y="385015"/>
                      <a:pt x="0" y="255898"/>
                    </a:cubicBezTo>
                    <a:close/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Cloud 6">
                <a:extLst>
                  <a:ext uri="{FF2B5EF4-FFF2-40B4-BE49-F238E27FC236}">
                    <a16:creationId xmlns:a16="http://schemas.microsoft.com/office/drawing/2014/main" id="{1F8CB2A7-D72E-0ADC-1DDD-699F52654B8A}"/>
                  </a:ext>
                </a:extLst>
              </p:cNvPr>
              <p:cNvSpPr/>
              <p:nvPr/>
            </p:nvSpPr>
            <p:spPr>
              <a:xfrm>
                <a:off x="8776379" y="1893161"/>
                <a:ext cx="1677921" cy="1716703"/>
              </a:xfrm>
              <a:prstGeom prst="cloud">
                <a:avLst/>
              </a:prstGeom>
              <a:solidFill>
                <a:srgbClr val="B5D27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Cloud 7">
                <a:extLst>
                  <a:ext uri="{FF2B5EF4-FFF2-40B4-BE49-F238E27FC236}">
                    <a16:creationId xmlns:a16="http://schemas.microsoft.com/office/drawing/2014/main" id="{BA0B32F3-5DEA-F1C3-30A4-2E5AEF0F56FA}"/>
                  </a:ext>
                </a:extLst>
              </p:cNvPr>
              <p:cNvSpPr/>
              <p:nvPr/>
            </p:nvSpPr>
            <p:spPr>
              <a:xfrm>
                <a:off x="8792257" y="1969010"/>
                <a:ext cx="1677921" cy="1716703"/>
              </a:xfrm>
              <a:prstGeom prst="cloud">
                <a:avLst/>
              </a:prstGeom>
              <a:solidFill>
                <a:srgbClr val="A0C86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Cloud 8">
                <a:extLst>
                  <a:ext uri="{FF2B5EF4-FFF2-40B4-BE49-F238E27FC236}">
                    <a16:creationId xmlns:a16="http://schemas.microsoft.com/office/drawing/2014/main" id="{257DA5E7-21AE-9C59-0ECB-357E6F2AC197}"/>
                  </a:ext>
                </a:extLst>
              </p:cNvPr>
              <p:cNvSpPr/>
              <p:nvPr/>
            </p:nvSpPr>
            <p:spPr>
              <a:xfrm rot="1588661">
                <a:off x="9848770" y="2438731"/>
                <a:ext cx="1223382" cy="1244127"/>
              </a:xfrm>
              <a:prstGeom prst="cloud">
                <a:avLst/>
              </a:prstGeom>
              <a:solidFill>
                <a:srgbClr val="B5D27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Cloud 9">
                <a:extLst>
                  <a:ext uri="{FF2B5EF4-FFF2-40B4-BE49-F238E27FC236}">
                    <a16:creationId xmlns:a16="http://schemas.microsoft.com/office/drawing/2014/main" id="{D3817A66-76BA-D249-DE3F-AC051DF0A549}"/>
                  </a:ext>
                </a:extLst>
              </p:cNvPr>
              <p:cNvSpPr/>
              <p:nvPr/>
            </p:nvSpPr>
            <p:spPr>
              <a:xfrm rot="1588661">
                <a:off x="9905187" y="2471822"/>
                <a:ext cx="1223382" cy="1244127"/>
              </a:xfrm>
              <a:prstGeom prst="cloud">
                <a:avLst/>
              </a:prstGeom>
              <a:solidFill>
                <a:srgbClr val="A0C86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Cloud 10">
                <a:extLst>
                  <a:ext uri="{FF2B5EF4-FFF2-40B4-BE49-F238E27FC236}">
                    <a16:creationId xmlns:a16="http://schemas.microsoft.com/office/drawing/2014/main" id="{7567AC8C-EEF4-73C7-6CF0-CD9A7C6AA0E0}"/>
                  </a:ext>
                </a:extLst>
              </p:cNvPr>
              <p:cNvSpPr/>
              <p:nvPr/>
            </p:nvSpPr>
            <p:spPr>
              <a:xfrm rot="20312248">
                <a:off x="8170062" y="2831991"/>
                <a:ext cx="1223382" cy="1244127"/>
              </a:xfrm>
              <a:prstGeom prst="cloud">
                <a:avLst/>
              </a:prstGeom>
              <a:solidFill>
                <a:srgbClr val="B5D27E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Cloud 11">
                <a:extLst>
                  <a:ext uri="{FF2B5EF4-FFF2-40B4-BE49-F238E27FC236}">
                    <a16:creationId xmlns:a16="http://schemas.microsoft.com/office/drawing/2014/main" id="{7EA684B3-F8C3-CB04-5407-AE79AEDED51C}"/>
                  </a:ext>
                </a:extLst>
              </p:cNvPr>
              <p:cNvSpPr/>
              <p:nvPr/>
            </p:nvSpPr>
            <p:spPr>
              <a:xfrm rot="20312248">
                <a:off x="8224255" y="2900535"/>
                <a:ext cx="1223382" cy="1244127"/>
              </a:xfrm>
              <a:prstGeom prst="cloud">
                <a:avLst/>
              </a:prstGeom>
              <a:solidFill>
                <a:srgbClr val="A0C86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2689DF-72CC-775F-A1B1-525DC3F05D5F}"/>
                </a:ext>
              </a:extLst>
            </p:cNvPr>
            <p:cNvSpPr txBox="1"/>
            <p:nvPr/>
          </p:nvSpPr>
          <p:spPr>
            <a:xfrm>
              <a:off x="11376433" y="1086831"/>
              <a:ext cx="2956615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Tree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AC495C9-445B-EA6C-4714-4819D1897CAA}"/>
              </a:ext>
            </a:extLst>
          </p:cNvPr>
          <p:cNvGrpSpPr/>
          <p:nvPr/>
        </p:nvGrpSpPr>
        <p:grpSpPr>
          <a:xfrm>
            <a:off x="862107" y="5606853"/>
            <a:ext cx="5233893" cy="6034284"/>
            <a:chOff x="862107" y="506816"/>
            <a:chExt cx="5233893" cy="603428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2B44CB-B657-6E2F-9CBB-64393F26D04B}"/>
                </a:ext>
              </a:extLst>
            </p:cNvPr>
            <p:cNvSpPr txBox="1"/>
            <p:nvPr/>
          </p:nvSpPr>
          <p:spPr>
            <a:xfrm>
              <a:off x="862107" y="1542490"/>
              <a:ext cx="2745586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K</a:t>
              </a: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ite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A4DA70E-E2D5-F379-B374-F66E8A08B07C}"/>
                </a:ext>
              </a:extLst>
            </p:cNvPr>
            <p:cNvGrpSpPr/>
            <p:nvPr/>
          </p:nvGrpSpPr>
          <p:grpSpPr>
            <a:xfrm>
              <a:off x="1608943" y="506816"/>
              <a:ext cx="4487057" cy="6034284"/>
              <a:chOff x="1251390" y="-28175"/>
              <a:chExt cx="4564907" cy="6307995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AB9D4279-05ED-CEF8-BC36-2A38F09D90AB}"/>
                  </a:ext>
                </a:extLst>
              </p:cNvPr>
              <p:cNvGrpSpPr/>
              <p:nvPr/>
            </p:nvGrpSpPr>
            <p:grpSpPr>
              <a:xfrm rot="1527974">
                <a:off x="3310993" y="-28175"/>
                <a:ext cx="2505304" cy="2974134"/>
                <a:chOff x="4880440" y="2089286"/>
                <a:chExt cx="2505304" cy="2974134"/>
              </a:xfrm>
            </p:grpSpPr>
            <p:sp>
              <p:nvSpPr>
                <p:cNvPr id="28" name="Isosceles Triangle 2">
                  <a:extLst>
                    <a:ext uri="{FF2B5EF4-FFF2-40B4-BE49-F238E27FC236}">
                      <a16:creationId xmlns:a16="http://schemas.microsoft.com/office/drawing/2014/main" id="{4C48DDB1-E382-145F-F3BB-5C7E81704E16}"/>
                    </a:ext>
                  </a:extLst>
                </p:cNvPr>
                <p:cNvSpPr/>
                <p:nvPr/>
              </p:nvSpPr>
              <p:spPr>
                <a:xfrm rot="14747942">
                  <a:off x="5623723" y="2554197"/>
                  <a:ext cx="1939382" cy="1009560"/>
                </a:xfrm>
                <a:custGeom>
                  <a:avLst/>
                  <a:gdLst>
                    <a:gd name="connsiteX0" fmla="*/ 0 w 1471430"/>
                    <a:gd name="connsiteY0" fmla="*/ 701490 h 701490"/>
                    <a:gd name="connsiteX1" fmla="*/ 735715 w 1471430"/>
                    <a:gd name="connsiteY1" fmla="*/ 0 h 701490"/>
                    <a:gd name="connsiteX2" fmla="*/ 1471430 w 1471430"/>
                    <a:gd name="connsiteY2" fmla="*/ 701490 h 701490"/>
                    <a:gd name="connsiteX3" fmla="*/ 0 w 1471430"/>
                    <a:gd name="connsiteY3" fmla="*/ 701490 h 701490"/>
                    <a:gd name="connsiteX0" fmla="*/ 0 w 1645545"/>
                    <a:gd name="connsiteY0" fmla="*/ 701490 h 854538"/>
                    <a:gd name="connsiteX1" fmla="*/ 735715 w 1645545"/>
                    <a:gd name="connsiteY1" fmla="*/ 0 h 854538"/>
                    <a:gd name="connsiteX2" fmla="*/ 1645545 w 1645545"/>
                    <a:gd name="connsiteY2" fmla="*/ 854538 h 854538"/>
                    <a:gd name="connsiteX3" fmla="*/ 0 w 1645545"/>
                    <a:gd name="connsiteY3" fmla="*/ 701490 h 854538"/>
                    <a:gd name="connsiteX0" fmla="*/ 0 w 1729654"/>
                    <a:gd name="connsiteY0" fmla="*/ 764948 h 854538"/>
                    <a:gd name="connsiteX1" fmla="*/ 819824 w 1729654"/>
                    <a:gd name="connsiteY1" fmla="*/ 0 h 854538"/>
                    <a:gd name="connsiteX2" fmla="*/ 1729654 w 1729654"/>
                    <a:gd name="connsiteY2" fmla="*/ 854538 h 854538"/>
                    <a:gd name="connsiteX3" fmla="*/ 0 w 1729654"/>
                    <a:gd name="connsiteY3" fmla="*/ 764948 h 854538"/>
                    <a:gd name="connsiteX0" fmla="*/ 0 w 1776685"/>
                    <a:gd name="connsiteY0" fmla="*/ 806909 h 854538"/>
                    <a:gd name="connsiteX1" fmla="*/ 866855 w 1776685"/>
                    <a:gd name="connsiteY1" fmla="*/ 0 h 854538"/>
                    <a:gd name="connsiteX2" fmla="*/ 1776685 w 1776685"/>
                    <a:gd name="connsiteY2" fmla="*/ 854538 h 854538"/>
                    <a:gd name="connsiteX3" fmla="*/ 0 w 1776685"/>
                    <a:gd name="connsiteY3" fmla="*/ 806909 h 854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76685" h="854538">
                      <a:moveTo>
                        <a:pt x="0" y="806909"/>
                      </a:moveTo>
                      <a:lnTo>
                        <a:pt x="866855" y="0"/>
                      </a:lnTo>
                      <a:lnTo>
                        <a:pt x="1776685" y="854538"/>
                      </a:lnTo>
                      <a:lnTo>
                        <a:pt x="0" y="806909"/>
                      </a:ln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Isosceles Triangle 2">
                  <a:extLst>
                    <a:ext uri="{FF2B5EF4-FFF2-40B4-BE49-F238E27FC236}">
                      <a16:creationId xmlns:a16="http://schemas.microsoft.com/office/drawing/2014/main" id="{D8B23A2A-CC29-F787-3EBC-E71837092DF6}"/>
                    </a:ext>
                  </a:extLst>
                </p:cNvPr>
                <p:cNvSpPr/>
                <p:nvPr/>
              </p:nvSpPr>
              <p:spPr>
                <a:xfrm rot="9761679" flipH="1">
                  <a:off x="4958180" y="2226386"/>
                  <a:ext cx="1906297" cy="1092228"/>
                </a:xfrm>
                <a:custGeom>
                  <a:avLst/>
                  <a:gdLst>
                    <a:gd name="connsiteX0" fmla="*/ 0 w 1471430"/>
                    <a:gd name="connsiteY0" fmla="*/ 701490 h 701490"/>
                    <a:gd name="connsiteX1" fmla="*/ 735715 w 1471430"/>
                    <a:gd name="connsiteY1" fmla="*/ 0 h 701490"/>
                    <a:gd name="connsiteX2" fmla="*/ 1471430 w 1471430"/>
                    <a:gd name="connsiteY2" fmla="*/ 701490 h 701490"/>
                    <a:gd name="connsiteX3" fmla="*/ 0 w 1471430"/>
                    <a:gd name="connsiteY3" fmla="*/ 701490 h 701490"/>
                    <a:gd name="connsiteX0" fmla="*/ 0 w 1645545"/>
                    <a:gd name="connsiteY0" fmla="*/ 701490 h 854538"/>
                    <a:gd name="connsiteX1" fmla="*/ 735715 w 1645545"/>
                    <a:gd name="connsiteY1" fmla="*/ 0 h 854538"/>
                    <a:gd name="connsiteX2" fmla="*/ 1645545 w 1645545"/>
                    <a:gd name="connsiteY2" fmla="*/ 854538 h 854538"/>
                    <a:gd name="connsiteX3" fmla="*/ 0 w 1645545"/>
                    <a:gd name="connsiteY3" fmla="*/ 701490 h 854538"/>
                    <a:gd name="connsiteX0" fmla="*/ 0 w 1645545"/>
                    <a:gd name="connsiteY0" fmla="*/ 720570 h 873618"/>
                    <a:gd name="connsiteX1" fmla="*/ 748236 w 1645545"/>
                    <a:gd name="connsiteY1" fmla="*/ 0 h 873618"/>
                    <a:gd name="connsiteX2" fmla="*/ 1645545 w 1645545"/>
                    <a:gd name="connsiteY2" fmla="*/ 873618 h 873618"/>
                    <a:gd name="connsiteX3" fmla="*/ 0 w 1645545"/>
                    <a:gd name="connsiteY3" fmla="*/ 720570 h 873618"/>
                    <a:gd name="connsiteX0" fmla="*/ 0 w 1906297"/>
                    <a:gd name="connsiteY0" fmla="*/ 665855 h 873618"/>
                    <a:gd name="connsiteX1" fmla="*/ 1008988 w 1906297"/>
                    <a:gd name="connsiteY1" fmla="*/ 0 h 873618"/>
                    <a:gd name="connsiteX2" fmla="*/ 1906297 w 1906297"/>
                    <a:gd name="connsiteY2" fmla="*/ 873618 h 873618"/>
                    <a:gd name="connsiteX3" fmla="*/ 0 w 1906297"/>
                    <a:gd name="connsiteY3" fmla="*/ 665855 h 873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6297" h="873618">
                      <a:moveTo>
                        <a:pt x="0" y="665855"/>
                      </a:moveTo>
                      <a:lnTo>
                        <a:pt x="1008988" y="0"/>
                      </a:lnTo>
                      <a:lnTo>
                        <a:pt x="1906297" y="873618"/>
                      </a:lnTo>
                      <a:lnTo>
                        <a:pt x="0" y="665855"/>
                      </a:lnTo>
                      <a:close/>
                    </a:path>
                  </a:pathLst>
                </a:custGeom>
                <a:solidFill>
                  <a:srgbClr val="4472C4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Isosceles Triangle 2">
                  <a:extLst>
                    <a:ext uri="{FF2B5EF4-FFF2-40B4-BE49-F238E27FC236}">
                      <a16:creationId xmlns:a16="http://schemas.microsoft.com/office/drawing/2014/main" id="{7A336468-3082-6A33-744E-BBB65C0A9297}"/>
                    </a:ext>
                  </a:extLst>
                </p:cNvPr>
                <p:cNvSpPr/>
                <p:nvPr/>
              </p:nvSpPr>
              <p:spPr>
                <a:xfrm rot="9219302" flipV="1">
                  <a:off x="4922926" y="3350712"/>
                  <a:ext cx="2462818" cy="1405008"/>
                </a:xfrm>
                <a:custGeom>
                  <a:avLst/>
                  <a:gdLst>
                    <a:gd name="connsiteX0" fmla="*/ 0 w 1471430"/>
                    <a:gd name="connsiteY0" fmla="*/ 701490 h 701490"/>
                    <a:gd name="connsiteX1" fmla="*/ 735715 w 1471430"/>
                    <a:gd name="connsiteY1" fmla="*/ 0 h 701490"/>
                    <a:gd name="connsiteX2" fmla="*/ 1471430 w 1471430"/>
                    <a:gd name="connsiteY2" fmla="*/ 701490 h 701490"/>
                    <a:gd name="connsiteX3" fmla="*/ 0 w 1471430"/>
                    <a:gd name="connsiteY3" fmla="*/ 701490 h 701490"/>
                    <a:gd name="connsiteX0" fmla="*/ 0 w 1645545"/>
                    <a:gd name="connsiteY0" fmla="*/ 701490 h 854538"/>
                    <a:gd name="connsiteX1" fmla="*/ 735715 w 1645545"/>
                    <a:gd name="connsiteY1" fmla="*/ 0 h 854538"/>
                    <a:gd name="connsiteX2" fmla="*/ 1645545 w 1645545"/>
                    <a:gd name="connsiteY2" fmla="*/ 854538 h 854538"/>
                    <a:gd name="connsiteX3" fmla="*/ 0 w 1645545"/>
                    <a:gd name="connsiteY3" fmla="*/ 701490 h 854538"/>
                    <a:gd name="connsiteX0" fmla="*/ 0 w 1729654"/>
                    <a:gd name="connsiteY0" fmla="*/ 764948 h 854538"/>
                    <a:gd name="connsiteX1" fmla="*/ 819824 w 1729654"/>
                    <a:gd name="connsiteY1" fmla="*/ 0 h 854538"/>
                    <a:gd name="connsiteX2" fmla="*/ 1729654 w 1729654"/>
                    <a:gd name="connsiteY2" fmla="*/ 854538 h 854538"/>
                    <a:gd name="connsiteX3" fmla="*/ 0 w 1729654"/>
                    <a:gd name="connsiteY3" fmla="*/ 764948 h 854538"/>
                    <a:gd name="connsiteX0" fmla="*/ 0 w 1776685"/>
                    <a:gd name="connsiteY0" fmla="*/ 806909 h 854538"/>
                    <a:gd name="connsiteX1" fmla="*/ 866855 w 1776685"/>
                    <a:gd name="connsiteY1" fmla="*/ 0 h 854538"/>
                    <a:gd name="connsiteX2" fmla="*/ 1776685 w 1776685"/>
                    <a:gd name="connsiteY2" fmla="*/ 854538 h 854538"/>
                    <a:gd name="connsiteX3" fmla="*/ 0 w 1776685"/>
                    <a:gd name="connsiteY3" fmla="*/ 806909 h 854538"/>
                    <a:gd name="connsiteX0" fmla="*/ 0 w 1776685"/>
                    <a:gd name="connsiteY0" fmla="*/ 823393 h 871022"/>
                    <a:gd name="connsiteX1" fmla="*/ 676072 w 1776685"/>
                    <a:gd name="connsiteY1" fmla="*/ 0 h 871022"/>
                    <a:gd name="connsiteX2" fmla="*/ 1776685 w 1776685"/>
                    <a:gd name="connsiteY2" fmla="*/ 871022 h 871022"/>
                    <a:gd name="connsiteX3" fmla="*/ 0 w 1776685"/>
                    <a:gd name="connsiteY3" fmla="*/ 823393 h 871022"/>
                    <a:gd name="connsiteX0" fmla="*/ 0 w 1751511"/>
                    <a:gd name="connsiteY0" fmla="*/ 610454 h 871022"/>
                    <a:gd name="connsiteX1" fmla="*/ 650898 w 1751511"/>
                    <a:gd name="connsiteY1" fmla="*/ 0 h 871022"/>
                    <a:gd name="connsiteX2" fmla="*/ 1751511 w 1751511"/>
                    <a:gd name="connsiteY2" fmla="*/ 871022 h 871022"/>
                    <a:gd name="connsiteX3" fmla="*/ 0 w 1751511"/>
                    <a:gd name="connsiteY3" fmla="*/ 610454 h 8710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51511" h="871022">
                      <a:moveTo>
                        <a:pt x="0" y="610454"/>
                      </a:moveTo>
                      <a:lnTo>
                        <a:pt x="650898" y="0"/>
                      </a:lnTo>
                      <a:lnTo>
                        <a:pt x="1751511" y="871022"/>
                      </a:lnTo>
                      <a:lnTo>
                        <a:pt x="0" y="610454"/>
                      </a:lnTo>
                      <a:close/>
                    </a:path>
                  </a:pathLst>
                </a:custGeom>
                <a:solidFill>
                  <a:srgbClr val="FFC000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Isosceles Triangle 2">
                  <a:extLst>
                    <a:ext uri="{FF2B5EF4-FFF2-40B4-BE49-F238E27FC236}">
                      <a16:creationId xmlns:a16="http://schemas.microsoft.com/office/drawing/2014/main" id="{8F277BBE-6F8F-AE3D-5FA9-42BDE710666A}"/>
                    </a:ext>
                  </a:extLst>
                </p:cNvPr>
                <p:cNvSpPr/>
                <p:nvPr/>
              </p:nvSpPr>
              <p:spPr>
                <a:xfrm rot="15002908" flipH="1" flipV="1">
                  <a:off x="4351535" y="3129507"/>
                  <a:ext cx="2462818" cy="1405008"/>
                </a:xfrm>
                <a:custGeom>
                  <a:avLst/>
                  <a:gdLst>
                    <a:gd name="connsiteX0" fmla="*/ 0 w 1471430"/>
                    <a:gd name="connsiteY0" fmla="*/ 701490 h 701490"/>
                    <a:gd name="connsiteX1" fmla="*/ 735715 w 1471430"/>
                    <a:gd name="connsiteY1" fmla="*/ 0 h 701490"/>
                    <a:gd name="connsiteX2" fmla="*/ 1471430 w 1471430"/>
                    <a:gd name="connsiteY2" fmla="*/ 701490 h 701490"/>
                    <a:gd name="connsiteX3" fmla="*/ 0 w 1471430"/>
                    <a:gd name="connsiteY3" fmla="*/ 701490 h 701490"/>
                    <a:gd name="connsiteX0" fmla="*/ 0 w 1645545"/>
                    <a:gd name="connsiteY0" fmla="*/ 701490 h 854538"/>
                    <a:gd name="connsiteX1" fmla="*/ 735715 w 1645545"/>
                    <a:gd name="connsiteY1" fmla="*/ 0 h 854538"/>
                    <a:gd name="connsiteX2" fmla="*/ 1645545 w 1645545"/>
                    <a:gd name="connsiteY2" fmla="*/ 854538 h 854538"/>
                    <a:gd name="connsiteX3" fmla="*/ 0 w 1645545"/>
                    <a:gd name="connsiteY3" fmla="*/ 701490 h 854538"/>
                    <a:gd name="connsiteX0" fmla="*/ 0 w 1729654"/>
                    <a:gd name="connsiteY0" fmla="*/ 764948 h 854538"/>
                    <a:gd name="connsiteX1" fmla="*/ 819824 w 1729654"/>
                    <a:gd name="connsiteY1" fmla="*/ 0 h 854538"/>
                    <a:gd name="connsiteX2" fmla="*/ 1729654 w 1729654"/>
                    <a:gd name="connsiteY2" fmla="*/ 854538 h 854538"/>
                    <a:gd name="connsiteX3" fmla="*/ 0 w 1729654"/>
                    <a:gd name="connsiteY3" fmla="*/ 764948 h 854538"/>
                    <a:gd name="connsiteX0" fmla="*/ 0 w 1776685"/>
                    <a:gd name="connsiteY0" fmla="*/ 806909 h 854538"/>
                    <a:gd name="connsiteX1" fmla="*/ 866855 w 1776685"/>
                    <a:gd name="connsiteY1" fmla="*/ 0 h 854538"/>
                    <a:gd name="connsiteX2" fmla="*/ 1776685 w 1776685"/>
                    <a:gd name="connsiteY2" fmla="*/ 854538 h 854538"/>
                    <a:gd name="connsiteX3" fmla="*/ 0 w 1776685"/>
                    <a:gd name="connsiteY3" fmla="*/ 806909 h 854538"/>
                    <a:gd name="connsiteX0" fmla="*/ 0 w 1776685"/>
                    <a:gd name="connsiteY0" fmla="*/ 823393 h 871022"/>
                    <a:gd name="connsiteX1" fmla="*/ 676072 w 1776685"/>
                    <a:gd name="connsiteY1" fmla="*/ 0 h 871022"/>
                    <a:gd name="connsiteX2" fmla="*/ 1776685 w 1776685"/>
                    <a:gd name="connsiteY2" fmla="*/ 871022 h 871022"/>
                    <a:gd name="connsiteX3" fmla="*/ 0 w 1776685"/>
                    <a:gd name="connsiteY3" fmla="*/ 823393 h 871022"/>
                    <a:gd name="connsiteX0" fmla="*/ 0 w 1751511"/>
                    <a:gd name="connsiteY0" fmla="*/ 610454 h 871022"/>
                    <a:gd name="connsiteX1" fmla="*/ 650898 w 1751511"/>
                    <a:gd name="connsiteY1" fmla="*/ 0 h 871022"/>
                    <a:gd name="connsiteX2" fmla="*/ 1751511 w 1751511"/>
                    <a:gd name="connsiteY2" fmla="*/ 871022 h 871022"/>
                    <a:gd name="connsiteX3" fmla="*/ 0 w 1751511"/>
                    <a:gd name="connsiteY3" fmla="*/ 610454 h 8710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51511" h="871022">
                      <a:moveTo>
                        <a:pt x="0" y="610454"/>
                      </a:moveTo>
                      <a:lnTo>
                        <a:pt x="650898" y="0"/>
                      </a:lnTo>
                      <a:lnTo>
                        <a:pt x="1751511" y="871022"/>
                      </a:lnTo>
                      <a:lnTo>
                        <a:pt x="0" y="610454"/>
                      </a:lnTo>
                      <a:close/>
                    </a:path>
                  </a:pathLst>
                </a:custGeom>
                <a:solidFill>
                  <a:srgbClr val="70AD47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47973855-A8A2-7C5C-C3E4-4AFCB03D73E1}"/>
                  </a:ext>
                </a:extLst>
              </p:cNvPr>
              <p:cNvGrpSpPr/>
              <p:nvPr/>
            </p:nvGrpSpPr>
            <p:grpSpPr>
              <a:xfrm rot="479522">
                <a:off x="1251390" y="2191754"/>
                <a:ext cx="1983806" cy="4088066"/>
                <a:chOff x="6817285" y="2786743"/>
                <a:chExt cx="1983806" cy="4088066"/>
              </a:xfrm>
            </p:grpSpPr>
            <p:sp>
              <p:nvSpPr>
                <p:cNvPr id="18" name="Rectangle: Rounded Corners 7">
                  <a:extLst>
                    <a:ext uri="{FF2B5EF4-FFF2-40B4-BE49-F238E27FC236}">
                      <a16:creationId xmlns:a16="http://schemas.microsoft.com/office/drawing/2014/main" id="{2E387922-FD4F-0C68-925A-40366CEDEB38}"/>
                    </a:ext>
                  </a:extLst>
                </p:cNvPr>
                <p:cNvSpPr/>
                <p:nvPr/>
              </p:nvSpPr>
              <p:spPr>
                <a:xfrm rot="20671874">
                  <a:off x="7845281" y="4652701"/>
                  <a:ext cx="526697" cy="303333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Rectangle: Rounded Corners 7">
                  <a:extLst>
                    <a:ext uri="{FF2B5EF4-FFF2-40B4-BE49-F238E27FC236}">
                      <a16:creationId xmlns:a16="http://schemas.microsoft.com/office/drawing/2014/main" id="{77C0C3EF-8F91-C802-5623-633832E95E0B}"/>
                    </a:ext>
                  </a:extLst>
                </p:cNvPr>
                <p:cNvSpPr/>
                <p:nvPr/>
              </p:nvSpPr>
              <p:spPr>
                <a:xfrm rot="20671874">
                  <a:off x="8121421" y="5342356"/>
                  <a:ext cx="445032" cy="221972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Rectangle: Rounded Corners 7">
                  <a:extLst>
                    <a:ext uri="{FF2B5EF4-FFF2-40B4-BE49-F238E27FC236}">
                      <a16:creationId xmlns:a16="http://schemas.microsoft.com/office/drawing/2014/main" id="{9F5531AC-2B26-1287-8FAE-9DB89C0558BF}"/>
                    </a:ext>
                  </a:extLst>
                </p:cNvPr>
                <p:cNvSpPr/>
                <p:nvPr/>
              </p:nvSpPr>
              <p:spPr>
                <a:xfrm rot="977810">
                  <a:off x="8356059" y="6020648"/>
                  <a:ext cx="445032" cy="221972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Rectangle: Rounded Corners 7">
                  <a:extLst>
                    <a:ext uri="{FF2B5EF4-FFF2-40B4-BE49-F238E27FC236}">
                      <a16:creationId xmlns:a16="http://schemas.microsoft.com/office/drawing/2014/main" id="{E0AECD9F-7162-4AB0-3D34-C5A7FBCBCF69}"/>
                    </a:ext>
                  </a:extLst>
                </p:cNvPr>
                <p:cNvSpPr/>
                <p:nvPr/>
              </p:nvSpPr>
              <p:spPr>
                <a:xfrm rot="555254">
                  <a:off x="7769682" y="3953470"/>
                  <a:ext cx="492324" cy="245560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Rectangle: Rounded Corners 7">
                  <a:extLst>
                    <a:ext uri="{FF2B5EF4-FFF2-40B4-BE49-F238E27FC236}">
                      <a16:creationId xmlns:a16="http://schemas.microsoft.com/office/drawing/2014/main" id="{03C76D3F-AAC2-516A-49E0-4F0BA30C103E}"/>
                    </a:ext>
                  </a:extLst>
                </p:cNvPr>
                <p:cNvSpPr/>
                <p:nvPr/>
              </p:nvSpPr>
              <p:spPr>
                <a:xfrm rot="15905296">
                  <a:off x="7353744" y="5475755"/>
                  <a:ext cx="492324" cy="164099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rgbClr val="ED7D31">
                    <a:lumMod val="75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Rectangle: Rounded Corners 7">
                  <a:extLst>
                    <a:ext uri="{FF2B5EF4-FFF2-40B4-BE49-F238E27FC236}">
                      <a16:creationId xmlns:a16="http://schemas.microsoft.com/office/drawing/2014/main" id="{06AAFBBD-1A62-A621-1C62-1B1244E48852}"/>
                    </a:ext>
                  </a:extLst>
                </p:cNvPr>
                <p:cNvSpPr/>
                <p:nvPr/>
              </p:nvSpPr>
              <p:spPr>
                <a:xfrm rot="12194765">
                  <a:off x="6817285" y="5811219"/>
                  <a:ext cx="492324" cy="226933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rgbClr val="7030A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Rectangle: Rounded Corners 7">
                  <a:extLst>
                    <a:ext uri="{FF2B5EF4-FFF2-40B4-BE49-F238E27FC236}">
                      <a16:creationId xmlns:a16="http://schemas.microsoft.com/office/drawing/2014/main" id="{9097FDF9-2865-7875-C06C-F033F5270BBC}"/>
                    </a:ext>
                  </a:extLst>
                </p:cNvPr>
                <p:cNvSpPr/>
                <p:nvPr/>
              </p:nvSpPr>
              <p:spPr>
                <a:xfrm rot="7295754">
                  <a:off x="7196711" y="6515180"/>
                  <a:ext cx="492324" cy="226933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Rectangle: Rounded Corners 7">
                  <a:extLst>
                    <a:ext uri="{FF2B5EF4-FFF2-40B4-BE49-F238E27FC236}">
                      <a16:creationId xmlns:a16="http://schemas.microsoft.com/office/drawing/2014/main" id="{7A540F06-9509-94FB-42C0-06BD24D31677}"/>
                    </a:ext>
                  </a:extLst>
                </p:cNvPr>
                <p:cNvSpPr/>
                <p:nvPr/>
              </p:nvSpPr>
              <p:spPr>
                <a:xfrm rot="2679090">
                  <a:off x="8031450" y="6590461"/>
                  <a:ext cx="492324" cy="226933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Rectangle: Rounded Corners 7">
                  <a:extLst>
                    <a:ext uri="{FF2B5EF4-FFF2-40B4-BE49-F238E27FC236}">
                      <a16:creationId xmlns:a16="http://schemas.microsoft.com/office/drawing/2014/main" id="{1281888F-7F94-CFD1-D123-0639454EEF5E}"/>
                    </a:ext>
                  </a:extLst>
                </p:cNvPr>
                <p:cNvSpPr/>
                <p:nvPr/>
              </p:nvSpPr>
              <p:spPr>
                <a:xfrm rot="922151">
                  <a:off x="8030418" y="3257515"/>
                  <a:ext cx="492324" cy="226933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rgbClr val="ED7D3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475758D7-3BCB-13AF-B719-D9CD8BA7C258}"/>
                    </a:ext>
                  </a:extLst>
                </p:cNvPr>
                <p:cNvSpPr/>
                <p:nvPr/>
              </p:nvSpPr>
              <p:spPr>
                <a:xfrm>
                  <a:off x="7051637" y="2786743"/>
                  <a:ext cx="1671449" cy="3994256"/>
                </a:xfrm>
                <a:custGeom>
                  <a:avLst/>
                  <a:gdLst>
                    <a:gd name="connsiteX0" fmla="*/ 1673965 w 1673965"/>
                    <a:gd name="connsiteY0" fmla="*/ 0 h 4088202"/>
                    <a:gd name="connsiteX1" fmla="*/ 977279 w 1673965"/>
                    <a:gd name="connsiteY1" fmla="*/ 1161143 h 4088202"/>
                    <a:gd name="connsiteX2" fmla="*/ 1107908 w 1673965"/>
                    <a:gd name="connsiteY2" fmla="*/ 2264228 h 4088202"/>
                    <a:gd name="connsiteX3" fmla="*/ 1470765 w 1673965"/>
                    <a:gd name="connsiteY3" fmla="*/ 3106057 h 4088202"/>
                    <a:gd name="connsiteX4" fmla="*/ 1485279 w 1673965"/>
                    <a:gd name="connsiteY4" fmla="*/ 3759200 h 4088202"/>
                    <a:gd name="connsiteX5" fmla="*/ 686993 w 1673965"/>
                    <a:gd name="connsiteY5" fmla="*/ 3991428 h 4088202"/>
                    <a:gd name="connsiteX6" fmla="*/ 309622 w 1673965"/>
                    <a:gd name="connsiteY6" fmla="*/ 4020457 h 4088202"/>
                    <a:gd name="connsiteX7" fmla="*/ 4822 w 1673965"/>
                    <a:gd name="connsiteY7" fmla="*/ 3106057 h 4088202"/>
                    <a:gd name="connsiteX8" fmla="*/ 556365 w 1673965"/>
                    <a:gd name="connsiteY8" fmla="*/ 2772228 h 4088202"/>
                    <a:gd name="connsiteX9" fmla="*/ 686993 w 1673965"/>
                    <a:gd name="connsiteY9" fmla="*/ 2801257 h 4088202"/>
                    <a:gd name="connsiteX10" fmla="*/ 686993 w 1673965"/>
                    <a:gd name="connsiteY10" fmla="*/ 2801257 h 4088202"/>
                    <a:gd name="connsiteX0" fmla="*/ 1669892 w 1669892"/>
                    <a:gd name="connsiteY0" fmla="*/ 0 h 4023254"/>
                    <a:gd name="connsiteX1" fmla="*/ 973206 w 1669892"/>
                    <a:gd name="connsiteY1" fmla="*/ 1161143 h 4023254"/>
                    <a:gd name="connsiteX2" fmla="*/ 1103835 w 1669892"/>
                    <a:gd name="connsiteY2" fmla="*/ 2264228 h 4023254"/>
                    <a:gd name="connsiteX3" fmla="*/ 1466692 w 1669892"/>
                    <a:gd name="connsiteY3" fmla="*/ 3106057 h 4023254"/>
                    <a:gd name="connsiteX4" fmla="*/ 1481206 w 1669892"/>
                    <a:gd name="connsiteY4" fmla="*/ 3759200 h 4023254"/>
                    <a:gd name="connsiteX5" fmla="*/ 682920 w 1669892"/>
                    <a:gd name="connsiteY5" fmla="*/ 3991428 h 4023254"/>
                    <a:gd name="connsiteX6" fmla="*/ 749 w 1669892"/>
                    <a:gd name="connsiteY6" fmla="*/ 3106057 h 4023254"/>
                    <a:gd name="connsiteX7" fmla="*/ 552292 w 1669892"/>
                    <a:gd name="connsiteY7" fmla="*/ 2772228 h 4023254"/>
                    <a:gd name="connsiteX8" fmla="*/ 682920 w 1669892"/>
                    <a:gd name="connsiteY8" fmla="*/ 2801257 h 4023254"/>
                    <a:gd name="connsiteX9" fmla="*/ 682920 w 1669892"/>
                    <a:gd name="connsiteY9" fmla="*/ 2801257 h 4023254"/>
                    <a:gd name="connsiteX0" fmla="*/ 1669892 w 1669892"/>
                    <a:gd name="connsiteY0" fmla="*/ 0 h 3994256"/>
                    <a:gd name="connsiteX1" fmla="*/ 973206 w 1669892"/>
                    <a:gd name="connsiteY1" fmla="*/ 1161143 h 3994256"/>
                    <a:gd name="connsiteX2" fmla="*/ 1103835 w 1669892"/>
                    <a:gd name="connsiteY2" fmla="*/ 2264228 h 3994256"/>
                    <a:gd name="connsiteX3" fmla="*/ 1466692 w 1669892"/>
                    <a:gd name="connsiteY3" fmla="*/ 3106057 h 3994256"/>
                    <a:gd name="connsiteX4" fmla="*/ 1481206 w 1669892"/>
                    <a:gd name="connsiteY4" fmla="*/ 3759200 h 3994256"/>
                    <a:gd name="connsiteX5" fmla="*/ 682920 w 1669892"/>
                    <a:gd name="connsiteY5" fmla="*/ 3991428 h 3994256"/>
                    <a:gd name="connsiteX6" fmla="*/ 749 w 1669892"/>
                    <a:gd name="connsiteY6" fmla="*/ 3106057 h 3994256"/>
                    <a:gd name="connsiteX7" fmla="*/ 552292 w 1669892"/>
                    <a:gd name="connsiteY7" fmla="*/ 2772228 h 3994256"/>
                    <a:gd name="connsiteX8" fmla="*/ 682920 w 1669892"/>
                    <a:gd name="connsiteY8" fmla="*/ 2801257 h 3994256"/>
                    <a:gd name="connsiteX9" fmla="*/ 682920 w 1669892"/>
                    <a:gd name="connsiteY9" fmla="*/ 2801257 h 3994256"/>
                    <a:gd name="connsiteX0" fmla="*/ 1671449 w 1671449"/>
                    <a:gd name="connsiteY0" fmla="*/ 0 h 3994256"/>
                    <a:gd name="connsiteX1" fmla="*/ 974763 w 1671449"/>
                    <a:gd name="connsiteY1" fmla="*/ 1161143 h 3994256"/>
                    <a:gd name="connsiteX2" fmla="*/ 1105392 w 1671449"/>
                    <a:gd name="connsiteY2" fmla="*/ 2264228 h 3994256"/>
                    <a:gd name="connsiteX3" fmla="*/ 1468249 w 1671449"/>
                    <a:gd name="connsiteY3" fmla="*/ 3106057 h 3994256"/>
                    <a:gd name="connsiteX4" fmla="*/ 1482763 w 1671449"/>
                    <a:gd name="connsiteY4" fmla="*/ 3759200 h 3994256"/>
                    <a:gd name="connsiteX5" fmla="*/ 684477 w 1671449"/>
                    <a:gd name="connsiteY5" fmla="*/ 3991428 h 3994256"/>
                    <a:gd name="connsiteX6" fmla="*/ 2306 w 1671449"/>
                    <a:gd name="connsiteY6" fmla="*/ 3106057 h 3994256"/>
                    <a:gd name="connsiteX7" fmla="*/ 553849 w 1671449"/>
                    <a:gd name="connsiteY7" fmla="*/ 2772228 h 3994256"/>
                    <a:gd name="connsiteX8" fmla="*/ 684477 w 1671449"/>
                    <a:gd name="connsiteY8" fmla="*/ 2801257 h 3994256"/>
                    <a:gd name="connsiteX9" fmla="*/ 684477 w 1671449"/>
                    <a:gd name="connsiteY9" fmla="*/ 2801257 h 3994256"/>
                    <a:gd name="connsiteX0" fmla="*/ 1671449 w 1671449"/>
                    <a:gd name="connsiteY0" fmla="*/ 0 h 3994256"/>
                    <a:gd name="connsiteX1" fmla="*/ 974763 w 1671449"/>
                    <a:gd name="connsiteY1" fmla="*/ 1161143 h 3994256"/>
                    <a:gd name="connsiteX2" fmla="*/ 1105392 w 1671449"/>
                    <a:gd name="connsiteY2" fmla="*/ 2264228 h 3994256"/>
                    <a:gd name="connsiteX3" fmla="*/ 1468249 w 1671449"/>
                    <a:gd name="connsiteY3" fmla="*/ 3106057 h 3994256"/>
                    <a:gd name="connsiteX4" fmla="*/ 1482763 w 1671449"/>
                    <a:gd name="connsiteY4" fmla="*/ 3759200 h 3994256"/>
                    <a:gd name="connsiteX5" fmla="*/ 684477 w 1671449"/>
                    <a:gd name="connsiteY5" fmla="*/ 3991428 h 3994256"/>
                    <a:gd name="connsiteX6" fmla="*/ 2306 w 1671449"/>
                    <a:gd name="connsiteY6" fmla="*/ 3106057 h 3994256"/>
                    <a:gd name="connsiteX7" fmla="*/ 553849 w 1671449"/>
                    <a:gd name="connsiteY7" fmla="*/ 2772228 h 3994256"/>
                    <a:gd name="connsiteX8" fmla="*/ 684477 w 1671449"/>
                    <a:gd name="connsiteY8" fmla="*/ 2801257 h 3994256"/>
                    <a:gd name="connsiteX0" fmla="*/ 1671449 w 1671449"/>
                    <a:gd name="connsiteY0" fmla="*/ 0 h 3994256"/>
                    <a:gd name="connsiteX1" fmla="*/ 974763 w 1671449"/>
                    <a:gd name="connsiteY1" fmla="*/ 1161143 h 3994256"/>
                    <a:gd name="connsiteX2" fmla="*/ 1105392 w 1671449"/>
                    <a:gd name="connsiteY2" fmla="*/ 2264228 h 3994256"/>
                    <a:gd name="connsiteX3" fmla="*/ 1468249 w 1671449"/>
                    <a:gd name="connsiteY3" fmla="*/ 3106057 h 3994256"/>
                    <a:gd name="connsiteX4" fmla="*/ 1482763 w 1671449"/>
                    <a:gd name="connsiteY4" fmla="*/ 3759200 h 3994256"/>
                    <a:gd name="connsiteX5" fmla="*/ 684477 w 1671449"/>
                    <a:gd name="connsiteY5" fmla="*/ 3991428 h 3994256"/>
                    <a:gd name="connsiteX6" fmla="*/ 2306 w 1671449"/>
                    <a:gd name="connsiteY6" fmla="*/ 3106057 h 3994256"/>
                    <a:gd name="connsiteX7" fmla="*/ 553849 w 1671449"/>
                    <a:gd name="connsiteY7" fmla="*/ 2772228 h 3994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71449" h="3994256">
                      <a:moveTo>
                        <a:pt x="1671449" y="0"/>
                      </a:moveTo>
                      <a:cubicBezTo>
                        <a:pt x="1370277" y="391886"/>
                        <a:pt x="1069106" y="783772"/>
                        <a:pt x="974763" y="1161143"/>
                      </a:cubicBezTo>
                      <a:cubicBezTo>
                        <a:pt x="880420" y="1538514"/>
                        <a:pt x="1023144" y="1940076"/>
                        <a:pt x="1105392" y="2264228"/>
                      </a:cubicBezTo>
                      <a:cubicBezTo>
                        <a:pt x="1187640" y="2588380"/>
                        <a:pt x="1405354" y="2856895"/>
                        <a:pt x="1468249" y="3106057"/>
                      </a:cubicBezTo>
                      <a:cubicBezTo>
                        <a:pt x="1531144" y="3355219"/>
                        <a:pt x="1613392" y="3611638"/>
                        <a:pt x="1482763" y="3759200"/>
                      </a:cubicBezTo>
                      <a:cubicBezTo>
                        <a:pt x="1352134" y="3906762"/>
                        <a:pt x="1003792" y="4013199"/>
                        <a:pt x="684477" y="3991428"/>
                      </a:cubicBezTo>
                      <a:cubicBezTo>
                        <a:pt x="365162" y="3969657"/>
                        <a:pt x="-33981" y="3497942"/>
                        <a:pt x="2306" y="3106057"/>
                      </a:cubicBezTo>
                      <a:cubicBezTo>
                        <a:pt x="38593" y="2714172"/>
                        <a:pt x="440154" y="2823028"/>
                        <a:pt x="553849" y="2772228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pic>
        <p:nvPicPr>
          <p:cNvPr id="32" name="ttsMP3.com_VoiceText_2025-1-20_1-11-4">
            <a:hlinkClick r:id="" action="ppaction://media"/>
            <a:extLst>
              <a:ext uri="{FF2B5EF4-FFF2-40B4-BE49-F238E27FC236}">
                <a16:creationId xmlns:a16="http://schemas.microsoft.com/office/drawing/2014/main" id="{C2C777EA-1EBD-DFBC-A2FA-A4E9054C922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6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104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598297-8985-21AB-BB61-24CFF3B6277B}"/>
              </a:ext>
            </a:extLst>
          </p:cNvPr>
          <p:cNvSpPr txBox="1"/>
          <p:nvPr/>
        </p:nvSpPr>
        <p:spPr>
          <a:xfrm>
            <a:off x="571789" y="981094"/>
            <a:ext cx="7254358" cy="367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300" b="0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K </a:t>
            </a:r>
            <a:r>
              <a:rPr kumimoji="0" lang="en-US" sz="23300" b="0" i="0" u="none" strike="noStrike" kern="0" cap="none" spc="0" normalizeH="0" baseline="0" noProof="0" dirty="0" err="1">
                <a:ln>
                  <a:solidFill>
                    <a:prstClr val="black"/>
                  </a:solidFill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</a:rPr>
              <a:t>k</a:t>
            </a:r>
            <a:endParaRPr kumimoji="0" lang="en-US" sz="23300" b="0" i="0" u="none" strike="noStrike" kern="0" cap="none" spc="0" normalizeH="0" baseline="0" noProof="0" dirty="0">
              <a:ln>
                <a:solidFill>
                  <a:prstClr val="black"/>
                </a:solidFill>
              </a:ln>
              <a:solidFill>
                <a:srgbClr val="FFC000">
                  <a:lumMod val="60000"/>
                  <a:lumOff val="40000"/>
                </a:srgbClr>
              </a:solidFill>
              <a:effectLst/>
              <a:uLnTx/>
              <a:uFillTx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0302F61-5C0E-84F9-65E7-FB9CB7E5BD2A}"/>
              </a:ext>
            </a:extLst>
          </p:cNvPr>
          <p:cNvGrpSpPr/>
          <p:nvPr/>
        </p:nvGrpSpPr>
        <p:grpSpPr>
          <a:xfrm>
            <a:off x="1139546" y="4025627"/>
            <a:ext cx="4578908" cy="5679646"/>
            <a:chOff x="1202368" y="1438707"/>
            <a:chExt cx="3581776" cy="444281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AE8C072-7468-218A-A5D2-34DAE23B5DB7}"/>
                </a:ext>
              </a:extLst>
            </p:cNvPr>
            <p:cNvSpPr txBox="1"/>
            <p:nvPr/>
          </p:nvSpPr>
          <p:spPr>
            <a:xfrm>
              <a:off x="1202368" y="1438707"/>
              <a:ext cx="2745586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K</a:t>
              </a: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ite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6215B3F-BD64-40AE-E895-7705310EE90F}"/>
                </a:ext>
              </a:extLst>
            </p:cNvPr>
            <p:cNvGrpSpPr/>
            <p:nvPr/>
          </p:nvGrpSpPr>
          <p:grpSpPr>
            <a:xfrm>
              <a:off x="1666430" y="1688753"/>
              <a:ext cx="3117714" cy="4192764"/>
              <a:chOff x="1251390" y="-28175"/>
              <a:chExt cx="4564907" cy="630799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EFAA706-E651-C051-090D-A2491ADD6108}"/>
                  </a:ext>
                </a:extLst>
              </p:cNvPr>
              <p:cNvGrpSpPr/>
              <p:nvPr/>
            </p:nvGrpSpPr>
            <p:grpSpPr>
              <a:xfrm rot="1527974">
                <a:off x="3310993" y="-28175"/>
                <a:ext cx="2505304" cy="2974134"/>
                <a:chOff x="4880440" y="2089286"/>
                <a:chExt cx="2505304" cy="2974134"/>
              </a:xfrm>
            </p:grpSpPr>
            <p:sp>
              <p:nvSpPr>
                <p:cNvPr id="33" name="Isosceles Triangle 2">
                  <a:extLst>
                    <a:ext uri="{FF2B5EF4-FFF2-40B4-BE49-F238E27FC236}">
                      <a16:creationId xmlns:a16="http://schemas.microsoft.com/office/drawing/2014/main" id="{FD42E3D0-A1ED-876C-ADEE-842B8B192E4A}"/>
                    </a:ext>
                  </a:extLst>
                </p:cNvPr>
                <p:cNvSpPr/>
                <p:nvPr/>
              </p:nvSpPr>
              <p:spPr>
                <a:xfrm rot="14747942">
                  <a:off x="5623723" y="2554197"/>
                  <a:ext cx="1939382" cy="1009560"/>
                </a:xfrm>
                <a:custGeom>
                  <a:avLst/>
                  <a:gdLst>
                    <a:gd name="connsiteX0" fmla="*/ 0 w 1471430"/>
                    <a:gd name="connsiteY0" fmla="*/ 701490 h 701490"/>
                    <a:gd name="connsiteX1" fmla="*/ 735715 w 1471430"/>
                    <a:gd name="connsiteY1" fmla="*/ 0 h 701490"/>
                    <a:gd name="connsiteX2" fmla="*/ 1471430 w 1471430"/>
                    <a:gd name="connsiteY2" fmla="*/ 701490 h 701490"/>
                    <a:gd name="connsiteX3" fmla="*/ 0 w 1471430"/>
                    <a:gd name="connsiteY3" fmla="*/ 701490 h 701490"/>
                    <a:gd name="connsiteX0" fmla="*/ 0 w 1645545"/>
                    <a:gd name="connsiteY0" fmla="*/ 701490 h 854538"/>
                    <a:gd name="connsiteX1" fmla="*/ 735715 w 1645545"/>
                    <a:gd name="connsiteY1" fmla="*/ 0 h 854538"/>
                    <a:gd name="connsiteX2" fmla="*/ 1645545 w 1645545"/>
                    <a:gd name="connsiteY2" fmla="*/ 854538 h 854538"/>
                    <a:gd name="connsiteX3" fmla="*/ 0 w 1645545"/>
                    <a:gd name="connsiteY3" fmla="*/ 701490 h 854538"/>
                    <a:gd name="connsiteX0" fmla="*/ 0 w 1729654"/>
                    <a:gd name="connsiteY0" fmla="*/ 764948 h 854538"/>
                    <a:gd name="connsiteX1" fmla="*/ 819824 w 1729654"/>
                    <a:gd name="connsiteY1" fmla="*/ 0 h 854538"/>
                    <a:gd name="connsiteX2" fmla="*/ 1729654 w 1729654"/>
                    <a:gd name="connsiteY2" fmla="*/ 854538 h 854538"/>
                    <a:gd name="connsiteX3" fmla="*/ 0 w 1729654"/>
                    <a:gd name="connsiteY3" fmla="*/ 764948 h 854538"/>
                    <a:gd name="connsiteX0" fmla="*/ 0 w 1776685"/>
                    <a:gd name="connsiteY0" fmla="*/ 806909 h 854538"/>
                    <a:gd name="connsiteX1" fmla="*/ 866855 w 1776685"/>
                    <a:gd name="connsiteY1" fmla="*/ 0 h 854538"/>
                    <a:gd name="connsiteX2" fmla="*/ 1776685 w 1776685"/>
                    <a:gd name="connsiteY2" fmla="*/ 854538 h 854538"/>
                    <a:gd name="connsiteX3" fmla="*/ 0 w 1776685"/>
                    <a:gd name="connsiteY3" fmla="*/ 806909 h 854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76685" h="854538">
                      <a:moveTo>
                        <a:pt x="0" y="806909"/>
                      </a:moveTo>
                      <a:lnTo>
                        <a:pt x="866855" y="0"/>
                      </a:lnTo>
                      <a:lnTo>
                        <a:pt x="1776685" y="854538"/>
                      </a:lnTo>
                      <a:lnTo>
                        <a:pt x="0" y="806909"/>
                      </a:ln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Isosceles Triangle 2">
                  <a:extLst>
                    <a:ext uri="{FF2B5EF4-FFF2-40B4-BE49-F238E27FC236}">
                      <a16:creationId xmlns:a16="http://schemas.microsoft.com/office/drawing/2014/main" id="{F9581E54-872D-5F70-25AF-4D2FEBE9CA97}"/>
                    </a:ext>
                  </a:extLst>
                </p:cNvPr>
                <p:cNvSpPr/>
                <p:nvPr/>
              </p:nvSpPr>
              <p:spPr>
                <a:xfrm rot="9761679" flipH="1">
                  <a:off x="4958180" y="2226386"/>
                  <a:ext cx="1906297" cy="1092228"/>
                </a:xfrm>
                <a:custGeom>
                  <a:avLst/>
                  <a:gdLst>
                    <a:gd name="connsiteX0" fmla="*/ 0 w 1471430"/>
                    <a:gd name="connsiteY0" fmla="*/ 701490 h 701490"/>
                    <a:gd name="connsiteX1" fmla="*/ 735715 w 1471430"/>
                    <a:gd name="connsiteY1" fmla="*/ 0 h 701490"/>
                    <a:gd name="connsiteX2" fmla="*/ 1471430 w 1471430"/>
                    <a:gd name="connsiteY2" fmla="*/ 701490 h 701490"/>
                    <a:gd name="connsiteX3" fmla="*/ 0 w 1471430"/>
                    <a:gd name="connsiteY3" fmla="*/ 701490 h 701490"/>
                    <a:gd name="connsiteX0" fmla="*/ 0 w 1645545"/>
                    <a:gd name="connsiteY0" fmla="*/ 701490 h 854538"/>
                    <a:gd name="connsiteX1" fmla="*/ 735715 w 1645545"/>
                    <a:gd name="connsiteY1" fmla="*/ 0 h 854538"/>
                    <a:gd name="connsiteX2" fmla="*/ 1645545 w 1645545"/>
                    <a:gd name="connsiteY2" fmla="*/ 854538 h 854538"/>
                    <a:gd name="connsiteX3" fmla="*/ 0 w 1645545"/>
                    <a:gd name="connsiteY3" fmla="*/ 701490 h 854538"/>
                    <a:gd name="connsiteX0" fmla="*/ 0 w 1645545"/>
                    <a:gd name="connsiteY0" fmla="*/ 720570 h 873618"/>
                    <a:gd name="connsiteX1" fmla="*/ 748236 w 1645545"/>
                    <a:gd name="connsiteY1" fmla="*/ 0 h 873618"/>
                    <a:gd name="connsiteX2" fmla="*/ 1645545 w 1645545"/>
                    <a:gd name="connsiteY2" fmla="*/ 873618 h 873618"/>
                    <a:gd name="connsiteX3" fmla="*/ 0 w 1645545"/>
                    <a:gd name="connsiteY3" fmla="*/ 720570 h 873618"/>
                    <a:gd name="connsiteX0" fmla="*/ 0 w 1906297"/>
                    <a:gd name="connsiteY0" fmla="*/ 665855 h 873618"/>
                    <a:gd name="connsiteX1" fmla="*/ 1008988 w 1906297"/>
                    <a:gd name="connsiteY1" fmla="*/ 0 h 873618"/>
                    <a:gd name="connsiteX2" fmla="*/ 1906297 w 1906297"/>
                    <a:gd name="connsiteY2" fmla="*/ 873618 h 873618"/>
                    <a:gd name="connsiteX3" fmla="*/ 0 w 1906297"/>
                    <a:gd name="connsiteY3" fmla="*/ 665855 h 873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6297" h="873618">
                      <a:moveTo>
                        <a:pt x="0" y="665855"/>
                      </a:moveTo>
                      <a:lnTo>
                        <a:pt x="1008988" y="0"/>
                      </a:lnTo>
                      <a:lnTo>
                        <a:pt x="1906297" y="873618"/>
                      </a:lnTo>
                      <a:lnTo>
                        <a:pt x="0" y="665855"/>
                      </a:lnTo>
                      <a:close/>
                    </a:path>
                  </a:pathLst>
                </a:custGeom>
                <a:solidFill>
                  <a:srgbClr val="4472C4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Isosceles Triangle 2">
                  <a:extLst>
                    <a:ext uri="{FF2B5EF4-FFF2-40B4-BE49-F238E27FC236}">
                      <a16:creationId xmlns:a16="http://schemas.microsoft.com/office/drawing/2014/main" id="{B6547F26-3BDD-961C-AC4D-FE97FE697FFF}"/>
                    </a:ext>
                  </a:extLst>
                </p:cNvPr>
                <p:cNvSpPr/>
                <p:nvPr/>
              </p:nvSpPr>
              <p:spPr>
                <a:xfrm rot="9219302" flipV="1">
                  <a:off x="4922926" y="3350712"/>
                  <a:ext cx="2462818" cy="1405008"/>
                </a:xfrm>
                <a:custGeom>
                  <a:avLst/>
                  <a:gdLst>
                    <a:gd name="connsiteX0" fmla="*/ 0 w 1471430"/>
                    <a:gd name="connsiteY0" fmla="*/ 701490 h 701490"/>
                    <a:gd name="connsiteX1" fmla="*/ 735715 w 1471430"/>
                    <a:gd name="connsiteY1" fmla="*/ 0 h 701490"/>
                    <a:gd name="connsiteX2" fmla="*/ 1471430 w 1471430"/>
                    <a:gd name="connsiteY2" fmla="*/ 701490 h 701490"/>
                    <a:gd name="connsiteX3" fmla="*/ 0 w 1471430"/>
                    <a:gd name="connsiteY3" fmla="*/ 701490 h 701490"/>
                    <a:gd name="connsiteX0" fmla="*/ 0 w 1645545"/>
                    <a:gd name="connsiteY0" fmla="*/ 701490 h 854538"/>
                    <a:gd name="connsiteX1" fmla="*/ 735715 w 1645545"/>
                    <a:gd name="connsiteY1" fmla="*/ 0 h 854538"/>
                    <a:gd name="connsiteX2" fmla="*/ 1645545 w 1645545"/>
                    <a:gd name="connsiteY2" fmla="*/ 854538 h 854538"/>
                    <a:gd name="connsiteX3" fmla="*/ 0 w 1645545"/>
                    <a:gd name="connsiteY3" fmla="*/ 701490 h 854538"/>
                    <a:gd name="connsiteX0" fmla="*/ 0 w 1729654"/>
                    <a:gd name="connsiteY0" fmla="*/ 764948 h 854538"/>
                    <a:gd name="connsiteX1" fmla="*/ 819824 w 1729654"/>
                    <a:gd name="connsiteY1" fmla="*/ 0 h 854538"/>
                    <a:gd name="connsiteX2" fmla="*/ 1729654 w 1729654"/>
                    <a:gd name="connsiteY2" fmla="*/ 854538 h 854538"/>
                    <a:gd name="connsiteX3" fmla="*/ 0 w 1729654"/>
                    <a:gd name="connsiteY3" fmla="*/ 764948 h 854538"/>
                    <a:gd name="connsiteX0" fmla="*/ 0 w 1776685"/>
                    <a:gd name="connsiteY0" fmla="*/ 806909 h 854538"/>
                    <a:gd name="connsiteX1" fmla="*/ 866855 w 1776685"/>
                    <a:gd name="connsiteY1" fmla="*/ 0 h 854538"/>
                    <a:gd name="connsiteX2" fmla="*/ 1776685 w 1776685"/>
                    <a:gd name="connsiteY2" fmla="*/ 854538 h 854538"/>
                    <a:gd name="connsiteX3" fmla="*/ 0 w 1776685"/>
                    <a:gd name="connsiteY3" fmla="*/ 806909 h 854538"/>
                    <a:gd name="connsiteX0" fmla="*/ 0 w 1776685"/>
                    <a:gd name="connsiteY0" fmla="*/ 823393 h 871022"/>
                    <a:gd name="connsiteX1" fmla="*/ 676072 w 1776685"/>
                    <a:gd name="connsiteY1" fmla="*/ 0 h 871022"/>
                    <a:gd name="connsiteX2" fmla="*/ 1776685 w 1776685"/>
                    <a:gd name="connsiteY2" fmla="*/ 871022 h 871022"/>
                    <a:gd name="connsiteX3" fmla="*/ 0 w 1776685"/>
                    <a:gd name="connsiteY3" fmla="*/ 823393 h 871022"/>
                    <a:gd name="connsiteX0" fmla="*/ 0 w 1751511"/>
                    <a:gd name="connsiteY0" fmla="*/ 610454 h 871022"/>
                    <a:gd name="connsiteX1" fmla="*/ 650898 w 1751511"/>
                    <a:gd name="connsiteY1" fmla="*/ 0 h 871022"/>
                    <a:gd name="connsiteX2" fmla="*/ 1751511 w 1751511"/>
                    <a:gd name="connsiteY2" fmla="*/ 871022 h 871022"/>
                    <a:gd name="connsiteX3" fmla="*/ 0 w 1751511"/>
                    <a:gd name="connsiteY3" fmla="*/ 610454 h 8710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51511" h="871022">
                      <a:moveTo>
                        <a:pt x="0" y="610454"/>
                      </a:moveTo>
                      <a:lnTo>
                        <a:pt x="650898" y="0"/>
                      </a:lnTo>
                      <a:lnTo>
                        <a:pt x="1751511" y="871022"/>
                      </a:lnTo>
                      <a:lnTo>
                        <a:pt x="0" y="610454"/>
                      </a:lnTo>
                      <a:close/>
                    </a:path>
                  </a:pathLst>
                </a:custGeom>
                <a:solidFill>
                  <a:srgbClr val="FFC000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Isosceles Triangle 2">
                  <a:extLst>
                    <a:ext uri="{FF2B5EF4-FFF2-40B4-BE49-F238E27FC236}">
                      <a16:creationId xmlns:a16="http://schemas.microsoft.com/office/drawing/2014/main" id="{6C3F7CF5-B5B9-EFA0-A1BE-C83EE9225313}"/>
                    </a:ext>
                  </a:extLst>
                </p:cNvPr>
                <p:cNvSpPr/>
                <p:nvPr/>
              </p:nvSpPr>
              <p:spPr>
                <a:xfrm rot="15002908" flipH="1" flipV="1">
                  <a:off x="4351535" y="3129507"/>
                  <a:ext cx="2462818" cy="1405008"/>
                </a:xfrm>
                <a:custGeom>
                  <a:avLst/>
                  <a:gdLst>
                    <a:gd name="connsiteX0" fmla="*/ 0 w 1471430"/>
                    <a:gd name="connsiteY0" fmla="*/ 701490 h 701490"/>
                    <a:gd name="connsiteX1" fmla="*/ 735715 w 1471430"/>
                    <a:gd name="connsiteY1" fmla="*/ 0 h 701490"/>
                    <a:gd name="connsiteX2" fmla="*/ 1471430 w 1471430"/>
                    <a:gd name="connsiteY2" fmla="*/ 701490 h 701490"/>
                    <a:gd name="connsiteX3" fmla="*/ 0 w 1471430"/>
                    <a:gd name="connsiteY3" fmla="*/ 701490 h 701490"/>
                    <a:gd name="connsiteX0" fmla="*/ 0 w 1645545"/>
                    <a:gd name="connsiteY0" fmla="*/ 701490 h 854538"/>
                    <a:gd name="connsiteX1" fmla="*/ 735715 w 1645545"/>
                    <a:gd name="connsiteY1" fmla="*/ 0 h 854538"/>
                    <a:gd name="connsiteX2" fmla="*/ 1645545 w 1645545"/>
                    <a:gd name="connsiteY2" fmla="*/ 854538 h 854538"/>
                    <a:gd name="connsiteX3" fmla="*/ 0 w 1645545"/>
                    <a:gd name="connsiteY3" fmla="*/ 701490 h 854538"/>
                    <a:gd name="connsiteX0" fmla="*/ 0 w 1729654"/>
                    <a:gd name="connsiteY0" fmla="*/ 764948 h 854538"/>
                    <a:gd name="connsiteX1" fmla="*/ 819824 w 1729654"/>
                    <a:gd name="connsiteY1" fmla="*/ 0 h 854538"/>
                    <a:gd name="connsiteX2" fmla="*/ 1729654 w 1729654"/>
                    <a:gd name="connsiteY2" fmla="*/ 854538 h 854538"/>
                    <a:gd name="connsiteX3" fmla="*/ 0 w 1729654"/>
                    <a:gd name="connsiteY3" fmla="*/ 764948 h 854538"/>
                    <a:gd name="connsiteX0" fmla="*/ 0 w 1776685"/>
                    <a:gd name="connsiteY0" fmla="*/ 806909 h 854538"/>
                    <a:gd name="connsiteX1" fmla="*/ 866855 w 1776685"/>
                    <a:gd name="connsiteY1" fmla="*/ 0 h 854538"/>
                    <a:gd name="connsiteX2" fmla="*/ 1776685 w 1776685"/>
                    <a:gd name="connsiteY2" fmla="*/ 854538 h 854538"/>
                    <a:gd name="connsiteX3" fmla="*/ 0 w 1776685"/>
                    <a:gd name="connsiteY3" fmla="*/ 806909 h 854538"/>
                    <a:gd name="connsiteX0" fmla="*/ 0 w 1776685"/>
                    <a:gd name="connsiteY0" fmla="*/ 823393 h 871022"/>
                    <a:gd name="connsiteX1" fmla="*/ 676072 w 1776685"/>
                    <a:gd name="connsiteY1" fmla="*/ 0 h 871022"/>
                    <a:gd name="connsiteX2" fmla="*/ 1776685 w 1776685"/>
                    <a:gd name="connsiteY2" fmla="*/ 871022 h 871022"/>
                    <a:gd name="connsiteX3" fmla="*/ 0 w 1776685"/>
                    <a:gd name="connsiteY3" fmla="*/ 823393 h 871022"/>
                    <a:gd name="connsiteX0" fmla="*/ 0 w 1751511"/>
                    <a:gd name="connsiteY0" fmla="*/ 610454 h 871022"/>
                    <a:gd name="connsiteX1" fmla="*/ 650898 w 1751511"/>
                    <a:gd name="connsiteY1" fmla="*/ 0 h 871022"/>
                    <a:gd name="connsiteX2" fmla="*/ 1751511 w 1751511"/>
                    <a:gd name="connsiteY2" fmla="*/ 871022 h 871022"/>
                    <a:gd name="connsiteX3" fmla="*/ 0 w 1751511"/>
                    <a:gd name="connsiteY3" fmla="*/ 610454 h 8710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51511" h="871022">
                      <a:moveTo>
                        <a:pt x="0" y="610454"/>
                      </a:moveTo>
                      <a:lnTo>
                        <a:pt x="650898" y="0"/>
                      </a:lnTo>
                      <a:lnTo>
                        <a:pt x="1751511" y="871022"/>
                      </a:lnTo>
                      <a:lnTo>
                        <a:pt x="0" y="610454"/>
                      </a:lnTo>
                      <a:close/>
                    </a:path>
                  </a:pathLst>
                </a:custGeom>
                <a:solidFill>
                  <a:srgbClr val="70AD47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4D1094D-1E17-E489-8D2B-F50732EC1FB6}"/>
                  </a:ext>
                </a:extLst>
              </p:cNvPr>
              <p:cNvGrpSpPr/>
              <p:nvPr/>
            </p:nvGrpSpPr>
            <p:grpSpPr>
              <a:xfrm rot="479522">
                <a:off x="1251390" y="2191754"/>
                <a:ext cx="1983806" cy="4088066"/>
                <a:chOff x="6817285" y="2786743"/>
                <a:chExt cx="1983806" cy="4088066"/>
              </a:xfrm>
            </p:grpSpPr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AF96941C-2AEB-E73C-8799-F4D58E5EA96E}"/>
                    </a:ext>
                  </a:extLst>
                </p:cNvPr>
                <p:cNvSpPr/>
                <p:nvPr/>
              </p:nvSpPr>
              <p:spPr>
                <a:xfrm rot="20671874">
                  <a:off x="7845281" y="4652701"/>
                  <a:ext cx="526697" cy="303333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" name="Rectangle: Rounded Corners 7">
                  <a:extLst>
                    <a:ext uri="{FF2B5EF4-FFF2-40B4-BE49-F238E27FC236}">
                      <a16:creationId xmlns:a16="http://schemas.microsoft.com/office/drawing/2014/main" id="{272B470B-B395-6B36-6268-435578ACDB4B}"/>
                    </a:ext>
                  </a:extLst>
                </p:cNvPr>
                <p:cNvSpPr/>
                <p:nvPr/>
              </p:nvSpPr>
              <p:spPr>
                <a:xfrm rot="20671874">
                  <a:off x="8121421" y="5342356"/>
                  <a:ext cx="445032" cy="221972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" name="Rectangle: Rounded Corners 7">
                  <a:extLst>
                    <a:ext uri="{FF2B5EF4-FFF2-40B4-BE49-F238E27FC236}">
                      <a16:creationId xmlns:a16="http://schemas.microsoft.com/office/drawing/2014/main" id="{E23F66AB-CABF-A05B-3F11-8669AA5BE60A}"/>
                    </a:ext>
                  </a:extLst>
                </p:cNvPr>
                <p:cNvSpPr/>
                <p:nvPr/>
              </p:nvSpPr>
              <p:spPr>
                <a:xfrm rot="977810">
                  <a:off x="8356059" y="6020648"/>
                  <a:ext cx="445032" cy="221972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Rectangle: Rounded Corners 7">
                  <a:extLst>
                    <a:ext uri="{FF2B5EF4-FFF2-40B4-BE49-F238E27FC236}">
                      <a16:creationId xmlns:a16="http://schemas.microsoft.com/office/drawing/2014/main" id="{86025155-0B0E-CD76-7509-C231C424747E}"/>
                    </a:ext>
                  </a:extLst>
                </p:cNvPr>
                <p:cNvSpPr/>
                <p:nvPr/>
              </p:nvSpPr>
              <p:spPr>
                <a:xfrm rot="555254">
                  <a:off x="7769682" y="3953470"/>
                  <a:ext cx="492324" cy="245560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Rectangle: Rounded Corners 7">
                  <a:extLst>
                    <a:ext uri="{FF2B5EF4-FFF2-40B4-BE49-F238E27FC236}">
                      <a16:creationId xmlns:a16="http://schemas.microsoft.com/office/drawing/2014/main" id="{11A8060D-F20B-7B44-84D9-09B537670D2A}"/>
                    </a:ext>
                  </a:extLst>
                </p:cNvPr>
                <p:cNvSpPr/>
                <p:nvPr/>
              </p:nvSpPr>
              <p:spPr>
                <a:xfrm rot="15905296">
                  <a:off x="7353744" y="5475755"/>
                  <a:ext cx="492324" cy="164099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rgbClr val="ED7D31">
                    <a:lumMod val="75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Rectangle: Rounded Corners 7">
                  <a:extLst>
                    <a:ext uri="{FF2B5EF4-FFF2-40B4-BE49-F238E27FC236}">
                      <a16:creationId xmlns:a16="http://schemas.microsoft.com/office/drawing/2014/main" id="{9F2A2058-362B-F108-FA91-97D2A57DB0A6}"/>
                    </a:ext>
                  </a:extLst>
                </p:cNvPr>
                <p:cNvSpPr/>
                <p:nvPr/>
              </p:nvSpPr>
              <p:spPr>
                <a:xfrm rot="12194765">
                  <a:off x="6817285" y="5811219"/>
                  <a:ext cx="492324" cy="226933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rgbClr val="7030A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Rectangle: Rounded Corners 7">
                  <a:extLst>
                    <a:ext uri="{FF2B5EF4-FFF2-40B4-BE49-F238E27FC236}">
                      <a16:creationId xmlns:a16="http://schemas.microsoft.com/office/drawing/2014/main" id="{23441525-344A-1FAF-3F26-5F6C0688F099}"/>
                    </a:ext>
                  </a:extLst>
                </p:cNvPr>
                <p:cNvSpPr/>
                <p:nvPr/>
              </p:nvSpPr>
              <p:spPr>
                <a:xfrm rot="7295754">
                  <a:off x="7196711" y="6515180"/>
                  <a:ext cx="492324" cy="226933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Rectangle: Rounded Corners 7">
                  <a:extLst>
                    <a:ext uri="{FF2B5EF4-FFF2-40B4-BE49-F238E27FC236}">
                      <a16:creationId xmlns:a16="http://schemas.microsoft.com/office/drawing/2014/main" id="{F44A1CD6-BE1E-3EBD-49D8-63E986116919}"/>
                    </a:ext>
                  </a:extLst>
                </p:cNvPr>
                <p:cNvSpPr/>
                <p:nvPr/>
              </p:nvSpPr>
              <p:spPr>
                <a:xfrm rot="2679090">
                  <a:off x="8031450" y="6590461"/>
                  <a:ext cx="492324" cy="226933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Rectangle: Rounded Corners 7">
                  <a:extLst>
                    <a:ext uri="{FF2B5EF4-FFF2-40B4-BE49-F238E27FC236}">
                      <a16:creationId xmlns:a16="http://schemas.microsoft.com/office/drawing/2014/main" id="{821D1EE4-9D13-4D7C-34C1-95A86B52E776}"/>
                    </a:ext>
                  </a:extLst>
                </p:cNvPr>
                <p:cNvSpPr/>
                <p:nvPr/>
              </p:nvSpPr>
              <p:spPr>
                <a:xfrm rot="922151">
                  <a:off x="8030418" y="3257515"/>
                  <a:ext cx="492324" cy="226933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rgbClr val="ED7D3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51DA3D87-F574-5643-F318-1DA8F35B7548}"/>
                    </a:ext>
                  </a:extLst>
                </p:cNvPr>
                <p:cNvSpPr/>
                <p:nvPr/>
              </p:nvSpPr>
              <p:spPr>
                <a:xfrm>
                  <a:off x="7051637" y="2786743"/>
                  <a:ext cx="1671449" cy="3994256"/>
                </a:xfrm>
                <a:custGeom>
                  <a:avLst/>
                  <a:gdLst>
                    <a:gd name="connsiteX0" fmla="*/ 1673965 w 1673965"/>
                    <a:gd name="connsiteY0" fmla="*/ 0 h 4088202"/>
                    <a:gd name="connsiteX1" fmla="*/ 977279 w 1673965"/>
                    <a:gd name="connsiteY1" fmla="*/ 1161143 h 4088202"/>
                    <a:gd name="connsiteX2" fmla="*/ 1107908 w 1673965"/>
                    <a:gd name="connsiteY2" fmla="*/ 2264228 h 4088202"/>
                    <a:gd name="connsiteX3" fmla="*/ 1470765 w 1673965"/>
                    <a:gd name="connsiteY3" fmla="*/ 3106057 h 4088202"/>
                    <a:gd name="connsiteX4" fmla="*/ 1485279 w 1673965"/>
                    <a:gd name="connsiteY4" fmla="*/ 3759200 h 4088202"/>
                    <a:gd name="connsiteX5" fmla="*/ 686993 w 1673965"/>
                    <a:gd name="connsiteY5" fmla="*/ 3991428 h 4088202"/>
                    <a:gd name="connsiteX6" fmla="*/ 309622 w 1673965"/>
                    <a:gd name="connsiteY6" fmla="*/ 4020457 h 4088202"/>
                    <a:gd name="connsiteX7" fmla="*/ 4822 w 1673965"/>
                    <a:gd name="connsiteY7" fmla="*/ 3106057 h 4088202"/>
                    <a:gd name="connsiteX8" fmla="*/ 556365 w 1673965"/>
                    <a:gd name="connsiteY8" fmla="*/ 2772228 h 4088202"/>
                    <a:gd name="connsiteX9" fmla="*/ 686993 w 1673965"/>
                    <a:gd name="connsiteY9" fmla="*/ 2801257 h 4088202"/>
                    <a:gd name="connsiteX10" fmla="*/ 686993 w 1673965"/>
                    <a:gd name="connsiteY10" fmla="*/ 2801257 h 4088202"/>
                    <a:gd name="connsiteX0" fmla="*/ 1669892 w 1669892"/>
                    <a:gd name="connsiteY0" fmla="*/ 0 h 4023254"/>
                    <a:gd name="connsiteX1" fmla="*/ 973206 w 1669892"/>
                    <a:gd name="connsiteY1" fmla="*/ 1161143 h 4023254"/>
                    <a:gd name="connsiteX2" fmla="*/ 1103835 w 1669892"/>
                    <a:gd name="connsiteY2" fmla="*/ 2264228 h 4023254"/>
                    <a:gd name="connsiteX3" fmla="*/ 1466692 w 1669892"/>
                    <a:gd name="connsiteY3" fmla="*/ 3106057 h 4023254"/>
                    <a:gd name="connsiteX4" fmla="*/ 1481206 w 1669892"/>
                    <a:gd name="connsiteY4" fmla="*/ 3759200 h 4023254"/>
                    <a:gd name="connsiteX5" fmla="*/ 682920 w 1669892"/>
                    <a:gd name="connsiteY5" fmla="*/ 3991428 h 4023254"/>
                    <a:gd name="connsiteX6" fmla="*/ 749 w 1669892"/>
                    <a:gd name="connsiteY6" fmla="*/ 3106057 h 4023254"/>
                    <a:gd name="connsiteX7" fmla="*/ 552292 w 1669892"/>
                    <a:gd name="connsiteY7" fmla="*/ 2772228 h 4023254"/>
                    <a:gd name="connsiteX8" fmla="*/ 682920 w 1669892"/>
                    <a:gd name="connsiteY8" fmla="*/ 2801257 h 4023254"/>
                    <a:gd name="connsiteX9" fmla="*/ 682920 w 1669892"/>
                    <a:gd name="connsiteY9" fmla="*/ 2801257 h 4023254"/>
                    <a:gd name="connsiteX0" fmla="*/ 1669892 w 1669892"/>
                    <a:gd name="connsiteY0" fmla="*/ 0 h 3994256"/>
                    <a:gd name="connsiteX1" fmla="*/ 973206 w 1669892"/>
                    <a:gd name="connsiteY1" fmla="*/ 1161143 h 3994256"/>
                    <a:gd name="connsiteX2" fmla="*/ 1103835 w 1669892"/>
                    <a:gd name="connsiteY2" fmla="*/ 2264228 h 3994256"/>
                    <a:gd name="connsiteX3" fmla="*/ 1466692 w 1669892"/>
                    <a:gd name="connsiteY3" fmla="*/ 3106057 h 3994256"/>
                    <a:gd name="connsiteX4" fmla="*/ 1481206 w 1669892"/>
                    <a:gd name="connsiteY4" fmla="*/ 3759200 h 3994256"/>
                    <a:gd name="connsiteX5" fmla="*/ 682920 w 1669892"/>
                    <a:gd name="connsiteY5" fmla="*/ 3991428 h 3994256"/>
                    <a:gd name="connsiteX6" fmla="*/ 749 w 1669892"/>
                    <a:gd name="connsiteY6" fmla="*/ 3106057 h 3994256"/>
                    <a:gd name="connsiteX7" fmla="*/ 552292 w 1669892"/>
                    <a:gd name="connsiteY7" fmla="*/ 2772228 h 3994256"/>
                    <a:gd name="connsiteX8" fmla="*/ 682920 w 1669892"/>
                    <a:gd name="connsiteY8" fmla="*/ 2801257 h 3994256"/>
                    <a:gd name="connsiteX9" fmla="*/ 682920 w 1669892"/>
                    <a:gd name="connsiteY9" fmla="*/ 2801257 h 3994256"/>
                    <a:gd name="connsiteX0" fmla="*/ 1671449 w 1671449"/>
                    <a:gd name="connsiteY0" fmla="*/ 0 h 3994256"/>
                    <a:gd name="connsiteX1" fmla="*/ 974763 w 1671449"/>
                    <a:gd name="connsiteY1" fmla="*/ 1161143 h 3994256"/>
                    <a:gd name="connsiteX2" fmla="*/ 1105392 w 1671449"/>
                    <a:gd name="connsiteY2" fmla="*/ 2264228 h 3994256"/>
                    <a:gd name="connsiteX3" fmla="*/ 1468249 w 1671449"/>
                    <a:gd name="connsiteY3" fmla="*/ 3106057 h 3994256"/>
                    <a:gd name="connsiteX4" fmla="*/ 1482763 w 1671449"/>
                    <a:gd name="connsiteY4" fmla="*/ 3759200 h 3994256"/>
                    <a:gd name="connsiteX5" fmla="*/ 684477 w 1671449"/>
                    <a:gd name="connsiteY5" fmla="*/ 3991428 h 3994256"/>
                    <a:gd name="connsiteX6" fmla="*/ 2306 w 1671449"/>
                    <a:gd name="connsiteY6" fmla="*/ 3106057 h 3994256"/>
                    <a:gd name="connsiteX7" fmla="*/ 553849 w 1671449"/>
                    <a:gd name="connsiteY7" fmla="*/ 2772228 h 3994256"/>
                    <a:gd name="connsiteX8" fmla="*/ 684477 w 1671449"/>
                    <a:gd name="connsiteY8" fmla="*/ 2801257 h 3994256"/>
                    <a:gd name="connsiteX9" fmla="*/ 684477 w 1671449"/>
                    <a:gd name="connsiteY9" fmla="*/ 2801257 h 3994256"/>
                    <a:gd name="connsiteX0" fmla="*/ 1671449 w 1671449"/>
                    <a:gd name="connsiteY0" fmla="*/ 0 h 3994256"/>
                    <a:gd name="connsiteX1" fmla="*/ 974763 w 1671449"/>
                    <a:gd name="connsiteY1" fmla="*/ 1161143 h 3994256"/>
                    <a:gd name="connsiteX2" fmla="*/ 1105392 w 1671449"/>
                    <a:gd name="connsiteY2" fmla="*/ 2264228 h 3994256"/>
                    <a:gd name="connsiteX3" fmla="*/ 1468249 w 1671449"/>
                    <a:gd name="connsiteY3" fmla="*/ 3106057 h 3994256"/>
                    <a:gd name="connsiteX4" fmla="*/ 1482763 w 1671449"/>
                    <a:gd name="connsiteY4" fmla="*/ 3759200 h 3994256"/>
                    <a:gd name="connsiteX5" fmla="*/ 684477 w 1671449"/>
                    <a:gd name="connsiteY5" fmla="*/ 3991428 h 3994256"/>
                    <a:gd name="connsiteX6" fmla="*/ 2306 w 1671449"/>
                    <a:gd name="connsiteY6" fmla="*/ 3106057 h 3994256"/>
                    <a:gd name="connsiteX7" fmla="*/ 553849 w 1671449"/>
                    <a:gd name="connsiteY7" fmla="*/ 2772228 h 3994256"/>
                    <a:gd name="connsiteX8" fmla="*/ 684477 w 1671449"/>
                    <a:gd name="connsiteY8" fmla="*/ 2801257 h 3994256"/>
                    <a:gd name="connsiteX0" fmla="*/ 1671449 w 1671449"/>
                    <a:gd name="connsiteY0" fmla="*/ 0 h 3994256"/>
                    <a:gd name="connsiteX1" fmla="*/ 974763 w 1671449"/>
                    <a:gd name="connsiteY1" fmla="*/ 1161143 h 3994256"/>
                    <a:gd name="connsiteX2" fmla="*/ 1105392 w 1671449"/>
                    <a:gd name="connsiteY2" fmla="*/ 2264228 h 3994256"/>
                    <a:gd name="connsiteX3" fmla="*/ 1468249 w 1671449"/>
                    <a:gd name="connsiteY3" fmla="*/ 3106057 h 3994256"/>
                    <a:gd name="connsiteX4" fmla="*/ 1482763 w 1671449"/>
                    <a:gd name="connsiteY4" fmla="*/ 3759200 h 3994256"/>
                    <a:gd name="connsiteX5" fmla="*/ 684477 w 1671449"/>
                    <a:gd name="connsiteY5" fmla="*/ 3991428 h 3994256"/>
                    <a:gd name="connsiteX6" fmla="*/ 2306 w 1671449"/>
                    <a:gd name="connsiteY6" fmla="*/ 3106057 h 3994256"/>
                    <a:gd name="connsiteX7" fmla="*/ 553849 w 1671449"/>
                    <a:gd name="connsiteY7" fmla="*/ 2772228 h 3994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71449" h="3994256">
                      <a:moveTo>
                        <a:pt x="1671449" y="0"/>
                      </a:moveTo>
                      <a:cubicBezTo>
                        <a:pt x="1370277" y="391886"/>
                        <a:pt x="1069106" y="783772"/>
                        <a:pt x="974763" y="1161143"/>
                      </a:cubicBezTo>
                      <a:cubicBezTo>
                        <a:pt x="880420" y="1538514"/>
                        <a:pt x="1023144" y="1940076"/>
                        <a:pt x="1105392" y="2264228"/>
                      </a:cubicBezTo>
                      <a:cubicBezTo>
                        <a:pt x="1187640" y="2588380"/>
                        <a:pt x="1405354" y="2856895"/>
                        <a:pt x="1468249" y="3106057"/>
                      </a:cubicBezTo>
                      <a:cubicBezTo>
                        <a:pt x="1531144" y="3355219"/>
                        <a:pt x="1613392" y="3611638"/>
                        <a:pt x="1482763" y="3759200"/>
                      </a:cubicBezTo>
                      <a:cubicBezTo>
                        <a:pt x="1352134" y="3906762"/>
                        <a:pt x="1003792" y="4013199"/>
                        <a:pt x="684477" y="3991428"/>
                      </a:cubicBezTo>
                      <a:cubicBezTo>
                        <a:pt x="365162" y="3969657"/>
                        <a:pt x="-33981" y="3497942"/>
                        <a:pt x="2306" y="3106057"/>
                      </a:cubicBezTo>
                      <a:cubicBezTo>
                        <a:pt x="38593" y="2714172"/>
                        <a:pt x="440154" y="2823028"/>
                        <a:pt x="553849" y="2772228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pic>
        <p:nvPicPr>
          <p:cNvPr id="37" name="ttsMP3.com_VoiceText_2025-1-20_1-12-30">
            <a:hlinkClick r:id="" action="ppaction://media"/>
            <a:extLst>
              <a:ext uri="{FF2B5EF4-FFF2-40B4-BE49-F238E27FC236}">
                <a16:creationId xmlns:a16="http://schemas.microsoft.com/office/drawing/2014/main" id="{DDBB3EA0-0BC3-59E6-3C9C-B3F61B44E77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0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576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7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FAE9DFB-DDF6-E780-DA91-F159FEC2D22C}"/>
              </a:ext>
            </a:extLst>
          </p:cNvPr>
          <p:cNvGrpSpPr/>
          <p:nvPr/>
        </p:nvGrpSpPr>
        <p:grpSpPr>
          <a:xfrm>
            <a:off x="209560" y="248231"/>
            <a:ext cx="3519933" cy="5029800"/>
            <a:chOff x="262609" y="-1751451"/>
            <a:chExt cx="5620409" cy="803127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06E6573-D0EF-64B4-E20D-00B5316D8208}"/>
                </a:ext>
              </a:extLst>
            </p:cNvPr>
            <p:cNvSpPr txBox="1"/>
            <p:nvPr/>
          </p:nvSpPr>
          <p:spPr>
            <a:xfrm>
              <a:off x="262609" y="-1751451"/>
              <a:ext cx="5620409" cy="241476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FFC000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K</a:t>
              </a: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ite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2E248D2-DE8D-D462-7BFF-A87CDE0DAB4F}"/>
                </a:ext>
              </a:extLst>
            </p:cNvPr>
            <p:cNvGrpSpPr/>
            <p:nvPr/>
          </p:nvGrpSpPr>
          <p:grpSpPr>
            <a:xfrm>
              <a:off x="1251390" y="-28175"/>
              <a:ext cx="4564907" cy="6307995"/>
              <a:chOff x="1251390" y="-28175"/>
              <a:chExt cx="4564907" cy="6307995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22DBC08-7752-7D36-EB3C-CC799148618A}"/>
                  </a:ext>
                </a:extLst>
              </p:cNvPr>
              <p:cNvGrpSpPr/>
              <p:nvPr/>
            </p:nvGrpSpPr>
            <p:grpSpPr>
              <a:xfrm rot="1527974">
                <a:off x="3310993" y="-28175"/>
                <a:ext cx="2505304" cy="2974134"/>
                <a:chOff x="4880440" y="2089286"/>
                <a:chExt cx="2505304" cy="2974134"/>
              </a:xfrm>
            </p:grpSpPr>
            <p:sp>
              <p:nvSpPr>
                <p:cNvPr id="17" name="Isosceles Triangle 2">
                  <a:extLst>
                    <a:ext uri="{FF2B5EF4-FFF2-40B4-BE49-F238E27FC236}">
                      <a16:creationId xmlns:a16="http://schemas.microsoft.com/office/drawing/2014/main" id="{947813E3-E6CF-6246-2F60-065AAB3C9AD5}"/>
                    </a:ext>
                  </a:extLst>
                </p:cNvPr>
                <p:cNvSpPr/>
                <p:nvPr/>
              </p:nvSpPr>
              <p:spPr>
                <a:xfrm rot="14747942">
                  <a:off x="5623723" y="2554197"/>
                  <a:ext cx="1939382" cy="1009560"/>
                </a:xfrm>
                <a:custGeom>
                  <a:avLst/>
                  <a:gdLst>
                    <a:gd name="connsiteX0" fmla="*/ 0 w 1471430"/>
                    <a:gd name="connsiteY0" fmla="*/ 701490 h 701490"/>
                    <a:gd name="connsiteX1" fmla="*/ 735715 w 1471430"/>
                    <a:gd name="connsiteY1" fmla="*/ 0 h 701490"/>
                    <a:gd name="connsiteX2" fmla="*/ 1471430 w 1471430"/>
                    <a:gd name="connsiteY2" fmla="*/ 701490 h 701490"/>
                    <a:gd name="connsiteX3" fmla="*/ 0 w 1471430"/>
                    <a:gd name="connsiteY3" fmla="*/ 701490 h 701490"/>
                    <a:gd name="connsiteX0" fmla="*/ 0 w 1645545"/>
                    <a:gd name="connsiteY0" fmla="*/ 701490 h 854538"/>
                    <a:gd name="connsiteX1" fmla="*/ 735715 w 1645545"/>
                    <a:gd name="connsiteY1" fmla="*/ 0 h 854538"/>
                    <a:gd name="connsiteX2" fmla="*/ 1645545 w 1645545"/>
                    <a:gd name="connsiteY2" fmla="*/ 854538 h 854538"/>
                    <a:gd name="connsiteX3" fmla="*/ 0 w 1645545"/>
                    <a:gd name="connsiteY3" fmla="*/ 701490 h 854538"/>
                    <a:gd name="connsiteX0" fmla="*/ 0 w 1729654"/>
                    <a:gd name="connsiteY0" fmla="*/ 764948 h 854538"/>
                    <a:gd name="connsiteX1" fmla="*/ 819824 w 1729654"/>
                    <a:gd name="connsiteY1" fmla="*/ 0 h 854538"/>
                    <a:gd name="connsiteX2" fmla="*/ 1729654 w 1729654"/>
                    <a:gd name="connsiteY2" fmla="*/ 854538 h 854538"/>
                    <a:gd name="connsiteX3" fmla="*/ 0 w 1729654"/>
                    <a:gd name="connsiteY3" fmla="*/ 764948 h 854538"/>
                    <a:gd name="connsiteX0" fmla="*/ 0 w 1776685"/>
                    <a:gd name="connsiteY0" fmla="*/ 806909 h 854538"/>
                    <a:gd name="connsiteX1" fmla="*/ 866855 w 1776685"/>
                    <a:gd name="connsiteY1" fmla="*/ 0 h 854538"/>
                    <a:gd name="connsiteX2" fmla="*/ 1776685 w 1776685"/>
                    <a:gd name="connsiteY2" fmla="*/ 854538 h 854538"/>
                    <a:gd name="connsiteX3" fmla="*/ 0 w 1776685"/>
                    <a:gd name="connsiteY3" fmla="*/ 806909 h 854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76685" h="854538">
                      <a:moveTo>
                        <a:pt x="0" y="806909"/>
                      </a:moveTo>
                      <a:lnTo>
                        <a:pt x="866855" y="0"/>
                      </a:lnTo>
                      <a:lnTo>
                        <a:pt x="1776685" y="854538"/>
                      </a:lnTo>
                      <a:lnTo>
                        <a:pt x="0" y="806909"/>
                      </a:lnTo>
                      <a:close/>
                    </a:path>
                  </a:pathLst>
                </a:custGeom>
                <a:solidFill>
                  <a:srgbClr val="ED7D31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Isosceles Triangle 2">
                  <a:extLst>
                    <a:ext uri="{FF2B5EF4-FFF2-40B4-BE49-F238E27FC236}">
                      <a16:creationId xmlns:a16="http://schemas.microsoft.com/office/drawing/2014/main" id="{632830D6-2F16-3987-D465-ECFE714D85AF}"/>
                    </a:ext>
                  </a:extLst>
                </p:cNvPr>
                <p:cNvSpPr/>
                <p:nvPr/>
              </p:nvSpPr>
              <p:spPr>
                <a:xfrm rot="9761679" flipH="1">
                  <a:off x="4958180" y="2226386"/>
                  <a:ext cx="1906297" cy="1092228"/>
                </a:xfrm>
                <a:custGeom>
                  <a:avLst/>
                  <a:gdLst>
                    <a:gd name="connsiteX0" fmla="*/ 0 w 1471430"/>
                    <a:gd name="connsiteY0" fmla="*/ 701490 h 701490"/>
                    <a:gd name="connsiteX1" fmla="*/ 735715 w 1471430"/>
                    <a:gd name="connsiteY1" fmla="*/ 0 h 701490"/>
                    <a:gd name="connsiteX2" fmla="*/ 1471430 w 1471430"/>
                    <a:gd name="connsiteY2" fmla="*/ 701490 h 701490"/>
                    <a:gd name="connsiteX3" fmla="*/ 0 w 1471430"/>
                    <a:gd name="connsiteY3" fmla="*/ 701490 h 701490"/>
                    <a:gd name="connsiteX0" fmla="*/ 0 w 1645545"/>
                    <a:gd name="connsiteY0" fmla="*/ 701490 h 854538"/>
                    <a:gd name="connsiteX1" fmla="*/ 735715 w 1645545"/>
                    <a:gd name="connsiteY1" fmla="*/ 0 h 854538"/>
                    <a:gd name="connsiteX2" fmla="*/ 1645545 w 1645545"/>
                    <a:gd name="connsiteY2" fmla="*/ 854538 h 854538"/>
                    <a:gd name="connsiteX3" fmla="*/ 0 w 1645545"/>
                    <a:gd name="connsiteY3" fmla="*/ 701490 h 854538"/>
                    <a:gd name="connsiteX0" fmla="*/ 0 w 1645545"/>
                    <a:gd name="connsiteY0" fmla="*/ 720570 h 873618"/>
                    <a:gd name="connsiteX1" fmla="*/ 748236 w 1645545"/>
                    <a:gd name="connsiteY1" fmla="*/ 0 h 873618"/>
                    <a:gd name="connsiteX2" fmla="*/ 1645545 w 1645545"/>
                    <a:gd name="connsiteY2" fmla="*/ 873618 h 873618"/>
                    <a:gd name="connsiteX3" fmla="*/ 0 w 1645545"/>
                    <a:gd name="connsiteY3" fmla="*/ 720570 h 873618"/>
                    <a:gd name="connsiteX0" fmla="*/ 0 w 1906297"/>
                    <a:gd name="connsiteY0" fmla="*/ 665855 h 873618"/>
                    <a:gd name="connsiteX1" fmla="*/ 1008988 w 1906297"/>
                    <a:gd name="connsiteY1" fmla="*/ 0 h 873618"/>
                    <a:gd name="connsiteX2" fmla="*/ 1906297 w 1906297"/>
                    <a:gd name="connsiteY2" fmla="*/ 873618 h 873618"/>
                    <a:gd name="connsiteX3" fmla="*/ 0 w 1906297"/>
                    <a:gd name="connsiteY3" fmla="*/ 665855 h 873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06297" h="873618">
                      <a:moveTo>
                        <a:pt x="0" y="665855"/>
                      </a:moveTo>
                      <a:lnTo>
                        <a:pt x="1008988" y="0"/>
                      </a:lnTo>
                      <a:lnTo>
                        <a:pt x="1906297" y="873618"/>
                      </a:lnTo>
                      <a:lnTo>
                        <a:pt x="0" y="665855"/>
                      </a:lnTo>
                      <a:close/>
                    </a:path>
                  </a:pathLst>
                </a:custGeom>
                <a:solidFill>
                  <a:srgbClr val="4472C4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" name="Isosceles Triangle 2">
                  <a:extLst>
                    <a:ext uri="{FF2B5EF4-FFF2-40B4-BE49-F238E27FC236}">
                      <a16:creationId xmlns:a16="http://schemas.microsoft.com/office/drawing/2014/main" id="{28F50247-F152-CDCE-1FD9-ECD136719501}"/>
                    </a:ext>
                  </a:extLst>
                </p:cNvPr>
                <p:cNvSpPr/>
                <p:nvPr/>
              </p:nvSpPr>
              <p:spPr>
                <a:xfrm rot="9219302" flipV="1">
                  <a:off x="4922926" y="3350712"/>
                  <a:ext cx="2462818" cy="1405008"/>
                </a:xfrm>
                <a:custGeom>
                  <a:avLst/>
                  <a:gdLst>
                    <a:gd name="connsiteX0" fmla="*/ 0 w 1471430"/>
                    <a:gd name="connsiteY0" fmla="*/ 701490 h 701490"/>
                    <a:gd name="connsiteX1" fmla="*/ 735715 w 1471430"/>
                    <a:gd name="connsiteY1" fmla="*/ 0 h 701490"/>
                    <a:gd name="connsiteX2" fmla="*/ 1471430 w 1471430"/>
                    <a:gd name="connsiteY2" fmla="*/ 701490 h 701490"/>
                    <a:gd name="connsiteX3" fmla="*/ 0 w 1471430"/>
                    <a:gd name="connsiteY3" fmla="*/ 701490 h 701490"/>
                    <a:gd name="connsiteX0" fmla="*/ 0 w 1645545"/>
                    <a:gd name="connsiteY0" fmla="*/ 701490 h 854538"/>
                    <a:gd name="connsiteX1" fmla="*/ 735715 w 1645545"/>
                    <a:gd name="connsiteY1" fmla="*/ 0 h 854538"/>
                    <a:gd name="connsiteX2" fmla="*/ 1645545 w 1645545"/>
                    <a:gd name="connsiteY2" fmla="*/ 854538 h 854538"/>
                    <a:gd name="connsiteX3" fmla="*/ 0 w 1645545"/>
                    <a:gd name="connsiteY3" fmla="*/ 701490 h 854538"/>
                    <a:gd name="connsiteX0" fmla="*/ 0 w 1729654"/>
                    <a:gd name="connsiteY0" fmla="*/ 764948 h 854538"/>
                    <a:gd name="connsiteX1" fmla="*/ 819824 w 1729654"/>
                    <a:gd name="connsiteY1" fmla="*/ 0 h 854538"/>
                    <a:gd name="connsiteX2" fmla="*/ 1729654 w 1729654"/>
                    <a:gd name="connsiteY2" fmla="*/ 854538 h 854538"/>
                    <a:gd name="connsiteX3" fmla="*/ 0 w 1729654"/>
                    <a:gd name="connsiteY3" fmla="*/ 764948 h 854538"/>
                    <a:gd name="connsiteX0" fmla="*/ 0 w 1776685"/>
                    <a:gd name="connsiteY0" fmla="*/ 806909 h 854538"/>
                    <a:gd name="connsiteX1" fmla="*/ 866855 w 1776685"/>
                    <a:gd name="connsiteY1" fmla="*/ 0 h 854538"/>
                    <a:gd name="connsiteX2" fmla="*/ 1776685 w 1776685"/>
                    <a:gd name="connsiteY2" fmla="*/ 854538 h 854538"/>
                    <a:gd name="connsiteX3" fmla="*/ 0 w 1776685"/>
                    <a:gd name="connsiteY3" fmla="*/ 806909 h 854538"/>
                    <a:gd name="connsiteX0" fmla="*/ 0 w 1776685"/>
                    <a:gd name="connsiteY0" fmla="*/ 823393 h 871022"/>
                    <a:gd name="connsiteX1" fmla="*/ 676072 w 1776685"/>
                    <a:gd name="connsiteY1" fmla="*/ 0 h 871022"/>
                    <a:gd name="connsiteX2" fmla="*/ 1776685 w 1776685"/>
                    <a:gd name="connsiteY2" fmla="*/ 871022 h 871022"/>
                    <a:gd name="connsiteX3" fmla="*/ 0 w 1776685"/>
                    <a:gd name="connsiteY3" fmla="*/ 823393 h 871022"/>
                    <a:gd name="connsiteX0" fmla="*/ 0 w 1751511"/>
                    <a:gd name="connsiteY0" fmla="*/ 610454 h 871022"/>
                    <a:gd name="connsiteX1" fmla="*/ 650898 w 1751511"/>
                    <a:gd name="connsiteY1" fmla="*/ 0 h 871022"/>
                    <a:gd name="connsiteX2" fmla="*/ 1751511 w 1751511"/>
                    <a:gd name="connsiteY2" fmla="*/ 871022 h 871022"/>
                    <a:gd name="connsiteX3" fmla="*/ 0 w 1751511"/>
                    <a:gd name="connsiteY3" fmla="*/ 610454 h 8710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51511" h="871022">
                      <a:moveTo>
                        <a:pt x="0" y="610454"/>
                      </a:moveTo>
                      <a:lnTo>
                        <a:pt x="650898" y="0"/>
                      </a:lnTo>
                      <a:lnTo>
                        <a:pt x="1751511" y="871022"/>
                      </a:lnTo>
                      <a:lnTo>
                        <a:pt x="0" y="610454"/>
                      </a:lnTo>
                      <a:close/>
                    </a:path>
                  </a:pathLst>
                </a:custGeom>
                <a:solidFill>
                  <a:srgbClr val="FFC000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" name="Isosceles Triangle 2">
                  <a:extLst>
                    <a:ext uri="{FF2B5EF4-FFF2-40B4-BE49-F238E27FC236}">
                      <a16:creationId xmlns:a16="http://schemas.microsoft.com/office/drawing/2014/main" id="{DB92C863-2F0A-4CA6-055A-46E881179980}"/>
                    </a:ext>
                  </a:extLst>
                </p:cNvPr>
                <p:cNvSpPr/>
                <p:nvPr/>
              </p:nvSpPr>
              <p:spPr>
                <a:xfrm rot="15002908" flipH="1" flipV="1">
                  <a:off x="4351535" y="3129507"/>
                  <a:ext cx="2462818" cy="1405008"/>
                </a:xfrm>
                <a:custGeom>
                  <a:avLst/>
                  <a:gdLst>
                    <a:gd name="connsiteX0" fmla="*/ 0 w 1471430"/>
                    <a:gd name="connsiteY0" fmla="*/ 701490 h 701490"/>
                    <a:gd name="connsiteX1" fmla="*/ 735715 w 1471430"/>
                    <a:gd name="connsiteY1" fmla="*/ 0 h 701490"/>
                    <a:gd name="connsiteX2" fmla="*/ 1471430 w 1471430"/>
                    <a:gd name="connsiteY2" fmla="*/ 701490 h 701490"/>
                    <a:gd name="connsiteX3" fmla="*/ 0 w 1471430"/>
                    <a:gd name="connsiteY3" fmla="*/ 701490 h 701490"/>
                    <a:gd name="connsiteX0" fmla="*/ 0 w 1645545"/>
                    <a:gd name="connsiteY0" fmla="*/ 701490 h 854538"/>
                    <a:gd name="connsiteX1" fmla="*/ 735715 w 1645545"/>
                    <a:gd name="connsiteY1" fmla="*/ 0 h 854538"/>
                    <a:gd name="connsiteX2" fmla="*/ 1645545 w 1645545"/>
                    <a:gd name="connsiteY2" fmla="*/ 854538 h 854538"/>
                    <a:gd name="connsiteX3" fmla="*/ 0 w 1645545"/>
                    <a:gd name="connsiteY3" fmla="*/ 701490 h 854538"/>
                    <a:gd name="connsiteX0" fmla="*/ 0 w 1729654"/>
                    <a:gd name="connsiteY0" fmla="*/ 764948 h 854538"/>
                    <a:gd name="connsiteX1" fmla="*/ 819824 w 1729654"/>
                    <a:gd name="connsiteY1" fmla="*/ 0 h 854538"/>
                    <a:gd name="connsiteX2" fmla="*/ 1729654 w 1729654"/>
                    <a:gd name="connsiteY2" fmla="*/ 854538 h 854538"/>
                    <a:gd name="connsiteX3" fmla="*/ 0 w 1729654"/>
                    <a:gd name="connsiteY3" fmla="*/ 764948 h 854538"/>
                    <a:gd name="connsiteX0" fmla="*/ 0 w 1776685"/>
                    <a:gd name="connsiteY0" fmla="*/ 806909 h 854538"/>
                    <a:gd name="connsiteX1" fmla="*/ 866855 w 1776685"/>
                    <a:gd name="connsiteY1" fmla="*/ 0 h 854538"/>
                    <a:gd name="connsiteX2" fmla="*/ 1776685 w 1776685"/>
                    <a:gd name="connsiteY2" fmla="*/ 854538 h 854538"/>
                    <a:gd name="connsiteX3" fmla="*/ 0 w 1776685"/>
                    <a:gd name="connsiteY3" fmla="*/ 806909 h 854538"/>
                    <a:gd name="connsiteX0" fmla="*/ 0 w 1776685"/>
                    <a:gd name="connsiteY0" fmla="*/ 823393 h 871022"/>
                    <a:gd name="connsiteX1" fmla="*/ 676072 w 1776685"/>
                    <a:gd name="connsiteY1" fmla="*/ 0 h 871022"/>
                    <a:gd name="connsiteX2" fmla="*/ 1776685 w 1776685"/>
                    <a:gd name="connsiteY2" fmla="*/ 871022 h 871022"/>
                    <a:gd name="connsiteX3" fmla="*/ 0 w 1776685"/>
                    <a:gd name="connsiteY3" fmla="*/ 823393 h 871022"/>
                    <a:gd name="connsiteX0" fmla="*/ 0 w 1751511"/>
                    <a:gd name="connsiteY0" fmla="*/ 610454 h 871022"/>
                    <a:gd name="connsiteX1" fmla="*/ 650898 w 1751511"/>
                    <a:gd name="connsiteY1" fmla="*/ 0 h 871022"/>
                    <a:gd name="connsiteX2" fmla="*/ 1751511 w 1751511"/>
                    <a:gd name="connsiteY2" fmla="*/ 871022 h 871022"/>
                    <a:gd name="connsiteX3" fmla="*/ 0 w 1751511"/>
                    <a:gd name="connsiteY3" fmla="*/ 610454 h 8710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51511" h="871022">
                      <a:moveTo>
                        <a:pt x="0" y="610454"/>
                      </a:moveTo>
                      <a:lnTo>
                        <a:pt x="650898" y="0"/>
                      </a:lnTo>
                      <a:lnTo>
                        <a:pt x="1751511" y="871022"/>
                      </a:lnTo>
                      <a:lnTo>
                        <a:pt x="0" y="610454"/>
                      </a:lnTo>
                      <a:close/>
                    </a:path>
                  </a:pathLst>
                </a:custGeom>
                <a:solidFill>
                  <a:srgbClr val="70AD47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B9A73DB6-F3C8-10A6-CFC0-DE5CF878B7F1}"/>
                  </a:ext>
                </a:extLst>
              </p:cNvPr>
              <p:cNvGrpSpPr/>
              <p:nvPr/>
            </p:nvGrpSpPr>
            <p:grpSpPr>
              <a:xfrm rot="479522">
                <a:off x="1251390" y="2191754"/>
                <a:ext cx="1983806" cy="4088066"/>
                <a:chOff x="6817285" y="2786743"/>
                <a:chExt cx="1983806" cy="4088066"/>
              </a:xfrm>
            </p:grpSpPr>
            <p:sp>
              <p:nvSpPr>
                <p:cNvPr id="7" name="Rectangle: Rounded Corners 7">
                  <a:extLst>
                    <a:ext uri="{FF2B5EF4-FFF2-40B4-BE49-F238E27FC236}">
                      <a16:creationId xmlns:a16="http://schemas.microsoft.com/office/drawing/2014/main" id="{CC0AD486-31CF-216B-3D64-283BF13EBD6C}"/>
                    </a:ext>
                  </a:extLst>
                </p:cNvPr>
                <p:cNvSpPr/>
                <p:nvPr/>
              </p:nvSpPr>
              <p:spPr>
                <a:xfrm rot="20671874">
                  <a:off x="7845281" y="4652701"/>
                  <a:ext cx="526697" cy="303333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rgbClr val="70AD47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3EC5643A-DE9F-7A39-4A74-DE0966442B94}"/>
                    </a:ext>
                  </a:extLst>
                </p:cNvPr>
                <p:cNvSpPr/>
                <p:nvPr/>
              </p:nvSpPr>
              <p:spPr>
                <a:xfrm rot="20671874">
                  <a:off x="8121421" y="5342356"/>
                  <a:ext cx="445032" cy="221972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rgbClr val="FFFF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" name="Rectangle: Rounded Corners 7">
                  <a:extLst>
                    <a:ext uri="{FF2B5EF4-FFF2-40B4-BE49-F238E27FC236}">
                      <a16:creationId xmlns:a16="http://schemas.microsoft.com/office/drawing/2014/main" id="{8C3BE605-765C-1316-F17B-FD3BF7B571E9}"/>
                    </a:ext>
                  </a:extLst>
                </p:cNvPr>
                <p:cNvSpPr/>
                <p:nvPr/>
              </p:nvSpPr>
              <p:spPr>
                <a:xfrm rot="977810">
                  <a:off x="8356059" y="6020648"/>
                  <a:ext cx="445032" cy="221972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" name="Rectangle: Rounded Corners 7">
                  <a:extLst>
                    <a:ext uri="{FF2B5EF4-FFF2-40B4-BE49-F238E27FC236}">
                      <a16:creationId xmlns:a16="http://schemas.microsoft.com/office/drawing/2014/main" id="{3E4E15A9-1D46-0305-10CD-BF776BA65D44}"/>
                    </a:ext>
                  </a:extLst>
                </p:cNvPr>
                <p:cNvSpPr/>
                <p:nvPr/>
              </p:nvSpPr>
              <p:spPr>
                <a:xfrm rot="555254">
                  <a:off x="7769682" y="3953470"/>
                  <a:ext cx="492324" cy="245560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" name="Rectangle: Rounded Corners 7">
                  <a:extLst>
                    <a:ext uri="{FF2B5EF4-FFF2-40B4-BE49-F238E27FC236}">
                      <a16:creationId xmlns:a16="http://schemas.microsoft.com/office/drawing/2014/main" id="{3DA9D0E3-BA89-AC23-AE60-5F1A80FD96C9}"/>
                    </a:ext>
                  </a:extLst>
                </p:cNvPr>
                <p:cNvSpPr/>
                <p:nvPr/>
              </p:nvSpPr>
              <p:spPr>
                <a:xfrm rot="15905296">
                  <a:off x="7353744" y="5475755"/>
                  <a:ext cx="492324" cy="164099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rgbClr val="ED7D31">
                    <a:lumMod val="75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Rectangle: Rounded Corners 7">
                  <a:extLst>
                    <a:ext uri="{FF2B5EF4-FFF2-40B4-BE49-F238E27FC236}">
                      <a16:creationId xmlns:a16="http://schemas.microsoft.com/office/drawing/2014/main" id="{74FE166D-0F3C-47BC-F61A-68D8AC74E540}"/>
                    </a:ext>
                  </a:extLst>
                </p:cNvPr>
                <p:cNvSpPr/>
                <p:nvPr/>
              </p:nvSpPr>
              <p:spPr>
                <a:xfrm rot="12194765">
                  <a:off x="6817285" y="5811219"/>
                  <a:ext cx="492324" cy="226933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rgbClr val="7030A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Rectangle: Rounded Corners 7">
                  <a:extLst>
                    <a:ext uri="{FF2B5EF4-FFF2-40B4-BE49-F238E27FC236}">
                      <a16:creationId xmlns:a16="http://schemas.microsoft.com/office/drawing/2014/main" id="{13A00911-00BE-03AB-5EFA-3708190559B0}"/>
                    </a:ext>
                  </a:extLst>
                </p:cNvPr>
                <p:cNvSpPr/>
                <p:nvPr/>
              </p:nvSpPr>
              <p:spPr>
                <a:xfrm rot="7295754">
                  <a:off x="7196711" y="6515180"/>
                  <a:ext cx="492324" cy="226933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Rectangle: Rounded Corners 7">
                  <a:extLst>
                    <a:ext uri="{FF2B5EF4-FFF2-40B4-BE49-F238E27FC236}">
                      <a16:creationId xmlns:a16="http://schemas.microsoft.com/office/drawing/2014/main" id="{8161762F-F27E-3E29-7983-88FD1276A0CF}"/>
                    </a:ext>
                  </a:extLst>
                </p:cNvPr>
                <p:cNvSpPr/>
                <p:nvPr/>
              </p:nvSpPr>
              <p:spPr>
                <a:xfrm rot="2679090">
                  <a:off x="8031450" y="6590461"/>
                  <a:ext cx="492324" cy="226933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" name="Rectangle: Rounded Corners 7">
                  <a:extLst>
                    <a:ext uri="{FF2B5EF4-FFF2-40B4-BE49-F238E27FC236}">
                      <a16:creationId xmlns:a16="http://schemas.microsoft.com/office/drawing/2014/main" id="{1A5A8772-2E6F-E622-11B9-79A91188FD8D}"/>
                    </a:ext>
                  </a:extLst>
                </p:cNvPr>
                <p:cNvSpPr/>
                <p:nvPr/>
              </p:nvSpPr>
              <p:spPr>
                <a:xfrm rot="922151">
                  <a:off x="8030418" y="3257515"/>
                  <a:ext cx="492324" cy="226933"/>
                </a:xfrm>
                <a:custGeom>
                  <a:avLst/>
                  <a:gdLst>
                    <a:gd name="connsiteX0" fmla="*/ 0 w 477579"/>
                    <a:gd name="connsiteY0" fmla="*/ 50555 h 303325"/>
                    <a:gd name="connsiteX1" fmla="*/ 50555 w 477579"/>
                    <a:gd name="connsiteY1" fmla="*/ 0 h 303325"/>
                    <a:gd name="connsiteX2" fmla="*/ 427024 w 477579"/>
                    <a:gd name="connsiteY2" fmla="*/ 0 h 303325"/>
                    <a:gd name="connsiteX3" fmla="*/ 477579 w 477579"/>
                    <a:gd name="connsiteY3" fmla="*/ 50555 h 303325"/>
                    <a:gd name="connsiteX4" fmla="*/ 477579 w 477579"/>
                    <a:gd name="connsiteY4" fmla="*/ 252770 h 303325"/>
                    <a:gd name="connsiteX5" fmla="*/ 427024 w 477579"/>
                    <a:gd name="connsiteY5" fmla="*/ 303325 h 303325"/>
                    <a:gd name="connsiteX6" fmla="*/ 50555 w 477579"/>
                    <a:gd name="connsiteY6" fmla="*/ 303325 h 303325"/>
                    <a:gd name="connsiteX7" fmla="*/ 0 w 477579"/>
                    <a:gd name="connsiteY7" fmla="*/ 252770 h 303325"/>
                    <a:gd name="connsiteX8" fmla="*/ 0 w 477579"/>
                    <a:gd name="connsiteY8" fmla="*/ 50555 h 303325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50555 w 477579"/>
                    <a:gd name="connsiteY7" fmla="*/ 303333 h 303333"/>
                    <a:gd name="connsiteX8" fmla="*/ 0 w 477579"/>
                    <a:gd name="connsiteY8" fmla="*/ 252778 h 303333"/>
                    <a:gd name="connsiteX9" fmla="*/ 0 w 477579"/>
                    <a:gd name="connsiteY9" fmla="*/ 50563 h 303333"/>
                    <a:gd name="connsiteX0" fmla="*/ 0 w 477579"/>
                    <a:gd name="connsiteY0" fmla="*/ 50563 h 303333"/>
                    <a:gd name="connsiteX1" fmla="*/ 50555 w 477579"/>
                    <a:gd name="connsiteY1" fmla="*/ 8 h 303333"/>
                    <a:gd name="connsiteX2" fmla="*/ 239939 w 477579"/>
                    <a:gd name="connsiteY2" fmla="*/ 115525 h 303333"/>
                    <a:gd name="connsiteX3" fmla="*/ 427024 w 477579"/>
                    <a:gd name="connsiteY3" fmla="*/ 8 h 303333"/>
                    <a:gd name="connsiteX4" fmla="*/ 477579 w 477579"/>
                    <a:gd name="connsiteY4" fmla="*/ 50563 h 303333"/>
                    <a:gd name="connsiteX5" fmla="*/ 477579 w 477579"/>
                    <a:gd name="connsiteY5" fmla="*/ 252778 h 303333"/>
                    <a:gd name="connsiteX6" fmla="*/ 427024 w 477579"/>
                    <a:gd name="connsiteY6" fmla="*/ 303333 h 303333"/>
                    <a:gd name="connsiteX7" fmla="*/ 229642 w 477579"/>
                    <a:gd name="connsiteY7" fmla="*/ 188446 h 303333"/>
                    <a:gd name="connsiteX8" fmla="*/ 50555 w 477579"/>
                    <a:gd name="connsiteY8" fmla="*/ 303333 h 303333"/>
                    <a:gd name="connsiteX9" fmla="*/ 0 w 477579"/>
                    <a:gd name="connsiteY9" fmla="*/ 252778 h 303333"/>
                    <a:gd name="connsiteX10" fmla="*/ 0 w 477579"/>
                    <a:gd name="connsiteY10" fmla="*/ 50563 h 303333"/>
                    <a:gd name="connsiteX0" fmla="*/ 0 w 493437"/>
                    <a:gd name="connsiteY0" fmla="*/ 50563 h 303333"/>
                    <a:gd name="connsiteX1" fmla="*/ 50555 w 493437"/>
                    <a:gd name="connsiteY1" fmla="*/ 8 h 303333"/>
                    <a:gd name="connsiteX2" fmla="*/ 239939 w 493437"/>
                    <a:gd name="connsiteY2" fmla="*/ 115525 h 303333"/>
                    <a:gd name="connsiteX3" fmla="*/ 427024 w 493437"/>
                    <a:gd name="connsiteY3" fmla="*/ 8 h 303333"/>
                    <a:gd name="connsiteX4" fmla="*/ 477579 w 493437"/>
                    <a:gd name="connsiteY4" fmla="*/ 50563 h 303333"/>
                    <a:gd name="connsiteX5" fmla="*/ 477579 w 493437"/>
                    <a:gd name="connsiteY5" fmla="*/ 252778 h 303333"/>
                    <a:gd name="connsiteX6" fmla="*/ 427024 w 493437"/>
                    <a:gd name="connsiteY6" fmla="*/ 303333 h 303333"/>
                    <a:gd name="connsiteX7" fmla="*/ 229642 w 493437"/>
                    <a:gd name="connsiteY7" fmla="*/ 188446 h 303333"/>
                    <a:gd name="connsiteX8" fmla="*/ 50555 w 493437"/>
                    <a:gd name="connsiteY8" fmla="*/ 303333 h 303333"/>
                    <a:gd name="connsiteX9" fmla="*/ 0 w 493437"/>
                    <a:gd name="connsiteY9" fmla="*/ 252778 h 303333"/>
                    <a:gd name="connsiteX10" fmla="*/ 0 w 493437"/>
                    <a:gd name="connsiteY10" fmla="*/ 50563 h 303333"/>
                    <a:gd name="connsiteX0" fmla="*/ 0 w 504854"/>
                    <a:gd name="connsiteY0" fmla="*/ 50563 h 303333"/>
                    <a:gd name="connsiteX1" fmla="*/ 50555 w 504854"/>
                    <a:gd name="connsiteY1" fmla="*/ 8 h 303333"/>
                    <a:gd name="connsiteX2" fmla="*/ 239939 w 504854"/>
                    <a:gd name="connsiteY2" fmla="*/ 115525 h 303333"/>
                    <a:gd name="connsiteX3" fmla="*/ 427024 w 504854"/>
                    <a:gd name="connsiteY3" fmla="*/ 8 h 303333"/>
                    <a:gd name="connsiteX4" fmla="*/ 477579 w 504854"/>
                    <a:gd name="connsiteY4" fmla="*/ 50563 h 303333"/>
                    <a:gd name="connsiteX5" fmla="*/ 477579 w 504854"/>
                    <a:gd name="connsiteY5" fmla="*/ 252778 h 303333"/>
                    <a:gd name="connsiteX6" fmla="*/ 427024 w 504854"/>
                    <a:gd name="connsiteY6" fmla="*/ 303333 h 303333"/>
                    <a:gd name="connsiteX7" fmla="*/ 229642 w 504854"/>
                    <a:gd name="connsiteY7" fmla="*/ 188446 h 303333"/>
                    <a:gd name="connsiteX8" fmla="*/ 50555 w 504854"/>
                    <a:gd name="connsiteY8" fmla="*/ 303333 h 303333"/>
                    <a:gd name="connsiteX9" fmla="*/ 0 w 504854"/>
                    <a:gd name="connsiteY9" fmla="*/ 252778 h 303333"/>
                    <a:gd name="connsiteX10" fmla="*/ 0 w 504854"/>
                    <a:gd name="connsiteY10" fmla="*/ 50563 h 303333"/>
                    <a:gd name="connsiteX0" fmla="*/ 16611 w 521465"/>
                    <a:gd name="connsiteY0" fmla="*/ 50563 h 303333"/>
                    <a:gd name="connsiteX1" fmla="*/ 67166 w 521465"/>
                    <a:gd name="connsiteY1" fmla="*/ 8 h 303333"/>
                    <a:gd name="connsiteX2" fmla="*/ 256550 w 521465"/>
                    <a:gd name="connsiteY2" fmla="*/ 115525 h 303333"/>
                    <a:gd name="connsiteX3" fmla="*/ 443635 w 521465"/>
                    <a:gd name="connsiteY3" fmla="*/ 8 h 303333"/>
                    <a:gd name="connsiteX4" fmla="*/ 494190 w 521465"/>
                    <a:gd name="connsiteY4" fmla="*/ 50563 h 303333"/>
                    <a:gd name="connsiteX5" fmla="*/ 494190 w 521465"/>
                    <a:gd name="connsiteY5" fmla="*/ 252778 h 303333"/>
                    <a:gd name="connsiteX6" fmla="*/ 443635 w 521465"/>
                    <a:gd name="connsiteY6" fmla="*/ 303333 h 303333"/>
                    <a:gd name="connsiteX7" fmla="*/ 246253 w 521465"/>
                    <a:gd name="connsiteY7" fmla="*/ 188446 h 303333"/>
                    <a:gd name="connsiteX8" fmla="*/ 67166 w 521465"/>
                    <a:gd name="connsiteY8" fmla="*/ 303333 h 303333"/>
                    <a:gd name="connsiteX9" fmla="*/ 16611 w 521465"/>
                    <a:gd name="connsiteY9" fmla="*/ 252778 h 303333"/>
                    <a:gd name="connsiteX10" fmla="*/ 16611 w 521465"/>
                    <a:gd name="connsiteY10" fmla="*/ 50563 h 303333"/>
                    <a:gd name="connsiteX0" fmla="*/ 29966 w 534820"/>
                    <a:gd name="connsiteY0" fmla="*/ 50563 h 303333"/>
                    <a:gd name="connsiteX1" fmla="*/ 80521 w 534820"/>
                    <a:gd name="connsiteY1" fmla="*/ 8 h 303333"/>
                    <a:gd name="connsiteX2" fmla="*/ 269905 w 534820"/>
                    <a:gd name="connsiteY2" fmla="*/ 115525 h 303333"/>
                    <a:gd name="connsiteX3" fmla="*/ 456990 w 534820"/>
                    <a:gd name="connsiteY3" fmla="*/ 8 h 303333"/>
                    <a:gd name="connsiteX4" fmla="*/ 507545 w 534820"/>
                    <a:gd name="connsiteY4" fmla="*/ 50563 h 303333"/>
                    <a:gd name="connsiteX5" fmla="*/ 507545 w 534820"/>
                    <a:gd name="connsiteY5" fmla="*/ 252778 h 303333"/>
                    <a:gd name="connsiteX6" fmla="*/ 456990 w 534820"/>
                    <a:gd name="connsiteY6" fmla="*/ 303333 h 303333"/>
                    <a:gd name="connsiteX7" fmla="*/ 259608 w 534820"/>
                    <a:gd name="connsiteY7" fmla="*/ 188446 h 303333"/>
                    <a:gd name="connsiteX8" fmla="*/ 80521 w 534820"/>
                    <a:gd name="connsiteY8" fmla="*/ 303333 h 303333"/>
                    <a:gd name="connsiteX9" fmla="*/ 29966 w 534820"/>
                    <a:gd name="connsiteY9" fmla="*/ 252778 h 303333"/>
                    <a:gd name="connsiteX10" fmla="*/ 29966 w 534820"/>
                    <a:gd name="connsiteY10" fmla="*/ 50563 h 303333"/>
                    <a:gd name="connsiteX0" fmla="*/ 21843 w 526697"/>
                    <a:gd name="connsiteY0" fmla="*/ 50563 h 303333"/>
                    <a:gd name="connsiteX1" fmla="*/ 72398 w 526697"/>
                    <a:gd name="connsiteY1" fmla="*/ 8 h 303333"/>
                    <a:gd name="connsiteX2" fmla="*/ 261782 w 526697"/>
                    <a:gd name="connsiteY2" fmla="*/ 115525 h 303333"/>
                    <a:gd name="connsiteX3" fmla="*/ 448867 w 526697"/>
                    <a:gd name="connsiteY3" fmla="*/ 8 h 303333"/>
                    <a:gd name="connsiteX4" fmla="*/ 499422 w 526697"/>
                    <a:gd name="connsiteY4" fmla="*/ 50563 h 303333"/>
                    <a:gd name="connsiteX5" fmla="*/ 499422 w 526697"/>
                    <a:gd name="connsiteY5" fmla="*/ 252778 h 303333"/>
                    <a:gd name="connsiteX6" fmla="*/ 448867 w 526697"/>
                    <a:gd name="connsiteY6" fmla="*/ 303333 h 303333"/>
                    <a:gd name="connsiteX7" fmla="*/ 251485 w 526697"/>
                    <a:gd name="connsiteY7" fmla="*/ 188446 h 303333"/>
                    <a:gd name="connsiteX8" fmla="*/ 72398 w 526697"/>
                    <a:gd name="connsiteY8" fmla="*/ 303333 h 303333"/>
                    <a:gd name="connsiteX9" fmla="*/ 21843 w 526697"/>
                    <a:gd name="connsiteY9" fmla="*/ 252778 h 303333"/>
                    <a:gd name="connsiteX10" fmla="*/ 21843 w 526697"/>
                    <a:gd name="connsiteY10" fmla="*/ 50563 h 303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97" h="303333">
                      <a:moveTo>
                        <a:pt x="21843" y="50563"/>
                      </a:moveTo>
                      <a:cubicBezTo>
                        <a:pt x="21843" y="22642"/>
                        <a:pt x="44477" y="8"/>
                        <a:pt x="72398" y="8"/>
                      </a:cubicBezTo>
                      <a:cubicBezTo>
                        <a:pt x="131126" y="-1138"/>
                        <a:pt x="203054" y="116671"/>
                        <a:pt x="261782" y="115525"/>
                      </a:cubicBezTo>
                      <a:cubicBezTo>
                        <a:pt x="328544" y="116671"/>
                        <a:pt x="382105" y="-1138"/>
                        <a:pt x="448867" y="8"/>
                      </a:cubicBezTo>
                      <a:cubicBezTo>
                        <a:pt x="476788" y="8"/>
                        <a:pt x="499422" y="22642"/>
                        <a:pt x="499422" y="50563"/>
                      </a:cubicBezTo>
                      <a:cubicBezTo>
                        <a:pt x="536469" y="115043"/>
                        <a:pt x="535103" y="175480"/>
                        <a:pt x="499422" y="252778"/>
                      </a:cubicBezTo>
                      <a:cubicBezTo>
                        <a:pt x="499422" y="280699"/>
                        <a:pt x="476788" y="303333"/>
                        <a:pt x="448867" y="303333"/>
                      </a:cubicBezTo>
                      <a:cubicBezTo>
                        <a:pt x="384240" y="300500"/>
                        <a:pt x="316112" y="191279"/>
                        <a:pt x="251485" y="188446"/>
                      </a:cubicBezTo>
                      <a:lnTo>
                        <a:pt x="72398" y="303333"/>
                      </a:lnTo>
                      <a:cubicBezTo>
                        <a:pt x="44477" y="303333"/>
                        <a:pt x="21843" y="280699"/>
                        <a:pt x="21843" y="252778"/>
                      </a:cubicBezTo>
                      <a:cubicBezTo>
                        <a:pt x="2308" y="196439"/>
                        <a:pt x="-15532" y="133979"/>
                        <a:pt x="21843" y="50563"/>
                      </a:cubicBezTo>
                      <a:close/>
                    </a:path>
                  </a:pathLst>
                </a:custGeom>
                <a:solidFill>
                  <a:srgbClr val="ED7D3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109543A-0637-1364-2A22-108DDF0A1D82}"/>
                    </a:ext>
                  </a:extLst>
                </p:cNvPr>
                <p:cNvSpPr/>
                <p:nvPr/>
              </p:nvSpPr>
              <p:spPr>
                <a:xfrm>
                  <a:off x="7051637" y="2786743"/>
                  <a:ext cx="1671449" cy="3994256"/>
                </a:xfrm>
                <a:custGeom>
                  <a:avLst/>
                  <a:gdLst>
                    <a:gd name="connsiteX0" fmla="*/ 1673965 w 1673965"/>
                    <a:gd name="connsiteY0" fmla="*/ 0 h 4088202"/>
                    <a:gd name="connsiteX1" fmla="*/ 977279 w 1673965"/>
                    <a:gd name="connsiteY1" fmla="*/ 1161143 h 4088202"/>
                    <a:gd name="connsiteX2" fmla="*/ 1107908 w 1673965"/>
                    <a:gd name="connsiteY2" fmla="*/ 2264228 h 4088202"/>
                    <a:gd name="connsiteX3" fmla="*/ 1470765 w 1673965"/>
                    <a:gd name="connsiteY3" fmla="*/ 3106057 h 4088202"/>
                    <a:gd name="connsiteX4" fmla="*/ 1485279 w 1673965"/>
                    <a:gd name="connsiteY4" fmla="*/ 3759200 h 4088202"/>
                    <a:gd name="connsiteX5" fmla="*/ 686993 w 1673965"/>
                    <a:gd name="connsiteY5" fmla="*/ 3991428 h 4088202"/>
                    <a:gd name="connsiteX6" fmla="*/ 309622 w 1673965"/>
                    <a:gd name="connsiteY6" fmla="*/ 4020457 h 4088202"/>
                    <a:gd name="connsiteX7" fmla="*/ 4822 w 1673965"/>
                    <a:gd name="connsiteY7" fmla="*/ 3106057 h 4088202"/>
                    <a:gd name="connsiteX8" fmla="*/ 556365 w 1673965"/>
                    <a:gd name="connsiteY8" fmla="*/ 2772228 h 4088202"/>
                    <a:gd name="connsiteX9" fmla="*/ 686993 w 1673965"/>
                    <a:gd name="connsiteY9" fmla="*/ 2801257 h 4088202"/>
                    <a:gd name="connsiteX10" fmla="*/ 686993 w 1673965"/>
                    <a:gd name="connsiteY10" fmla="*/ 2801257 h 4088202"/>
                    <a:gd name="connsiteX0" fmla="*/ 1669892 w 1669892"/>
                    <a:gd name="connsiteY0" fmla="*/ 0 h 4023254"/>
                    <a:gd name="connsiteX1" fmla="*/ 973206 w 1669892"/>
                    <a:gd name="connsiteY1" fmla="*/ 1161143 h 4023254"/>
                    <a:gd name="connsiteX2" fmla="*/ 1103835 w 1669892"/>
                    <a:gd name="connsiteY2" fmla="*/ 2264228 h 4023254"/>
                    <a:gd name="connsiteX3" fmla="*/ 1466692 w 1669892"/>
                    <a:gd name="connsiteY3" fmla="*/ 3106057 h 4023254"/>
                    <a:gd name="connsiteX4" fmla="*/ 1481206 w 1669892"/>
                    <a:gd name="connsiteY4" fmla="*/ 3759200 h 4023254"/>
                    <a:gd name="connsiteX5" fmla="*/ 682920 w 1669892"/>
                    <a:gd name="connsiteY5" fmla="*/ 3991428 h 4023254"/>
                    <a:gd name="connsiteX6" fmla="*/ 749 w 1669892"/>
                    <a:gd name="connsiteY6" fmla="*/ 3106057 h 4023254"/>
                    <a:gd name="connsiteX7" fmla="*/ 552292 w 1669892"/>
                    <a:gd name="connsiteY7" fmla="*/ 2772228 h 4023254"/>
                    <a:gd name="connsiteX8" fmla="*/ 682920 w 1669892"/>
                    <a:gd name="connsiteY8" fmla="*/ 2801257 h 4023254"/>
                    <a:gd name="connsiteX9" fmla="*/ 682920 w 1669892"/>
                    <a:gd name="connsiteY9" fmla="*/ 2801257 h 4023254"/>
                    <a:gd name="connsiteX0" fmla="*/ 1669892 w 1669892"/>
                    <a:gd name="connsiteY0" fmla="*/ 0 h 3994256"/>
                    <a:gd name="connsiteX1" fmla="*/ 973206 w 1669892"/>
                    <a:gd name="connsiteY1" fmla="*/ 1161143 h 3994256"/>
                    <a:gd name="connsiteX2" fmla="*/ 1103835 w 1669892"/>
                    <a:gd name="connsiteY2" fmla="*/ 2264228 h 3994256"/>
                    <a:gd name="connsiteX3" fmla="*/ 1466692 w 1669892"/>
                    <a:gd name="connsiteY3" fmla="*/ 3106057 h 3994256"/>
                    <a:gd name="connsiteX4" fmla="*/ 1481206 w 1669892"/>
                    <a:gd name="connsiteY4" fmla="*/ 3759200 h 3994256"/>
                    <a:gd name="connsiteX5" fmla="*/ 682920 w 1669892"/>
                    <a:gd name="connsiteY5" fmla="*/ 3991428 h 3994256"/>
                    <a:gd name="connsiteX6" fmla="*/ 749 w 1669892"/>
                    <a:gd name="connsiteY6" fmla="*/ 3106057 h 3994256"/>
                    <a:gd name="connsiteX7" fmla="*/ 552292 w 1669892"/>
                    <a:gd name="connsiteY7" fmla="*/ 2772228 h 3994256"/>
                    <a:gd name="connsiteX8" fmla="*/ 682920 w 1669892"/>
                    <a:gd name="connsiteY8" fmla="*/ 2801257 h 3994256"/>
                    <a:gd name="connsiteX9" fmla="*/ 682920 w 1669892"/>
                    <a:gd name="connsiteY9" fmla="*/ 2801257 h 3994256"/>
                    <a:gd name="connsiteX0" fmla="*/ 1671449 w 1671449"/>
                    <a:gd name="connsiteY0" fmla="*/ 0 h 3994256"/>
                    <a:gd name="connsiteX1" fmla="*/ 974763 w 1671449"/>
                    <a:gd name="connsiteY1" fmla="*/ 1161143 h 3994256"/>
                    <a:gd name="connsiteX2" fmla="*/ 1105392 w 1671449"/>
                    <a:gd name="connsiteY2" fmla="*/ 2264228 h 3994256"/>
                    <a:gd name="connsiteX3" fmla="*/ 1468249 w 1671449"/>
                    <a:gd name="connsiteY3" fmla="*/ 3106057 h 3994256"/>
                    <a:gd name="connsiteX4" fmla="*/ 1482763 w 1671449"/>
                    <a:gd name="connsiteY4" fmla="*/ 3759200 h 3994256"/>
                    <a:gd name="connsiteX5" fmla="*/ 684477 w 1671449"/>
                    <a:gd name="connsiteY5" fmla="*/ 3991428 h 3994256"/>
                    <a:gd name="connsiteX6" fmla="*/ 2306 w 1671449"/>
                    <a:gd name="connsiteY6" fmla="*/ 3106057 h 3994256"/>
                    <a:gd name="connsiteX7" fmla="*/ 553849 w 1671449"/>
                    <a:gd name="connsiteY7" fmla="*/ 2772228 h 3994256"/>
                    <a:gd name="connsiteX8" fmla="*/ 684477 w 1671449"/>
                    <a:gd name="connsiteY8" fmla="*/ 2801257 h 3994256"/>
                    <a:gd name="connsiteX9" fmla="*/ 684477 w 1671449"/>
                    <a:gd name="connsiteY9" fmla="*/ 2801257 h 3994256"/>
                    <a:gd name="connsiteX0" fmla="*/ 1671449 w 1671449"/>
                    <a:gd name="connsiteY0" fmla="*/ 0 h 3994256"/>
                    <a:gd name="connsiteX1" fmla="*/ 974763 w 1671449"/>
                    <a:gd name="connsiteY1" fmla="*/ 1161143 h 3994256"/>
                    <a:gd name="connsiteX2" fmla="*/ 1105392 w 1671449"/>
                    <a:gd name="connsiteY2" fmla="*/ 2264228 h 3994256"/>
                    <a:gd name="connsiteX3" fmla="*/ 1468249 w 1671449"/>
                    <a:gd name="connsiteY3" fmla="*/ 3106057 h 3994256"/>
                    <a:gd name="connsiteX4" fmla="*/ 1482763 w 1671449"/>
                    <a:gd name="connsiteY4" fmla="*/ 3759200 h 3994256"/>
                    <a:gd name="connsiteX5" fmla="*/ 684477 w 1671449"/>
                    <a:gd name="connsiteY5" fmla="*/ 3991428 h 3994256"/>
                    <a:gd name="connsiteX6" fmla="*/ 2306 w 1671449"/>
                    <a:gd name="connsiteY6" fmla="*/ 3106057 h 3994256"/>
                    <a:gd name="connsiteX7" fmla="*/ 553849 w 1671449"/>
                    <a:gd name="connsiteY7" fmla="*/ 2772228 h 3994256"/>
                    <a:gd name="connsiteX8" fmla="*/ 684477 w 1671449"/>
                    <a:gd name="connsiteY8" fmla="*/ 2801257 h 3994256"/>
                    <a:gd name="connsiteX0" fmla="*/ 1671449 w 1671449"/>
                    <a:gd name="connsiteY0" fmla="*/ 0 h 3994256"/>
                    <a:gd name="connsiteX1" fmla="*/ 974763 w 1671449"/>
                    <a:gd name="connsiteY1" fmla="*/ 1161143 h 3994256"/>
                    <a:gd name="connsiteX2" fmla="*/ 1105392 w 1671449"/>
                    <a:gd name="connsiteY2" fmla="*/ 2264228 h 3994256"/>
                    <a:gd name="connsiteX3" fmla="*/ 1468249 w 1671449"/>
                    <a:gd name="connsiteY3" fmla="*/ 3106057 h 3994256"/>
                    <a:gd name="connsiteX4" fmla="*/ 1482763 w 1671449"/>
                    <a:gd name="connsiteY4" fmla="*/ 3759200 h 3994256"/>
                    <a:gd name="connsiteX5" fmla="*/ 684477 w 1671449"/>
                    <a:gd name="connsiteY5" fmla="*/ 3991428 h 3994256"/>
                    <a:gd name="connsiteX6" fmla="*/ 2306 w 1671449"/>
                    <a:gd name="connsiteY6" fmla="*/ 3106057 h 3994256"/>
                    <a:gd name="connsiteX7" fmla="*/ 553849 w 1671449"/>
                    <a:gd name="connsiteY7" fmla="*/ 2772228 h 39942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71449" h="3994256">
                      <a:moveTo>
                        <a:pt x="1671449" y="0"/>
                      </a:moveTo>
                      <a:cubicBezTo>
                        <a:pt x="1370277" y="391886"/>
                        <a:pt x="1069106" y="783772"/>
                        <a:pt x="974763" y="1161143"/>
                      </a:cubicBezTo>
                      <a:cubicBezTo>
                        <a:pt x="880420" y="1538514"/>
                        <a:pt x="1023144" y="1940076"/>
                        <a:pt x="1105392" y="2264228"/>
                      </a:cubicBezTo>
                      <a:cubicBezTo>
                        <a:pt x="1187640" y="2588380"/>
                        <a:pt x="1405354" y="2856895"/>
                        <a:pt x="1468249" y="3106057"/>
                      </a:cubicBezTo>
                      <a:cubicBezTo>
                        <a:pt x="1531144" y="3355219"/>
                        <a:pt x="1613392" y="3611638"/>
                        <a:pt x="1482763" y="3759200"/>
                      </a:cubicBezTo>
                      <a:cubicBezTo>
                        <a:pt x="1352134" y="3906762"/>
                        <a:pt x="1003792" y="4013199"/>
                        <a:pt x="684477" y="3991428"/>
                      </a:cubicBezTo>
                      <a:cubicBezTo>
                        <a:pt x="365162" y="3969657"/>
                        <a:pt x="-33981" y="3497942"/>
                        <a:pt x="2306" y="3106057"/>
                      </a:cubicBezTo>
                      <a:cubicBezTo>
                        <a:pt x="38593" y="2714172"/>
                        <a:pt x="440154" y="2823028"/>
                        <a:pt x="553849" y="2772228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B762487-EE65-49DE-96F6-CC95B1FECDC8}"/>
              </a:ext>
            </a:extLst>
          </p:cNvPr>
          <p:cNvGrpSpPr/>
          <p:nvPr/>
        </p:nvGrpSpPr>
        <p:grpSpPr>
          <a:xfrm>
            <a:off x="2094938" y="3307754"/>
            <a:ext cx="5463873" cy="4711584"/>
            <a:chOff x="-1598698" y="-1161905"/>
            <a:chExt cx="8544938" cy="736843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65853E-545E-27B3-3854-DB09C45B6B77}"/>
                </a:ext>
              </a:extLst>
            </p:cNvPr>
            <p:cNvSpPr txBox="1"/>
            <p:nvPr/>
          </p:nvSpPr>
          <p:spPr>
            <a:xfrm>
              <a:off x="-1598698" y="-1161905"/>
              <a:ext cx="8544938" cy="17327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ED7D3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K</a:t>
              </a:r>
              <a:r>
                <a:rPr kumimoji="0" lang="en-US" sz="66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angaroo</a:t>
              </a:r>
              <a:endParaRPr kumimoji="0" lang="en-US" sz="66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699779B-5118-2921-887A-154016FA15C8}"/>
                </a:ext>
              </a:extLst>
            </p:cNvPr>
            <p:cNvGrpSpPr/>
            <p:nvPr/>
          </p:nvGrpSpPr>
          <p:grpSpPr>
            <a:xfrm>
              <a:off x="751771" y="470916"/>
              <a:ext cx="3244439" cy="5735613"/>
              <a:chOff x="751771" y="470916"/>
              <a:chExt cx="3244439" cy="5735613"/>
            </a:xfrm>
          </p:grpSpPr>
          <p:sp>
            <p:nvSpPr>
              <p:cNvPr id="24" name="Oval 5">
                <a:extLst>
                  <a:ext uri="{FF2B5EF4-FFF2-40B4-BE49-F238E27FC236}">
                    <a16:creationId xmlns:a16="http://schemas.microsoft.com/office/drawing/2014/main" id="{09A28273-0FD7-A1CF-C9EA-7C6B08C3569B}"/>
                  </a:ext>
                </a:extLst>
              </p:cNvPr>
              <p:cNvSpPr/>
              <p:nvPr/>
            </p:nvSpPr>
            <p:spPr>
              <a:xfrm rot="19559930">
                <a:off x="1452012" y="481935"/>
                <a:ext cx="733926" cy="1021815"/>
              </a:xfrm>
              <a:custGeom>
                <a:avLst/>
                <a:gdLst>
                  <a:gd name="connsiteX0" fmla="*/ 0 w 641445"/>
                  <a:gd name="connsiteY0" fmla="*/ 539087 h 1078173"/>
                  <a:gd name="connsiteX1" fmla="*/ 320723 w 641445"/>
                  <a:gd name="connsiteY1" fmla="*/ 0 h 1078173"/>
                  <a:gd name="connsiteX2" fmla="*/ 641446 w 641445"/>
                  <a:gd name="connsiteY2" fmla="*/ 539087 h 1078173"/>
                  <a:gd name="connsiteX3" fmla="*/ 320723 w 641445"/>
                  <a:gd name="connsiteY3" fmla="*/ 1078174 h 1078173"/>
                  <a:gd name="connsiteX4" fmla="*/ 0 w 641445"/>
                  <a:gd name="connsiteY4" fmla="*/ 539087 h 1078173"/>
                  <a:gd name="connsiteX0" fmla="*/ 0 w 641446"/>
                  <a:gd name="connsiteY0" fmla="*/ 539112 h 1078199"/>
                  <a:gd name="connsiteX1" fmla="*/ 320723 w 641446"/>
                  <a:gd name="connsiteY1" fmla="*/ 25 h 1078199"/>
                  <a:gd name="connsiteX2" fmla="*/ 641446 w 641446"/>
                  <a:gd name="connsiteY2" fmla="*/ 539112 h 1078199"/>
                  <a:gd name="connsiteX3" fmla="*/ 320723 w 641446"/>
                  <a:gd name="connsiteY3" fmla="*/ 1078199 h 1078199"/>
                  <a:gd name="connsiteX4" fmla="*/ 0 w 641446"/>
                  <a:gd name="connsiteY4" fmla="*/ 539112 h 1078199"/>
                  <a:gd name="connsiteX0" fmla="*/ 0 w 611186"/>
                  <a:gd name="connsiteY0" fmla="*/ 543038 h 1078177"/>
                  <a:gd name="connsiteX1" fmla="*/ 290463 w 611186"/>
                  <a:gd name="connsiteY1" fmla="*/ 2 h 1078177"/>
                  <a:gd name="connsiteX2" fmla="*/ 611186 w 611186"/>
                  <a:gd name="connsiteY2" fmla="*/ 539089 h 1078177"/>
                  <a:gd name="connsiteX3" fmla="*/ 290463 w 611186"/>
                  <a:gd name="connsiteY3" fmla="*/ 1078176 h 1078177"/>
                  <a:gd name="connsiteX4" fmla="*/ 0 w 611186"/>
                  <a:gd name="connsiteY4" fmla="*/ 543038 h 1078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1186" h="1078177">
                    <a:moveTo>
                      <a:pt x="0" y="543038"/>
                    </a:moveTo>
                    <a:cubicBezTo>
                      <a:pt x="0" y="245308"/>
                      <a:pt x="188599" y="660"/>
                      <a:pt x="290463" y="2"/>
                    </a:cubicBezTo>
                    <a:cubicBezTo>
                      <a:pt x="392327" y="-656"/>
                      <a:pt x="611186" y="241359"/>
                      <a:pt x="611186" y="539089"/>
                    </a:cubicBezTo>
                    <a:cubicBezTo>
                      <a:pt x="611186" y="836819"/>
                      <a:pt x="392327" y="1077518"/>
                      <a:pt x="290463" y="1078176"/>
                    </a:cubicBezTo>
                    <a:cubicBezTo>
                      <a:pt x="188599" y="1078834"/>
                      <a:pt x="0" y="840768"/>
                      <a:pt x="0" y="543038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Oval 5">
                <a:extLst>
                  <a:ext uri="{FF2B5EF4-FFF2-40B4-BE49-F238E27FC236}">
                    <a16:creationId xmlns:a16="http://schemas.microsoft.com/office/drawing/2014/main" id="{252D536D-F1F7-CF2F-B4AE-BA6D62A13AD2}"/>
                  </a:ext>
                </a:extLst>
              </p:cNvPr>
              <p:cNvSpPr/>
              <p:nvPr/>
            </p:nvSpPr>
            <p:spPr>
              <a:xfrm rot="2040070" flipH="1">
                <a:off x="2470678" y="470916"/>
                <a:ext cx="733926" cy="1021815"/>
              </a:xfrm>
              <a:custGeom>
                <a:avLst/>
                <a:gdLst>
                  <a:gd name="connsiteX0" fmla="*/ 0 w 641445"/>
                  <a:gd name="connsiteY0" fmla="*/ 539087 h 1078173"/>
                  <a:gd name="connsiteX1" fmla="*/ 320723 w 641445"/>
                  <a:gd name="connsiteY1" fmla="*/ 0 h 1078173"/>
                  <a:gd name="connsiteX2" fmla="*/ 641446 w 641445"/>
                  <a:gd name="connsiteY2" fmla="*/ 539087 h 1078173"/>
                  <a:gd name="connsiteX3" fmla="*/ 320723 w 641445"/>
                  <a:gd name="connsiteY3" fmla="*/ 1078174 h 1078173"/>
                  <a:gd name="connsiteX4" fmla="*/ 0 w 641445"/>
                  <a:gd name="connsiteY4" fmla="*/ 539087 h 1078173"/>
                  <a:gd name="connsiteX0" fmla="*/ 0 w 641446"/>
                  <a:gd name="connsiteY0" fmla="*/ 539112 h 1078199"/>
                  <a:gd name="connsiteX1" fmla="*/ 320723 w 641446"/>
                  <a:gd name="connsiteY1" fmla="*/ 25 h 1078199"/>
                  <a:gd name="connsiteX2" fmla="*/ 641446 w 641446"/>
                  <a:gd name="connsiteY2" fmla="*/ 539112 h 1078199"/>
                  <a:gd name="connsiteX3" fmla="*/ 320723 w 641446"/>
                  <a:gd name="connsiteY3" fmla="*/ 1078199 h 1078199"/>
                  <a:gd name="connsiteX4" fmla="*/ 0 w 641446"/>
                  <a:gd name="connsiteY4" fmla="*/ 539112 h 1078199"/>
                  <a:gd name="connsiteX0" fmla="*/ 0 w 611186"/>
                  <a:gd name="connsiteY0" fmla="*/ 543038 h 1078177"/>
                  <a:gd name="connsiteX1" fmla="*/ 290463 w 611186"/>
                  <a:gd name="connsiteY1" fmla="*/ 2 h 1078177"/>
                  <a:gd name="connsiteX2" fmla="*/ 611186 w 611186"/>
                  <a:gd name="connsiteY2" fmla="*/ 539089 h 1078177"/>
                  <a:gd name="connsiteX3" fmla="*/ 290463 w 611186"/>
                  <a:gd name="connsiteY3" fmla="*/ 1078176 h 1078177"/>
                  <a:gd name="connsiteX4" fmla="*/ 0 w 611186"/>
                  <a:gd name="connsiteY4" fmla="*/ 543038 h 1078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1186" h="1078177">
                    <a:moveTo>
                      <a:pt x="0" y="543038"/>
                    </a:moveTo>
                    <a:cubicBezTo>
                      <a:pt x="0" y="245308"/>
                      <a:pt x="188599" y="660"/>
                      <a:pt x="290463" y="2"/>
                    </a:cubicBezTo>
                    <a:cubicBezTo>
                      <a:pt x="392327" y="-656"/>
                      <a:pt x="611186" y="241359"/>
                      <a:pt x="611186" y="539089"/>
                    </a:cubicBezTo>
                    <a:cubicBezTo>
                      <a:pt x="611186" y="836819"/>
                      <a:pt x="392327" y="1077518"/>
                      <a:pt x="290463" y="1078176"/>
                    </a:cubicBezTo>
                    <a:cubicBezTo>
                      <a:pt x="188599" y="1078834"/>
                      <a:pt x="0" y="840768"/>
                      <a:pt x="0" y="543038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Oval 5">
                <a:extLst>
                  <a:ext uri="{FF2B5EF4-FFF2-40B4-BE49-F238E27FC236}">
                    <a16:creationId xmlns:a16="http://schemas.microsoft.com/office/drawing/2014/main" id="{E4CA4852-6D21-4DFC-33C6-50DDC1F5DA3B}"/>
                  </a:ext>
                </a:extLst>
              </p:cNvPr>
              <p:cNvSpPr/>
              <p:nvPr/>
            </p:nvSpPr>
            <p:spPr>
              <a:xfrm rot="2040070" flipH="1">
                <a:off x="2555343" y="629105"/>
                <a:ext cx="551403" cy="767696"/>
              </a:xfrm>
              <a:custGeom>
                <a:avLst/>
                <a:gdLst>
                  <a:gd name="connsiteX0" fmla="*/ 0 w 641445"/>
                  <a:gd name="connsiteY0" fmla="*/ 539087 h 1078173"/>
                  <a:gd name="connsiteX1" fmla="*/ 320723 w 641445"/>
                  <a:gd name="connsiteY1" fmla="*/ 0 h 1078173"/>
                  <a:gd name="connsiteX2" fmla="*/ 641446 w 641445"/>
                  <a:gd name="connsiteY2" fmla="*/ 539087 h 1078173"/>
                  <a:gd name="connsiteX3" fmla="*/ 320723 w 641445"/>
                  <a:gd name="connsiteY3" fmla="*/ 1078174 h 1078173"/>
                  <a:gd name="connsiteX4" fmla="*/ 0 w 641445"/>
                  <a:gd name="connsiteY4" fmla="*/ 539087 h 1078173"/>
                  <a:gd name="connsiteX0" fmla="*/ 0 w 641446"/>
                  <a:gd name="connsiteY0" fmla="*/ 539112 h 1078199"/>
                  <a:gd name="connsiteX1" fmla="*/ 320723 w 641446"/>
                  <a:gd name="connsiteY1" fmla="*/ 25 h 1078199"/>
                  <a:gd name="connsiteX2" fmla="*/ 641446 w 641446"/>
                  <a:gd name="connsiteY2" fmla="*/ 539112 h 1078199"/>
                  <a:gd name="connsiteX3" fmla="*/ 320723 w 641446"/>
                  <a:gd name="connsiteY3" fmla="*/ 1078199 h 1078199"/>
                  <a:gd name="connsiteX4" fmla="*/ 0 w 641446"/>
                  <a:gd name="connsiteY4" fmla="*/ 539112 h 1078199"/>
                  <a:gd name="connsiteX0" fmla="*/ 0 w 611186"/>
                  <a:gd name="connsiteY0" fmla="*/ 543038 h 1078177"/>
                  <a:gd name="connsiteX1" fmla="*/ 290463 w 611186"/>
                  <a:gd name="connsiteY1" fmla="*/ 2 h 1078177"/>
                  <a:gd name="connsiteX2" fmla="*/ 611186 w 611186"/>
                  <a:gd name="connsiteY2" fmla="*/ 539089 h 1078177"/>
                  <a:gd name="connsiteX3" fmla="*/ 290463 w 611186"/>
                  <a:gd name="connsiteY3" fmla="*/ 1078176 h 1078177"/>
                  <a:gd name="connsiteX4" fmla="*/ 0 w 611186"/>
                  <a:gd name="connsiteY4" fmla="*/ 543038 h 1078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1186" h="1078177">
                    <a:moveTo>
                      <a:pt x="0" y="543038"/>
                    </a:moveTo>
                    <a:cubicBezTo>
                      <a:pt x="0" y="245308"/>
                      <a:pt x="188599" y="660"/>
                      <a:pt x="290463" y="2"/>
                    </a:cubicBezTo>
                    <a:cubicBezTo>
                      <a:pt x="392327" y="-656"/>
                      <a:pt x="611186" y="241359"/>
                      <a:pt x="611186" y="539089"/>
                    </a:cubicBezTo>
                    <a:cubicBezTo>
                      <a:pt x="611186" y="836819"/>
                      <a:pt x="392327" y="1077518"/>
                      <a:pt x="290463" y="1078176"/>
                    </a:cubicBezTo>
                    <a:cubicBezTo>
                      <a:pt x="188599" y="1078834"/>
                      <a:pt x="0" y="840768"/>
                      <a:pt x="0" y="543038"/>
                    </a:cubicBezTo>
                    <a:close/>
                  </a:path>
                </a:pathLst>
              </a:cu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Oval 5">
                <a:extLst>
                  <a:ext uri="{FF2B5EF4-FFF2-40B4-BE49-F238E27FC236}">
                    <a16:creationId xmlns:a16="http://schemas.microsoft.com/office/drawing/2014/main" id="{18C43838-2677-B164-F4E3-4BD26FBB697F}"/>
                  </a:ext>
                </a:extLst>
              </p:cNvPr>
              <p:cNvSpPr/>
              <p:nvPr/>
            </p:nvSpPr>
            <p:spPr>
              <a:xfrm rot="19559930">
                <a:off x="1586562" y="649695"/>
                <a:ext cx="541695" cy="754181"/>
              </a:xfrm>
              <a:custGeom>
                <a:avLst/>
                <a:gdLst>
                  <a:gd name="connsiteX0" fmla="*/ 0 w 641445"/>
                  <a:gd name="connsiteY0" fmla="*/ 539087 h 1078173"/>
                  <a:gd name="connsiteX1" fmla="*/ 320723 w 641445"/>
                  <a:gd name="connsiteY1" fmla="*/ 0 h 1078173"/>
                  <a:gd name="connsiteX2" fmla="*/ 641446 w 641445"/>
                  <a:gd name="connsiteY2" fmla="*/ 539087 h 1078173"/>
                  <a:gd name="connsiteX3" fmla="*/ 320723 w 641445"/>
                  <a:gd name="connsiteY3" fmla="*/ 1078174 h 1078173"/>
                  <a:gd name="connsiteX4" fmla="*/ 0 w 641445"/>
                  <a:gd name="connsiteY4" fmla="*/ 539087 h 1078173"/>
                  <a:gd name="connsiteX0" fmla="*/ 0 w 641446"/>
                  <a:gd name="connsiteY0" fmla="*/ 539112 h 1078199"/>
                  <a:gd name="connsiteX1" fmla="*/ 320723 w 641446"/>
                  <a:gd name="connsiteY1" fmla="*/ 25 h 1078199"/>
                  <a:gd name="connsiteX2" fmla="*/ 641446 w 641446"/>
                  <a:gd name="connsiteY2" fmla="*/ 539112 h 1078199"/>
                  <a:gd name="connsiteX3" fmla="*/ 320723 w 641446"/>
                  <a:gd name="connsiteY3" fmla="*/ 1078199 h 1078199"/>
                  <a:gd name="connsiteX4" fmla="*/ 0 w 641446"/>
                  <a:gd name="connsiteY4" fmla="*/ 539112 h 1078199"/>
                  <a:gd name="connsiteX0" fmla="*/ 0 w 611186"/>
                  <a:gd name="connsiteY0" fmla="*/ 543038 h 1078177"/>
                  <a:gd name="connsiteX1" fmla="*/ 290463 w 611186"/>
                  <a:gd name="connsiteY1" fmla="*/ 2 h 1078177"/>
                  <a:gd name="connsiteX2" fmla="*/ 611186 w 611186"/>
                  <a:gd name="connsiteY2" fmla="*/ 539089 h 1078177"/>
                  <a:gd name="connsiteX3" fmla="*/ 290463 w 611186"/>
                  <a:gd name="connsiteY3" fmla="*/ 1078176 h 1078177"/>
                  <a:gd name="connsiteX4" fmla="*/ 0 w 611186"/>
                  <a:gd name="connsiteY4" fmla="*/ 543038 h 1078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1186" h="1078177">
                    <a:moveTo>
                      <a:pt x="0" y="543038"/>
                    </a:moveTo>
                    <a:cubicBezTo>
                      <a:pt x="0" y="245308"/>
                      <a:pt x="188599" y="660"/>
                      <a:pt x="290463" y="2"/>
                    </a:cubicBezTo>
                    <a:cubicBezTo>
                      <a:pt x="392327" y="-656"/>
                      <a:pt x="611186" y="241359"/>
                      <a:pt x="611186" y="539089"/>
                    </a:cubicBezTo>
                    <a:cubicBezTo>
                      <a:pt x="611186" y="836819"/>
                      <a:pt x="392327" y="1077518"/>
                      <a:pt x="290463" y="1078176"/>
                    </a:cubicBezTo>
                    <a:cubicBezTo>
                      <a:pt x="188599" y="1078834"/>
                      <a:pt x="0" y="840768"/>
                      <a:pt x="0" y="543038"/>
                    </a:cubicBezTo>
                    <a:close/>
                  </a:path>
                </a:pathLst>
              </a:cu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D4BBDD2B-D78F-327C-946B-CE2079053C5E}"/>
                  </a:ext>
                </a:extLst>
              </p:cNvPr>
              <p:cNvSpPr/>
              <p:nvPr/>
            </p:nvSpPr>
            <p:spPr>
              <a:xfrm rot="20563463">
                <a:off x="1564626" y="717684"/>
                <a:ext cx="429548" cy="1020775"/>
              </a:xfrm>
              <a:prstGeom prst="arc">
                <a:avLst>
                  <a:gd name="adj1" fmla="val 16200000"/>
                  <a:gd name="adj2" fmla="val 2998321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41BEA4B4-B540-9A20-7129-0B223020A3CE}"/>
                  </a:ext>
                </a:extLst>
              </p:cNvPr>
              <p:cNvSpPr/>
              <p:nvPr/>
            </p:nvSpPr>
            <p:spPr>
              <a:xfrm rot="1036537" flipH="1">
                <a:off x="2656822" y="683026"/>
                <a:ext cx="429548" cy="1020775"/>
              </a:xfrm>
              <a:prstGeom prst="arc">
                <a:avLst>
                  <a:gd name="adj1" fmla="val 16200000"/>
                  <a:gd name="adj2" fmla="val 2998321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Oval 7">
                <a:extLst>
                  <a:ext uri="{FF2B5EF4-FFF2-40B4-BE49-F238E27FC236}">
                    <a16:creationId xmlns:a16="http://schemas.microsoft.com/office/drawing/2014/main" id="{8E29B167-29C2-E3FC-3FAF-6393D0F26B16}"/>
                  </a:ext>
                </a:extLst>
              </p:cNvPr>
              <p:cNvSpPr/>
              <p:nvPr/>
            </p:nvSpPr>
            <p:spPr>
              <a:xfrm>
                <a:off x="1292087" y="2480597"/>
                <a:ext cx="2203910" cy="3357077"/>
              </a:xfrm>
              <a:custGeom>
                <a:avLst/>
                <a:gdLst>
                  <a:gd name="connsiteX0" fmla="*/ 0 w 2368765"/>
                  <a:gd name="connsiteY0" fmla="*/ 1317009 h 2634018"/>
                  <a:gd name="connsiteX1" fmla="*/ 1184383 w 2368765"/>
                  <a:gd name="connsiteY1" fmla="*/ 0 h 2634018"/>
                  <a:gd name="connsiteX2" fmla="*/ 2368766 w 2368765"/>
                  <a:gd name="connsiteY2" fmla="*/ 1317009 h 2634018"/>
                  <a:gd name="connsiteX3" fmla="*/ 1184383 w 2368765"/>
                  <a:gd name="connsiteY3" fmla="*/ 2634018 h 2634018"/>
                  <a:gd name="connsiteX4" fmla="*/ 0 w 2368765"/>
                  <a:gd name="connsiteY4" fmla="*/ 1317009 h 2634018"/>
                  <a:gd name="connsiteX0" fmla="*/ 0 w 2232288"/>
                  <a:gd name="connsiteY0" fmla="*/ 1467872 h 2635718"/>
                  <a:gd name="connsiteX1" fmla="*/ 1047905 w 2232288"/>
                  <a:gd name="connsiteY1" fmla="*/ 738 h 2635718"/>
                  <a:gd name="connsiteX2" fmla="*/ 2232288 w 2232288"/>
                  <a:gd name="connsiteY2" fmla="*/ 1317747 h 2635718"/>
                  <a:gd name="connsiteX3" fmla="*/ 1047905 w 2232288"/>
                  <a:gd name="connsiteY3" fmla="*/ 2634756 h 2635718"/>
                  <a:gd name="connsiteX4" fmla="*/ 0 w 2232288"/>
                  <a:gd name="connsiteY4" fmla="*/ 1467872 h 2635718"/>
                  <a:gd name="connsiteX0" fmla="*/ 0 w 2232288"/>
                  <a:gd name="connsiteY0" fmla="*/ 1713326 h 2880851"/>
                  <a:gd name="connsiteX1" fmla="*/ 1047905 w 2232288"/>
                  <a:gd name="connsiteY1" fmla="*/ 533 h 2880851"/>
                  <a:gd name="connsiteX2" fmla="*/ 2232288 w 2232288"/>
                  <a:gd name="connsiteY2" fmla="*/ 1563201 h 2880851"/>
                  <a:gd name="connsiteX3" fmla="*/ 1047905 w 2232288"/>
                  <a:gd name="connsiteY3" fmla="*/ 2880210 h 2880851"/>
                  <a:gd name="connsiteX4" fmla="*/ 0 w 2232288"/>
                  <a:gd name="connsiteY4" fmla="*/ 1713326 h 2880851"/>
                  <a:gd name="connsiteX0" fmla="*/ 0 w 2232288"/>
                  <a:gd name="connsiteY0" fmla="*/ 1712907 h 2880432"/>
                  <a:gd name="connsiteX1" fmla="*/ 1047905 w 2232288"/>
                  <a:gd name="connsiteY1" fmla="*/ 114 h 2880432"/>
                  <a:gd name="connsiteX2" fmla="*/ 2232288 w 2232288"/>
                  <a:gd name="connsiteY2" fmla="*/ 1562782 h 2880432"/>
                  <a:gd name="connsiteX3" fmla="*/ 1047905 w 2232288"/>
                  <a:gd name="connsiteY3" fmla="*/ 2879791 h 2880432"/>
                  <a:gd name="connsiteX4" fmla="*/ 0 w 2232288"/>
                  <a:gd name="connsiteY4" fmla="*/ 1712907 h 2880432"/>
                  <a:gd name="connsiteX0" fmla="*/ 7497 w 2239785"/>
                  <a:gd name="connsiteY0" fmla="*/ 1752003 h 2919459"/>
                  <a:gd name="connsiteX1" fmla="*/ 608513 w 2239785"/>
                  <a:gd name="connsiteY1" fmla="*/ 578296 h 2919459"/>
                  <a:gd name="connsiteX2" fmla="*/ 1055402 w 2239785"/>
                  <a:gd name="connsiteY2" fmla="*/ 39210 h 2919459"/>
                  <a:gd name="connsiteX3" fmla="*/ 2239785 w 2239785"/>
                  <a:gd name="connsiteY3" fmla="*/ 1601878 h 2919459"/>
                  <a:gd name="connsiteX4" fmla="*/ 1055402 w 2239785"/>
                  <a:gd name="connsiteY4" fmla="*/ 2918887 h 2919459"/>
                  <a:gd name="connsiteX5" fmla="*/ 7497 w 2239785"/>
                  <a:gd name="connsiteY5" fmla="*/ 1752003 h 2919459"/>
                  <a:gd name="connsiteX0" fmla="*/ 446889 w 1631272"/>
                  <a:gd name="connsiteY0" fmla="*/ 2918887 h 2943136"/>
                  <a:gd name="connsiteX1" fmla="*/ 0 w 1631272"/>
                  <a:gd name="connsiteY1" fmla="*/ 578296 h 2943136"/>
                  <a:gd name="connsiteX2" fmla="*/ 446889 w 1631272"/>
                  <a:gd name="connsiteY2" fmla="*/ 39210 h 2943136"/>
                  <a:gd name="connsiteX3" fmla="*/ 1631272 w 1631272"/>
                  <a:gd name="connsiteY3" fmla="*/ 1601878 h 2943136"/>
                  <a:gd name="connsiteX4" fmla="*/ 446889 w 1631272"/>
                  <a:gd name="connsiteY4" fmla="*/ 2918887 h 2943136"/>
                  <a:gd name="connsiteX0" fmla="*/ 858688 w 2097067"/>
                  <a:gd name="connsiteY0" fmla="*/ 2918887 h 2926202"/>
                  <a:gd name="connsiteX1" fmla="*/ 411799 w 2097067"/>
                  <a:gd name="connsiteY1" fmla="*/ 578296 h 2926202"/>
                  <a:gd name="connsiteX2" fmla="*/ 858688 w 2097067"/>
                  <a:gd name="connsiteY2" fmla="*/ 39210 h 2926202"/>
                  <a:gd name="connsiteX3" fmla="*/ 2043071 w 2097067"/>
                  <a:gd name="connsiteY3" fmla="*/ 1601878 h 2926202"/>
                  <a:gd name="connsiteX4" fmla="*/ 858688 w 2097067"/>
                  <a:gd name="connsiteY4" fmla="*/ 2918887 h 2926202"/>
                  <a:gd name="connsiteX0" fmla="*/ 1013958 w 2252337"/>
                  <a:gd name="connsiteY0" fmla="*/ 2918887 h 2925680"/>
                  <a:gd name="connsiteX1" fmla="*/ 567069 w 2252337"/>
                  <a:gd name="connsiteY1" fmla="*/ 578296 h 2925680"/>
                  <a:gd name="connsiteX2" fmla="*/ 1013958 w 2252337"/>
                  <a:gd name="connsiteY2" fmla="*/ 39210 h 2925680"/>
                  <a:gd name="connsiteX3" fmla="*/ 2198341 w 2252337"/>
                  <a:gd name="connsiteY3" fmla="*/ 1601878 h 2925680"/>
                  <a:gd name="connsiteX4" fmla="*/ 1013958 w 2252337"/>
                  <a:gd name="connsiteY4" fmla="*/ 2918887 h 2925680"/>
                  <a:gd name="connsiteX0" fmla="*/ 950155 w 2155116"/>
                  <a:gd name="connsiteY0" fmla="*/ 2918887 h 2918904"/>
                  <a:gd name="connsiteX1" fmla="*/ 503266 w 2155116"/>
                  <a:gd name="connsiteY1" fmla="*/ 578296 h 2918904"/>
                  <a:gd name="connsiteX2" fmla="*/ 950155 w 2155116"/>
                  <a:gd name="connsiteY2" fmla="*/ 39210 h 2918904"/>
                  <a:gd name="connsiteX3" fmla="*/ 2134538 w 2155116"/>
                  <a:gd name="connsiteY3" fmla="*/ 1601878 h 2918904"/>
                  <a:gd name="connsiteX4" fmla="*/ 950155 w 2155116"/>
                  <a:gd name="connsiteY4" fmla="*/ 2918887 h 2918904"/>
                  <a:gd name="connsiteX0" fmla="*/ 950155 w 2155116"/>
                  <a:gd name="connsiteY0" fmla="*/ 2881535 h 2881552"/>
                  <a:gd name="connsiteX1" fmla="*/ 503266 w 2155116"/>
                  <a:gd name="connsiteY1" fmla="*/ 540944 h 2881552"/>
                  <a:gd name="connsiteX2" fmla="*/ 950155 w 2155116"/>
                  <a:gd name="connsiteY2" fmla="*/ 1858 h 2881552"/>
                  <a:gd name="connsiteX3" fmla="*/ 2134538 w 2155116"/>
                  <a:gd name="connsiteY3" fmla="*/ 1564526 h 2881552"/>
                  <a:gd name="connsiteX4" fmla="*/ 950155 w 2155116"/>
                  <a:gd name="connsiteY4" fmla="*/ 2881535 h 2881552"/>
                  <a:gd name="connsiteX0" fmla="*/ 950155 w 2155116"/>
                  <a:gd name="connsiteY0" fmla="*/ 2879693 h 2879710"/>
                  <a:gd name="connsiteX1" fmla="*/ 503266 w 2155116"/>
                  <a:gd name="connsiteY1" fmla="*/ 539102 h 2879710"/>
                  <a:gd name="connsiteX2" fmla="*/ 950155 w 2155116"/>
                  <a:gd name="connsiteY2" fmla="*/ 16 h 2879710"/>
                  <a:gd name="connsiteX3" fmla="*/ 1499553 w 2155116"/>
                  <a:gd name="connsiteY3" fmla="*/ 552750 h 2879710"/>
                  <a:gd name="connsiteX4" fmla="*/ 2134538 w 2155116"/>
                  <a:gd name="connsiteY4" fmla="*/ 1562684 h 2879710"/>
                  <a:gd name="connsiteX5" fmla="*/ 950155 w 2155116"/>
                  <a:gd name="connsiteY5" fmla="*/ 2879693 h 2879710"/>
                  <a:gd name="connsiteX0" fmla="*/ 950155 w 1499553"/>
                  <a:gd name="connsiteY0" fmla="*/ 2879693 h 2879710"/>
                  <a:gd name="connsiteX1" fmla="*/ 503266 w 1499553"/>
                  <a:gd name="connsiteY1" fmla="*/ 539102 h 2879710"/>
                  <a:gd name="connsiteX2" fmla="*/ 950155 w 1499553"/>
                  <a:gd name="connsiteY2" fmla="*/ 16 h 2879710"/>
                  <a:gd name="connsiteX3" fmla="*/ 1499553 w 1499553"/>
                  <a:gd name="connsiteY3" fmla="*/ 552750 h 2879710"/>
                  <a:gd name="connsiteX4" fmla="*/ 950155 w 1499553"/>
                  <a:gd name="connsiteY4" fmla="*/ 2879693 h 2879710"/>
                  <a:gd name="connsiteX0" fmla="*/ 1080842 w 2048951"/>
                  <a:gd name="connsiteY0" fmla="*/ 2879693 h 2883255"/>
                  <a:gd name="connsiteX1" fmla="*/ 633953 w 2048951"/>
                  <a:gd name="connsiteY1" fmla="*/ 539102 h 2883255"/>
                  <a:gd name="connsiteX2" fmla="*/ 1080842 w 2048951"/>
                  <a:gd name="connsiteY2" fmla="*/ 16 h 2883255"/>
                  <a:gd name="connsiteX3" fmla="*/ 1630240 w 2048951"/>
                  <a:gd name="connsiteY3" fmla="*/ 552750 h 2883255"/>
                  <a:gd name="connsiteX4" fmla="*/ 1080842 w 2048951"/>
                  <a:gd name="connsiteY4" fmla="*/ 2879693 h 2883255"/>
                  <a:gd name="connsiteX0" fmla="*/ 1080842 w 2178894"/>
                  <a:gd name="connsiteY0" fmla="*/ 2879693 h 2883010"/>
                  <a:gd name="connsiteX1" fmla="*/ 633953 w 2178894"/>
                  <a:gd name="connsiteY1" fmla="*/ 539102 h 2883010"/>
                  <a:gd name="connsiteX2" fmla="*/ 1080842 w 2178894"/>
                  <a:gd name="connsiteY2" fmla="*/ 16 h 2883010"/>
                  <a:gd name="connsiteX3" fmla="*/ 1630240 w 2178894"/>
                  <a:gd name="connsiteY3" fmla="*/ 552750 h 2883010"/>
                  <a:gd name="connsiteX4" fmla="*/ 1080842 w 2178894"/>
                  <a:gd name="connsiteY4" fmla="*/ 2879693 h 2883010"/>
                  <a:gd name="connsiteX0" fmla="*/ 1130092 w 2180651"/>
                  <a:gd name="connsiteY0" fmla="*/ 2879693 h 2883010"/>
                  <a:gd name="connsiteX1" fmla="*/ 574021 w 2180651"/>
                  <a:gd name="connsiteY1" fmla="*/ 539102 h 2883010"/>
                  <a:gd name="connsiteX2" fmla="*/ 1020910 w 2180651"/>
                  <a:gd name="connsiteY2" fmla="*/ 16 h 2883010"/>
                  <a:gd name="connsiteX3" fmla="*/ 1570308 w 2180651"/>
                  <a:gd name="connsiteY3" fmla="*/ 552750 h 2883010"/>
                  <a:gd name="connsiteX4" fmla="*/ 1130092 w 2180651"/>
                  <a:gd name="connsiteY4" fmla="*/ 2879693 h 2883010"/>
                  <a:gd name="connsiteX0" fmla="*/ 1026353 w 1966593"/>
                  <a:gd name="connsiteY0" fmla="*/ 2879693 h 2885692"/>
                  <a:gd name="connsiteX1" fmla="*/ 470282 w 1966593"/>
                  <a:gd name="connsiteY1" fmla="*/ 539102 h 2885692"/>
                  <a:gd name="connsiteX2" fmla="*/ 917171 w 1966593"/>
                  <a:gd name="connsiteY2" fmla="*/ 16 h 2885692"/>
                  <a:gd name="connsiteX3" fmla="*/ 1466569 w 1966593"/>
                  <a:gd name="connsiteY3" fmla="*/ 552750 h 2885692"/>
                  <a:gd name="connsiteX4" fmla="*/ 1026353 w 1966593"/>
                  <a:gd name="connsiteY4" fmla="*/ 2879693 h 2885692"/>
                  <a:gd name="connsiteX0" fmla="*/ 1111626 w 2051866"/>
                  <a:gd name="connsiteY0" fmla="*/ 2879693 h 2885954"/>
                  <a:gd name="connsiteX1" fmla="*/ 555555 w 2051866"/>
                  <a:gd name="connsiteY1" fmla="*/ 539102 h 2885954"/>
                  <a:gd name="connsiteX2" fmla="*/ 1002444 w 2051866"/>
                  <a:gd name="connsiteY2" fmla="*/ 16 h 2885954"/>
                  <a:gd name="connsiteX3" fmla="*/ 1551842 w 2051866"/>
                  <a:gd name="connsiteY3" fmla="*/ 552750 h 2885954"/>
                  <a:gd name="connsiteX4" fmla="*/ 1111626 w 2051866"/>
                  <a:gd name="connsiteY4" fmla="*/ 2879693 h 2885954"/>
                  <a:gd name="connsiteX0" fmla="*/ 135964 w 1076204"/>
                  <a:gd name="connsiteY0" fmla="*/ 2879677 h 2879677"/>
                  <a:gd name="connsiteX1" fmla="*/ 26782 w 1076204"/>
                  <a:gd name="connsiteY1" fmla="*/ 0 h 2879677"/>
                  <a:gd name="connsiteX2" fmla="*/ 576180 w 1076204"/>
                  <a:gd name="connsiteY2" fmla="*/ 552734 h 2879677"/>
                  <a:gd name="connsiteX3" fmla="*/ 135964 w 1076204"/>
                  <a:gd name="connsiteY3" fmla="*/ 2879677 h 2879677"/>
                  <a:gd name="connsiteX0" fmla="*/ 393332 w 1333572"/>
                  <a:gd name="connsiteY0" fmla="*/ 2879707 h 2879707"/>
                  <a:gd name="connsiteX1" fmla="*/ 284150 w 1333572"/>
                  <a:gd name="connsiteY1" fmla="*/ 30 h 2879707"/>
                  <a:gd name="connsiteX2" fmla="*/ 833548 w 1333572"/>
                  <a:gd name="connsiteY2" fmla="*/ 552764 h 2879707"/>
                  <a:gd name="connsiteX3" fmla="*/ 393332 w 1333572"/>
                  <a:gd name="connsiteY3" fmla="*/ 2879707 h 2879707"/>
                  <a:gd name="connsiteX0" fmla="*/ 855822 w 1766979"/>
                  <a:gd name="connsiteY0" fmla="*/ 2879707 h 2880122"/>
                  <a:gd name="connsiteX1" fmla="*/ 746640 w 1766979"/>
                  <a:gd name="connsiteY1" fmla="*/ 30 h 2880122"/>
                  <a:gd name="connsiteX2" fmla="*/ 1296038 w 1766979"/>
                  <a:gd name="connsiteY2" fmla="*/ 552764 h 2880122"/>
                  <a:gd name="connsiteX3" fmla="*/ 855822 w 1766979"/>
                  <a:gd name="connsiteY3" fmla="*/ 2879707 h 2880122"/>
                  <a:gd name="connsiteX0" fmla="*/ 855822 w 855822"/>
                  <a:gd name="connsiteY0" fmla="*/ 2879677 h 2880092"/>
                  <a:gd name="connsiteX1" fmla="*/ 746640 w 855822"/>
                  <a:gd name="connsiteY1" fmla="*/ 0 h 2880092"/>
                  <a:gd name="connsiteX2" fmla="*/ 855822 w 855822"/>
                  <a:gd name="connsiteY2" fmla="*/ 2879677 h 2880092"/>
                  <a:gd name="connsiteX0" fmla="*/ 841211 w 1447490"/>
                  <a:gd name="connsiteY0" fmla="*/ 2879677 h 2880547"/>
                  <a:gd name="connsiteX1" fmla="*/ 732029 w 1447490"/>
                  <a:gd name="connsiteY1" fmla="*/ 0 h 2880547"/>
                  <a:gd name="connsiteX2" fmla="*/ 841211 w 1447490"/>
                  <a:gd name="connsiteY2" fmla="*/ 2879677 h 2880547"/>
                  <a:gd name="connsiteX0" fmla="*/ 760317 w 1449076"/>
                  <a:gd name="connsiteY0" fmla="*/ 2879790 h 2880665"/>
                  <a:gd name="connsiteX1" fmla="*/ 651135 w 1449076"/>
                  <a:gd name="connsiteY1" fmla="*/ 113 h 2880665"/>
                  <a:gd name="connsiteX2" fmla="*/ 760317 w 1449076"/>
                  <a:gd name="connsiteY2" fmla="*/ 2879790 h 2880665"/>
                  <a:gd name="connsiteX0" fmla="*/ 1083466 w 2100805"/>
                  <a:gd name="connsiteY0" fmla="*/ 2879785 h 2881650"/>
                  <a:gd name="connsiteX1" fmla="*/ 974284 w 2100805"/>
                  <a:gd name="connsiteY1" fmla="*/ 108 h 2881650"/>
                  <a:gd name="connsiteX2" fmla="*/ 1083466 w 2100805"/>
                  <a:gd name="connsiteY2" fmla="*/ 2879785 h 2881650"/>
                  <a:gd name="connsiteX0" fmla="*/ 1048607 w 2030698"/>
                  <a:gd name="connsiteY0" fmla="*/ 2879791 h 2882197"/>
                  <a:gd name="connsiteX1" fmla="*/ 939425 w 2030698"/>
                  <a:gd name="connsiteY1" fmla="*/ 114 h 2882197"/>
                  <a:gd name="connsiteX2" fmla="*/ 1048607 w 2030698"/>
                  <a:gd name="connsiteY2" fmla="*/ 2879791 h 2882197"/>
                  <a:gd name="connsiteX0" fmla="*/ 979012 w 1890631"/>
                  <a:gd name="connsiteY0" fmla="*/ 2879789 h 2879882"/>
                  <a:gd name="connsiteX1" fmla="*/ 869830 w 1890631"/>
                  <a:gd name="connsiteY1" fmla="*/ 112 h 2879882"/>
                  <a:gd name="connsiteX2" fmla="*/ 979012 w 1890631"/>
                  <a:gd name="connsiteY2" fmla="*/ 2879789 h 2879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0631" h="2879882">
                    <a:moveTo>
                      <a:pt x="979012" y="2879789"/>
                    </a:moveTo>
                    <a:cubicBezTo>
                      <a:pt x="-932663" y="2898777"/>
                      <a:pt x="475628" y="20881"/>
                      <a:pt x="869830" y="112"/>
                    </a:cubicBezTo>
                    <a:cubicBezTo>
                      <a:pt x="1264032" y="-20657"/>
                      <a:pt x="2890687" y="2860801"/>
                      <a:pt x="979012" y="2879789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Oval 4">
                <a:extLst>
                  <a:ext uri="{FF2B5EF4-FFF2-40B4-BE49-F238E27FC236}">
                    <a16:creationId xmlns:a16="http://schemas.microsoft.com/office/drawing/2014/main" id="{1A2CEDAB-7EA4-07E4-4493-DC31FFA92447}"/>
                  </a:ext>
                </a:extLst>
              </p:cNvPr>
              <p:cNvSpPr/>
              <p:nvPr/>
            </p:nvSpPr>
            <p:spPr>
              <a:xfrm>
                <a:off x="1500954" y="1174248"/>
                <a:ext cx="1640212" cy="1606828"/>
              </a:xfrm>
              <a:custGeom>
                <a:avLst/>
                <a:gdLst>
                  <a:gd name="connsiteX0" fmla="*/ 0 w 1378424"/>
                  <a:gd name="connsiteY0" fmla="*/ 689212 h 1378424"/>
                  <a:gd name="connsiteX1" fmla="*/ 689212 w 1378424"/>
                  <a:gd name="connsiteY1" fmla="*/ 0 h 1378424"/>
                  <a:gd name="connsiteX2" fmla="*/ 1378424 w 1378424"/>
                  <a:gd name="connsiteY2" fmla="*/ 689212 h 1378424"/>
                  <a:gd name="connsiteX3" fmla="*/ 689212 w 1378424"/>
                  <a:gd name="connsiteY3" fmla="*/ 1378424 h 1378424"/>
                  <a:gd name="connsiteX4" fmla="*/ 0 w 1378424"/>
                  <a:gd name="connsiteY4" fmla="*/ 689212 h 1378424"/>
                  <a:gd name="connsiteX0" fmla="*/ 0 w 1396077"/>
                  <a:gd name="connsiteY0" fmla="*/ 689212 h 1378424"/>
                  <a:gd name="connsiteX1" fmla="*/ 689212 w 1396077"/>
                  <a:gd name="connsiteY1" fmla="*/ 0 h 1378424"/>
                  <a:gd name="connsiteX2" fmla="*/ 1378424 w 1396077"/>
                  <a:gd name="connsiteY2" fmla="*/ 689212 h 1378424"/>
                  <a:gd name="connsiteX3" fmla="*/ 689212 w 1396077"/>
                  <a:gd name="connsiteY3" fmla="*/ 1378424 h 1378424"/>
                  <a:gd name="connsiteX4" fmla="*/ 0 w 1396077"/>
                  <a:gd name="connsiteY4" fmla="*/ 689212 h 1378424"/>
                  <a:gd name="connsiteX0" fmla="*/ 10984 w 1407061"/>
                  <a:gd name="connsiteY0" fmla="*/ 689212 h 1378424"/>
                  <a:gd name="connsiteX1" fmla="*/ 700196 w 1407061"/>
                  <a:gd name="connsiteY1" fmla="*/ 0 h 1378424"/>
                  <a:gd name="connsiteX2" fmla="*/ 1389408 w 1407061"/>
                  <a:gd name="connsiteY2" fmla="*/ 689212 h 1378424"/>
                  <a:gd name="connsiteX3" fmla="*/ 700196 w 1407061"/>
                  <a:gd name="connsiteY3" fmla="*/ 1378424 h 1378424"/>
                  <a:gd name="connsiteX4" fmla="*/ 10984 w 1407061"/>
                  <a:gd name="connsiteY4" fmla="*/ 689212 h 1378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7061" h="1378424">
                    <a:moveTo>
                      <a:pt x="10984" y="689212"/>
                    </a:moveTo>
                    <a:cubicBezTo>
                      <a:pt x="92871" y="281275"/>
                      <a:pt x="319555" y="0"/>
                      <a:pt x="700196" y="0"/>
                    </a:cubicBezTo>
                    <a:cubicBezTo>
                      <a:pt x="1080837" y="0"/>
                      <a:pt x="1389408" y="308571"/>
                      <a:pt x="1389408" y="689212"/>
                    </a:cubicBezTo>
                    <a:cubicBezTo>
                      <a:pt x="1498590" y="1219978"/>
                      <a:pt x="1080837" y="1378424"/>
                      <a:pt x="700196" y="1378424"/>
                    </a:cubicBezTo>
                    <a:cubicBezTo>
                      <a:pt x="319555" y="1378424"/>
                      <a:pt x="-70903" y="1097149"/>
                      <a:pt x="10984" y="689212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Oval 8">
                <a:extLst>
                  <a:ext uri="{FF2B5EF4-FFF2-40B4-BE49-F238E27FC236}">
                    <a16:creationId xmlns:a16="http://schemas.microsoft.com/office/drawing/2014/main" id="{E0548BEA-73AF-39E0-A120-7DE5C1DD2160}"/>
                  </a:ext>
                </a:extLst>
              </p:cNvPr>
              <p:cNvSpPr/>
              <p:nvPr/>
            </p:nvSpPr>
            <p:spPr>
              <a:xfrm rot="20300134">
                <a:off x="1389433" y="4359641"/>
                <a:ext cx="754213" cy="1725169"/>
              </a:xfrm>
              <a:custGeom>
                <a:avLst/>
                <a:gdLst>
                  <a:gd name="connsiteX0" fmla="*/ 0 w 501187"/>
                  <a:gd name="connsiteY0" fmla="*/ 657626 h 1315251"/>
                  <a:gd name="connsiteX1" fmla="*/ 250594 w 501187"/>
                  <a:gd name="connsiteY1" fmla="*/ 0 h 1315251"/>
                  <a:gd name="connsiteX2" fmla="*/ 501188 w 501187"/>
                  <a:gd name="connsiteY2" fmla="*/ 657626 h 1315251"/>
                  <a:gd name="connsiteX3" fmla="*/ 250594 w 501187"/>
                  <a:gd name="connsiteY3" fmla="*/ 1315252 h 1315251"/>
                  <a:gd name="connsiteX4" fmla="*/ 0 w 501187"/>
                  <a:gd name="connsiteY4" fmla="*/ 657626 h 1315251"/>
                  <a:gd name="connsiteX0" fmla="*/ 0 w 501188"/>
                  <a:gd name="connsiteY0" fmla="*/ 664494 h 1322120"/>
                  <a:gd name="connsiteX1" fmla="*/ 250594 w 501188"/>
                  <a:gd name="connsiteY1" fmla="*/ 6868 h 1322120"/>
                  <a:gd name="connsiteX2" fmla="*/ 501188 w 501188"/>
                  <a:gd name="connsiteY2" fmla="*/ 664494 h 1322120"/>
                  <a:gd name="connsiteX3" fmla="*/ 250594 w 501188"/>
                  <a:gd name="connsiteY3" fmla="*/ 1322120 h 1322120"/>
                  <a:gd name="connsiteX4" fmla="*/ 0 w 501188"/>
                  <a:gd name="connsiteY4" fmla="*/ 664494 h 1322120"/>
                  <a:gd name="connsiteX0" fmla="*/ 0 w 603203"/>
                  <a:gd name="connsiteY0" fmla="*/ 662704 h 1320330"/>
                  <a:gd name="connsiteX1" fmla="*/ 250594 w 603203"/>
                  <a:gd name="connsiteY1" fmla="*/ 5078 h 1320330"/>
                  <a:gd name="connsiteX2" fmla="*/ 501188 w 603203"/>
                  <a:gd name="connsiteY2" fmla="*/ 662704 h 1320330"/>
                  <a:gd name="connsiteX3" fmla="*/ 250594 w 603203"/>
                  <a:gd name="connsiteY3" fmla="*/ 1320330 h 1320330"/>
                  <a:gd name="connsiteX4" fmla="*/ 0 w 603203"/>
                  <a:gd name="connsiteY4" fmla="*/ 662704 h 1320330"/>
                  <a:gd name="connsiteX0" fmla="*/ 0 w 621982"/>
                  <a:gd name="connsiteY0" fmla="*/ 657766 h 1315555"/>
                  <a:gd name="connsiteX1" fmla="*/ 250594 w 621982"/>
                  <a:gd name="connsiteY1" fmla="*/ 140 h 1315555"/>
                  <a:gd name="connsiteX2" fmla="*/ 541846 w 621982"/>
                  <a:gd name="connsiteY2" fmla="*/ 703287 h 1315555"/>
                  <a:gd name="connsiteX3" fmla="*/ 250594 w 621982"/>
                  <a:gd name="connsiteY3" fmla="*/ 1315392 h 1315555"/>
                  <a:gd name="connsiteX4" fmla="*/ 0 w 621982"/>
                  <a:gd name="connsiteY4" fmla="*/ 657766 h 1315555"/>
                  <a:gd name="connsiteX0" fmla="*/ 0 w 281918"/>
                  <a:gd name="connsiteY0" fmla="*/ 675906 h 1351812"/>
                  <a:gd name="connsiteX1" fmla="*/ 250594 w 281918"/>
                  <a:gd name="connsiteY1" fmla="*/ 18280 h 1351812"/>
                  <a:gd name="connsiteX2" fmla="*/ 250594 w 281918"/>
                  <a:gd name="connsiteY2" fmla="*/ 1333532 h 1351812"/>
                  <a:gd name="connsiteX3" fmla="*/ 0 w 281918"/>
                  <a:gd name="connsiteY3" fmla="*/ 675906 h 1351812"/>
                  <a:gd name="connsiteX0" fmla="*/ 2266 w 418320"/>
                  <a:gd name="connsiteY0" fmla="*/ 677244 h 1468499"/>
                  <a:gd name="connsiteX1" fmla="*/ 252860 w 418320"/>
                  <a:gd name="connsiteY1" fmla="*/ 19618 h 1468499"/>
                  <a:gd name="connsiteX2" fmla="*/ 410278 w 418320"/>
                  <a:gd name="connsiteY2" fmla="*/ 1456142 h 1468499"/>
                  <a:gd name="connsiteX3" fmla="*/ 2266 w 418320"/>
                  <a:gd name="connsiteY3" fmla="*/ 677244 h 1468499"/>
                  <a:gd name="connsiteX0" fmla="*/ 2266 w 447973"/>
                  <a:gd name="connsiteY0" fmla="*/ 677244 h 1457759"/>
                  <a:gd name="connsiteX1" fmla="*/ 252860 w 447973"/>
                  <a:gd name="connsiteY1" fmla="*/ 19618 h 1457759"/>
                  <a:gd name="connsiteX2" fmla="*/ 410278 w 447973"/>
                  <a:gd name="connsiteY2" fmla="*/ 1456142 h 1457759"/>
                  <a:gd name="connsiteX3" fmla="*/ 2266 w 447973"/>
                  <a:gd name="connsiteY3" fmla="*/ 677244 h 1457759"/>
                  <a:gd name="connsiteX0" fmla="*/ 2718 w 648570"/>
                  <a:gd name="connsiteY0" fmla="*/ 663793 h 1445051"/>
                  <a:gd name="connsiteX1" fmla="*/ 253312 w 648570"/>
                  <a:gd name="connsiteY1" fmla="*/ 6167 h 1445051"/>
                  <a:gd name="connsiteX2" fmla="*/ 645612 w 648570"/>
                  <a:gd name="connsiteY2" fmla="*/ 399608 h 1445051"/>
                  <a:gd name="connsiteX3" fmla="*/ 410730 w 648570"/>
                  <a:gd name="connsiteY3" fmla="*/ 1442691 h 1445051"/>
                  <a:gd name="connsiteX4" fmla="*/ 2718 w 648570"/>
                  <a:gd name="connsiteY4" fmla="*/ 663793 h 1445051"/>
                  <a:gd name="connsiteX0" fmla="*/ 2718 w 647433"/>
                  <a:gd name="connsiteY0" fmla="*/ 663793 h 1478256"/>
                  <a:gd name="connsiteX1" fmla="*/ 253312 w 647433"/>
                  <a:gd name="connsiteY1" fmla="*/ 6167 h 1478256"/>
                  <a:gd name="connsiteX2" fmla="*/ 645612 w 647433"/>
                  <a:gd name="connsiteY2" fmla="*/ 399608 h 1478256"/>
                  <a:gd name="connsiteX3" fmla="*/ 410730 w 647433"/>
                  <a:gd name="connsiteY3" fmla="*/ 1442691 h 1478256"/>
                  <a:gd name="connsiteX4" fmla="*/ 2718 w 647433"/>
                  <a:gd name="connsiteY4" fmla="*/ 663793 h 1478256"/>
                  <a:gd name="connsiteX0" fmla="*/ 1189 w 645904"/>
                  <a:gd name="connsiteY0" fmla="*/ 663793 h 1479136"/>
                  <a:gd name="connsiteX1" fmla="*/ 251783 w 645904"/>
                  <a:gd name="connsiteY1" fmla="*/ 6167 h 1479136"/>
                  <a:gd name="connsiteX2" fmla="*/ 644083 w 645904"/>
                  <a:gd name="connsiteY2" fmla="*/ 399608 h 1479136"/>
                  <a:gd name="connsiteX3" fmla="*/ 409201 w 645904"/>
                  <a:gd name="connsiteY3" fmla="*/ 1442691 h 1479136"/>
                  <a:gd name="connsiteX4" fmla="*/ 1189 w 645904"/>
                  <a:gd name="connsiteY4" fmla="*/ 663793 h 1479136"/>
                  <a:gd name="connsiteX0" fmla="*/ 2289 w 647004"/>
                  <a:gd name="connsiteY0" fmla="*/ 663793 h 1479943"/>
                  <a:gd name="connsiteX1" fmla="*/ 252883 w 647004"/>
                  <a:gd name="connsiteY1" fmla="*/ 6167 h 1479943"/>
                  <a:gd name="connsiteX2" fmla="*/ 645183 w 647004"/>
                  <a:gd name="connsiteY2" fmla="*/ 399608 h 1479943"/>
                  <a:gd name="connsiteX3" fmla="*/ 410301 w 647004"/>
                  <a:gd name="connsiteY3" fmla="*/ 1442691 h 1479943"/>
                  <a:gd name="connsiteX4" fmla="*/ 2289 w 647004"/>
                  <a:gd name="connsiteY4" fmla="*/ 663793 h 1479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004" h="1479943">
                    <a:moveTo>
                      <a:pt x="2289" y="663793"/>
                    </a:moveTo>
                    <a:cubicBezTo>
                      <a:pt x="-21515" y="381282"/>
                      <a:pt x="145734" y="50198"/>
                      <a:pt x="252883" y="6167"/>
                    </a:cubicBezTo>
                    <a:cubicBezTo>
                      <a:pt x="360032" y="-37864"/>
                      <a:pt x="618947" y="160187"/>
                      <a:pt x="645183" y="399608"/>
                    </a:cubicBezTo>
                    <a:cubicBezTo>
                      <a:pt x="671419" y="639029"/>
                      <a:pt x="405553" y="1236730"/>
                      <a:pt x="410301" y="1442691"/>
                    </a:cubicBezTo>
                    <a:cubicBezTo>
                      <a:pt x="415049" y="1648652"/>
                      <a:pt x="26093" y="946304"/>
                      <a:pt x="2289" y="663793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Rectangle: Rounded Corners 11">
                <a:extLst>
                  <a:ext uri="{FF2B5EF4-FFF2-40B4-BE49-F238E27FC236}">
                    <a16:creationId xmlns:a16="http://schemas.microsoft.com/office/drawing/2014/main" id="{0E469578-032B-744A-514C-A5C7C14B34B1}"/>
                  </a:ext>
                </a:extLst>
              </p:cNvPr>
              <p:cNvSpPr/>
              <p:nvPr/>
            </p:nvSpPr>
            <p:spPr>
              <a:xfrm rot="19944920">
                <a:off x="1616311" y="3436800"/>
                <a:ext cx="646762" cy="995095"/>
              </a:xfrm>
              <a:custGeom>
                <a:avLst/>
                <a:gdLst>
                  <a:gd name="connsiteX0" fmla="*/ 0 w 240605"/>
                  <a:gd name="connsiteY0" fmla="*/ 120303 h 853440"/>
                  <a:gd name="connsiteX1" fmla="*/ 120303 w 240605"/>
                  <a:gd name="connsiteY1" fmla="*/ 0 h 853440"/>
                  <a:gd name="connsiteX2" fmla="*/ 120303 w 240605"/>
                  <a:gd name="connsiteY2" fmla="*/ 0 h 853440"/>
                  <a:gd name="connsiteX3" fmla="*/ 240606 w 240605"/>
                  <a:gd name="connsiteY3" fmla="*/ 120303 h 853440"/>
                  <a:gd name="connsiteX4" fmla="*/ 240605 w 240605"/>
                  <a:gd name="connsiteY4" fmla="*/ 733138 h 853440"/>
                  <a:gd name="connsiteX5" fmla="*/ 120302 w 240605"/>
                  <a:gd name="connsiteY5" fmla="*/ 853441 h 853440"/>
                  <a:gd name="connsiteX6" fmla="*/ 120303 w 240605"/>
                  <a:gd name="connsiteY6" fmla="*/ 853440 h 853440"/>
                  <a:gd name="connsiteX7" fmla="*/ 0 w 240605"/>
                  <a:gd name="connsiteY7" fmla="*/ 733137 h 853440"/>
                  <a:gd name="connsiteX8" fmla="*/ 0 w 240605"/>
                  <a:gd name="connsiteY8" fmla="*/ 120303 h 853440"/>
                  <a:gd name="connsiteX0" fmla="*/ 0 w 240606"/>
                  <a:gd name="connsiteY0" fmla="*/ 733137 h 853441"/>
                  <a:gd name="connsiteX1" fmla="*/ 120303 w 240606"/>
                  <a:gd name="connsiteY1" fmla="*/ 0 h 853441"/>
                  <a:gd name="connsiteX2" fmla="*/ 120303 w 240606"/>
                  <a:gd name="connsiteY2" fmla="*/ 0 h 853441"/>
                  <a:gd name="connsiteX3" fmla="*/ 240606 w 240606"/>
                  <a:gd name="connsiteY3" fmla="*/ 120303 h 853441"/>
                  <a:gd name="connsiteX4" fmla="*/ 240605 w 240606"/>
                  <a:gd name="connsiteY4" fmla="*/ 733138 h 853441"/>
                  <a:gd name="connsiteX5" fmla="*/ 120302 w 240606"/>
                  <a:gd name="connsiteY5" fmla="*/ 853441 h 853441"/>
                  <a:gd name="connsiteX6" fmla="*/ 120303 w 240606"/>
                  <a:gd name="connsiteY6" fmla="*/ 853440 h 853441"/>
                  <a:gd name="connsiteX7" fmla="*/ 0 w 240606"/>
                  <a:gd name="connsiteY7" fmla="*/ 733137 h 853441"/>
                  <a:gd name="connsiteX0" fmla="*/ 43096 w 283702"/>
                  <a:gd name="connsiteY0" fmla="*/ 733137 h 853441"/>
                  <a:gd name="connsiteX1" fmla="*/ 163399 w 283702"/>
                  <a:gd name="connsiteY1" fmla="*/ 0 h 853441"/>
                  <a:gd name="connsiteX2" fmla="*/ 163399 w 283702"/>
                  <a:gd name="connsiteY2" fmla="*/ 0 h 853441"/>
                  <a:gd name="connsiteX3" fmla="*/ 283702 w 283702"/>
                  <a:gd name="connsiteY3" fmla="*/ 120303 h 853441"/>
                  <a:gd name="connsiteX4" fmla="*/ 283701 w 283702"/>
                  <a:gd name="connsiteY4" fmla="*/ 733138 h 853441"/>
                  <a:gd name="connsiteX5" fmla="*/ 163398 w 283702"/>
                  <a:gd name="connsiteY5" fmla="*/ 853441 h 853441"/>
                  <a:gd name="connsiteX6" fmla="*/ 163399 w 283702"/>
                  <a:gd name="connsiteY6" fmla="*/ 853440 h 853441"/>
                  <a:gd name="connsiteX7" fmla="*/ 43096 w 283702"/>
                  <a:gd name="connsiteY7" fmla="*/ 733137 h 853441"/>
                  <a:gd name="connsiteX0" fmla="*/ 72811 w 313417"/>
                  <a:gd name="connsiteY0" fmla="*/ 733137 h 853441"/>
                  <a:gd name="connsiteX1" fmla="*/ 193114 w 313417"/>
                  <a:gd name="connsiteY1" fmla="*/ 0 h 853441"/>
                  <a:gd name="connsiteX2" fmla="*/ 193114 w 313417"/>
                  <a:gd name="connsiteY2" fmla="*/ 0 h 853441"/>
                  <a:gd name="connsiteX3" fmla="*/ 313417 w 313417"/>
                  <a:gd name="connsiteY3" fmla="*/ 120303 h 853441"/>
                  <a:gd name="connsiteX4" fmla="*/ 313416 w 313417"/>
                  <a:gd name="connsiteY4" fmla="*/ 733138 h 853441"/>
                  <a:gd name="connsiteX5" fmla="*/ 193113 w 313417"/>
                  <a:gd name="connsiteY5" fmla="*/ 853441 h 853441"/>
                  <a:gd name="connsiteX6" fmla="*/ 193114 w 313417"/>
                  <a:gd name="connsiteY6" fmla="*/ 853440 h 853441"/>
                  <a:gd name="connsiteX7" fmla="*/ 72811 w 313417"/>
                  <a:gd name="connsiteY7" fmla="*/ 733137 h 853441"/>
                  <a:gd name="connsiteX0" fmla="*/ 72811 w 569970"/>
                  <a:gd name="connsiteY0" fmla="*/ 733137 h 853646"/>
                  <a:gd name="connsiteX1" fmla="*/ 193114 w 569970"/>
                  <a:gd name="connsiteY1" fmla="*/ 0 h 853646"/>
                  <a:gd name="connsiteX2" fmla="*/ 193114 w 569970"/>
                  <a:gd name="connsiteY2" fmla="*/ 0 h 853646"/>
                  <a:gd name="connsiteX3" fmla="*/ 569970 w 569970"/>
                  <a:gd name="connsiteY3" fmla="*/ 68064 h 853646"/>
                  <a:gd name="connsiteX4" fmla="*/ 313416 w 569970"/>
                  <a:gd name="connsiteY4" fmla="*/ 733138 h 853646"/>
                  <a:gd name="connsiteX5" fmla="*/ 193113 w 569970"/>
                  <a:gd name="connsiteY5" fmla="*/ 853441 h 853646"/>
                  <a:gd name="connsiteX6" fmla="*/ 193114 w 569970"/>
                  <a:gd name="connsiteY6" fmla="*/ 853440 h 853646"/>
                  <a:gd name="connsiteX7" fmla="*/ 72811 w 569970"/>
                  <a:gd name="connsiteY7" fmla="*/ 733137 h 853646"/>
                  <a:gd name="connsiteX0" fmla="*/ 72811 w 572369"/>
                  <a:gd name="connsiteY0" fmla="*/ 733137 h 853646"/>
                  <a:gd name="connsiteX1" fmla="*/ 193114 w 572369"/>
                  <a:gd name="connsiteY1" fmla="*/ 0 h 853646"/>
                  <a:gd name="connsiteX2" fmla="*/ 193114 w 572369"/>
                  <a:gd name="connsiteY2" fmla="*/ 0 h 853646"/>
                  <a:gd name="connsiteX3" fmla="*/ 569970 w 572369"/>
                  <a:gd name="connsiteY3" fmla="*/ 68064 h 853646"/>
                  <a:gd name="connsiteX4" fmla="*/ 313416 w 572369"/>
                  <a:gd name="connsiteY4" fmla="*/ 733138 h 853646"/>
                  <a:gd name="connsiteX5" fmla="*/ 193113 w 572369"/>
                  <a:gd name="connsiteY5" fmla="*/ 853441 h 853646"/>
                  <a:gd name="connsiteX6" fmla="*/ 193114 w 572369"/>
                  <a:gd name="connsiteY6" fmla="*/ 853440 h 853646"/>
                  <a:gd name="connsiteX7" fmla="*/ 72811 w 572369"/>
                  <a:gd name="connsiteY7" fmla="*/ 733137 h 853646"/>
                  <a:gd name="connsiteX0" fmla="*/ 1 w 379256"/>
                  <a:gd name="connsiteY0" fmla="*/ 853440 h 853646"/>
                  <a:gd name="connsiteX1" fmla="*/ 1 w 379256"/>
                  <a:gd name="connsiteY1" fmla="*/ 0 h 853646"/>
                  <a:gd name="connsiteX2" fmla="*/ 1 w 379256"/>
                  <a:gd name="connsiteY2" fmla="*/ 0 h 853646"/>
                  <a:gd name="connsiteX3" fmla="*/ 376857 w 379256"/>
                  <a:gd name="connsiteY3" fmla="*/ 68064 h 853646"/>
                  <a:gd name="connsiteX4" fmla="*/ 120303 w 379256"/>
                  <a:gd name="connsiteY4" fmla="*/ 733138 h 853646"/>
                  <a:gd name="connsiteX5" fmla="*/ 0 w 379256"/>
                  <a:gd name="connsiteY5" fmla="*/ 853441 h 853646"/>
                  <a:gd name="connsiteX6" fmla="*/ 1 w 379256"/>
                  <a:gd name="connsiteY6" fmla="*/ 853440 h 853646"/>
                  <a:gd name="connsiteX0" fmla="*/ 119067 w 498322"/>
                  <a:gd name="connsiteY0" fmla="*/ 853440 h 853646"/>
                  <a:gd name="connsiteX1" fmla="*/ 119067 w 498322"/>
                  <a:gd name="connsiteY1" fmla="*/ 0 h 853646"/>
                  <a:gd name="connsiteX2" fmla="*/ 119067 w 498322"/>
                  <a:gd name="connsiteY2" fmla="*/ 0 h 853646"/>
                  <a:gd name="connsiteX3" fmla="*/ 495923 w 498322"/>
                  <a:gd name="connsiteY3" fmla="*/ 68064 h 853646"/>
                  <a:gd name="connsiteX4" fmla="*/ 239369 w 498322"/>
                  <a:gd name="connsiteY4" fmla="*/ 733138 h 853646"/>
                  <a:gd name="connsiteX5" fmla="*/ 119066 w 498322"/>
                  <a:gd name="connsiteY5" fmla="*/ 853441 h 853646"/>
                  <a:gd name="connsiteX6" fmla="*/ 119067 w 498322"/>
                  <a:gd name="connsiteY6" fmla="*/ 853440 h 853646"/>
                  <a:gd name="connsiteX0" fmla="*/ 175572 w 554827"/>
                  <a:gd name="connsiteY0" fmla="*/ 853440 h 853646"/>
                  <a:gd name="connsiteX1" fmla="*/ 175572 w 554827"/>
                  <a:gd name="connsiteY1" fmla="*/ 0 h 853646"/>
                  <a:gd name="connsiteX2" fmla="*/ 175572 w 554827"/>
                  <a:gd name="connsiteY2" fmla="*/ 0 h 853646"/>
                  <a:gd name="connsiteX3" fmla="*/ 552428 w 554827"/>
                  <a:gd name="connsiteY3" fmla="*/ 68064 h 853646"/>
                  <a:gd name="connsiteX4" fmla="*/ 295874 w 554827"/>
                  <a:gd name="connsiteY4" fmla="*/ 733138 h 853646"/>
                  <a:gd name="connsiteX5" fmla="*/ 175571 w 554827"/>
                  <a:gd name="connsiteY5" fmla="*/ 853441 h 853646"/>
                  <a:gd name="connsiteX6" fmla="*/ 175572 w 554827"/>
                  <a:gd name="connsiteY6" fmla="*/ 853440 h 8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4827" h="853646">
                    <a:moveTo>
                      <a:pt x="175572" y="853440"/>
                    </a:moveTo>
                    <a:cubicBezTo>
                      <a:pt x="-22102" y="823906"/>
                      <a:pt x="-92329" y="495572"/>
                      <a:pt x="175572" y="0"/>
                    </a:cubicBezTo>
                    <a:lnTo>
                      <a:pt x="175572" y="0"/>
                    </a:lnTo>
                    <a:cubicBezTo>
                      <a:pt x="242014" y="0"/>
                      <a:pt x="586777" y="11190"/>
                      <a:pt x="552428" y="68064"/>
                    </a:cubicBezTo>
                    <a:cubicBezTo>
                      <a:pt x="228407" y="604565"/>
                      <a:pt x="358683" y="602242"/>
                      <a:pt x="295874" y="733138"/>
                    </a:cubicBezTo>
                    <a:cubicBezTo>
                      <a:pt x="233065" y="864034"/>
                      <a:pt x="242013" y="853441"/>
                      <a:pt x="175571" y="853441"/>
                    </a:cubicBezTo>
                    <a:lnTo>
                      <a:pt x="175572" y="85344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27556A3-44A5-0EEA-1C25-7A2247C87B8A}"/>
                  </a:ext>
                </a:extLst>
              </p:cNvPr>
              <p:cNvSpPr/>
              <p:nvPr/>
            </p:nvSpPr>
            <p:spPr>
              <a:xfrm>
                <a:off x="2491381" y="1683209"/>
                <a:ext cx="244273" cy="335927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A8D3109-18CC-17C4-AF32-25A7DA3CFBD5}"/>
                  </a:ext>
                </a:extLst>
              </p:cNvPr>
              <p:cNvSpPr/>
              <p:nvPr/>
            </p:nvSpPr>
            <p:spPr>
              <a:xfrm>
                <a:off x="1958282" y="1661488"/>
                <a:ext cx="244273" cy="335927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A59E215-1858-EDAD-E578-B340DB5EB7F7}"/>
                  </a:ext>
                </a:extLst>
              </p:cNvPr>
              <p:cNvSpPr/>
              <p:nvPr/>
            </p:nvSpPr>
            <p:spPr>
              <a:xfrm>
                <a:off x="2020164" y="1762469"/>
                <a:ext cx="120507" cy="165723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E5353B0-38F6-47F2-4FEC-511802D27639}"/>
                  </a:ext>
                </a:extLst>
              </p:cNvPr>
              <p:cNvSpPr/>
              <p:nvPr/>
            </p:nvSpPr>
            <p:spPr>
              <a:xfrm>
                <a:off x="2553264" y="1747372"/>
                <a:ext cx="120507" cy="165723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2120889-A9CD-684C-9063-AB14AC8A2315}"/>
                  </a:ext>
                </a:extLst>
              </p:cNvPr>
              <p:cNvSpPr/>
              <p:nvPr/>
            </p:nvSpPr>
            <p:spPr>
              <a:xfrm>
                <a:off x="2225833" y="2154028"/>
                <a:ext cx="244273" cy="148284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05791695-ECAF-D574-B9D7-0B88596E0788}"/>
                  </a:ext>
                </a:extLst>
              </p:cNvPr>
              <p:cNvSpPr/>
              <p:nvPr/>
            </p:nvSpPr>
            <p:spPr>
              <a:xfrm>
                <a:off x="2349093" y="2247888"/>
                <a:ext cx="160998" cy="264157"/>
              </a:xfrm>
              <a:custGeom>
                <a:avLst/>
                <a:gdLst>
                  <a:gd name="connsiteX0" fmla="*/ 110978 w 298566"/>
                  <a:gd name="connsiteY0" fmla="*/ 0 h 382075"/>
                  <a:gd name="connsiteX1" fmla="*/ 6203 w 298566"/>
                  <a:gd name="connsiteY1" fmla="*/ 333375 h 382075"/>
                  <a:gd name="connsiteX2" fmla="*/ 272903 w 298566"/>
                  <a:gd name="connsiteY2" fmla="*/ 381000 h 382075"/>
                  <a:gd name="connsiteX3" fmla="*/ 272903 w 298566"/>
                  <a:gd name="connsiteY3" fmla="*/ 361950 h 382075"/>
                  <a:gd name="connsiteX0" fmla="*/ 76913 w 264501"/>
                  <a:gd name="connsiteY0" fmla="*/ 0 h 382075"/>
                  <a:gd name="connsiteX1" fmla="*/ 10238 w 264501"/>
                  <a:gd name="connsiteY1" fmla="*/ 219075 h 382075"/>
                  <a:gd name="connsiteX2" fmla="*/ 238838 w 264501"/>
                  <a:gd name="connsiteY2" fmla="*/ 381000 h 382075"/>
                  <a:gd name="connsiteX3" fmla="*/ 238838 w 264501"/>
                  <a:gd name="connsiteY3" fmla="*/ 361950 h 382075"/>
                  <a:gd name="connsiteX0" fmla="*/ 76913 w 254773"/>
                  <a:gd name="connsiteY0" fmla="*/ 0 h 381082"/>
                  <a:gd name="connsiteX1" fmla="*/ 10238 w 254773"/>
                  <a:gd name="connsiteY1" fmla="*/ 219075 h 381082"/>
                  <a:gd name="connsiteX2" fmla="*/ 238838 w 254773"/>
                  <a:gd name="connsiteY2" fmla="*/ 381000 h 381082"/>
                  <a:gd name="connsiteX3" fmla="*/ 200738 w 254773"/>
                  <a:gd name="connsiteY3" fmla="*/ 171450 h 381082"/>
                  <a:gd name="connsiteX0" fmla="*/ 74234 w 198059"/>
                  <a:gd name="connsiteY0" fmla="*/ 0 h 226172"/>
                  <a:gd name="connsiteX1" fmla="*/ 7559 w 198059"/>
                  <a:gd name="connsiteY1" fmla="*/ 219075 h 226172"/>
                  <a:gd name="connsiteX2" fmla="*/ 198059 w 198059"/>
                  <a:gd name="connsiteY2" fmla="*/ 171450 h 226172"/>
                  <a:gd name="connsiteX0" fmla="*/ 74234 w 198059"/>
                  <a:gd name="connsiteY0" fmla="*/ 0 h 237740"/>
                  <a:gd name="connsiteX1" fmla="*/ 7559 w 198059"/>
                  <a:gd name="connsiteY1" fmla="*/ 219075 h 237740"/>
                  <a:gd name="connsiteX2" fmla="*/ 198059 w 198059"/>
                  <a:gd name="connsiteY2" fmla="*/ 219075 h 237740"/>
                  <a:gd name="connsiteX0" fmla="*/ 72262 w 167512"/>
                  <a:gd name="connsiteY0" fmla="*/ 0 h 223925"/>
                  <a:gd name="connsiteX1" fmla="*/ 5587 w 167512"/>
                  <a:gd name="connsiteY1" fmla="*/ 219075 h 223925"/>
                  <a:gd name="connsiteX2" fmla="*/ 167512 w 167512"/>
                  <a:gd name="connsiteY2" fmla="*/ 152400 h 223925"/>
                  <a:gd name="connsiteX0" fmla="*/ 45006 w 140256"/>
                  <a:gd name="connsiteY0" fmla="*/ 0 h 214907"/>
                  <a:gd name="connsiteX1" fmla="*/ 16431 w 140256"/>
                  <a:gd name="connsiteY1" fmla="*/ 209550 h 214907"/>
                  <a:gd name="connsiteX2" fmla="*/ 140256 w 140256"/>
                  <a:gd name="connsiteY2" fmla="*/ 152400 h 214907"/>
                  <a:gd name="connsiteX0" fmla="*/ 75290 w 170540"/>
                  <a:gd name="connsiteY0" fmla="*/ 0 h 210951"/>
                  <a:gd name="connsiteX1" fmla="*/ 46715 w 170540"/>
                  <a:gd name="connsiteY1" fmla="*/ 209550 h 210951"/>
                  <a:gd name="connsiteX2" fmla="*/ 170540 w 170540"/>
                  <a:gd name="connsiteY2" fmla="*/ 152400 h 210951"/>
                  <a:gd name="connsiteX0" fmla="*/ 30711 w 168824"/>
                  <a:gd name="connsiteY0" fmla="*/ 0 h 229972"/>
                  <a:gd name="connsiteX1" fmla="*/ 44999 w 168824"/>
                  <a:gd name="connsiteY1" fmla="*/ 223838 h 229972"/>
                  <a:gd name="connsiteX2" fmla="*/ 168824 w 168824"/>
                  <a:gd name="connsiteY2" fmla="*/ 166688 h 229972"/>
                  <a:gd name="connsiteX0" fmla="*/ 30711 w 168824"/>
                  <a:gd name="connsiteY0" fmla="*/ 0 h 199868"/>
                  <a:gd name="connsiteX1" fmla="*/ 44999 w 168824"/>
                  <a:gd name="connsiteY1" fmla="*/ 195263 h 199868"/>
                  <a:gd name="connsiteX2" fmla="*/ 168824 w 168824"/>
                  <a:gd name="connsiteY2" fmla="*/ 138113 h 199868"/>
                  <a:gd name="connsiteX0" fmla="*/ 0 w 138113"/>
                  <a:gd name="connsiteY0" fmla="*/ 0 h 138113"/>
                  <a:gd name="connsiteX1" fmla="*/ 138113 w 138113"/>
                  <a:gd name="connsiteY1" fmla="*/ 138113 h 138113"/>
                  <a:gd name="connsiteX0" fmla="*/ 0 w 138113"/>
                  <a:gd name="connsiteY0" fmla="*/ 0 h 210075"/>
                  <a:gd name="connsiteX1" fmla="*/ 138113 w 138113"/>
                  <a:gd name="connsiteY1" fmla="*/ 138113 h 21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8113" h="210075">
                    <a:moveTo>
                      <a:pt x="0" y="0"/>
                    </a:moveTo>
                    <a:cubicBezTo>
                      <a:pt x="46038" y="46038"/>
                      <a:pt x="-88900" y="344488"/>
                      <a:pt x="138113" y="138113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016A54A9-3651-57A5-1AE2-3D7DA4453B8D}"/>
                  </a:ext>
                </a:extLst>
              </p:cNvPr>
              <p:cNvSpPr/>
              <p:nvPr/>
            </p:nvSpPr>
            <p:spPr>
              <a:xfrm flipH="1">
                <a:off x="2193767" y="2256958"/>
                <a:ext cx="160998" cy="264157"/>
              </a:xfrm>
              <a:custGeom>
                <a:avLst/>
                <a:gdLst>
                  <a:gd name="connsiteX0" fmla="*/ 110978 w 298566"/>
                  <a:gd name="connsiteY0" fmla="*/ 0 h 382075"/>
                  <a:gd name="connsiteX1" fmla="*/ 6203 w 298566"/>
                  <a:gd name="connsiteY1" fmla="*/ 333375 h 382075"/>
                  <a:gd name="connsiteX2" fmla="*/ 272903 w 298566"/>
                  <a:gd name="connsiteY2" fmla="*/ 381000 h 382075"/>
                  <a:gd name="connsiteX3" fmla="*/ 272903 w 298566"/>
                  <a:gd name="connsiteY3" fmla="*/ 361950 h 382075"/>
                  <a:gd name="connsiteX0" fmla="*/ 76913 w 264501"/>
                  <a:gd name="connsiteY0" fmla="*/ 0 h 382075"/>
                  <a:gd name="connsiteX1" fmla="*/ 10238 w 264501"/>
                  <a:gd name="connsiteY1" fmla="*/ 219075 h 382075"/>
                  <a:gd name="connsiteX2" fmla="*/ 238838 w 264501"/>
                  <a:gd name="connsiteY2" fmla="*/ 381000 h 382075"/>
                  <a:gd name="connsiteX3" fmla="*/ 238838 w 264501"/>
                  <a:gd name="connsiteY3" fmla="*/ 361950 h 382075"/>
                  <a:gd name="connsiteX0" fmla="*/ 76913 w 254773"/>
                  <a:gd name="connsiteY0" fmla="*/ 0 h 381082"/>
                  <a:gd name="connsiteX1" fmla="*/ 10238 w 254773"/>
                  <a:gd name="connsiteY1" fmla="*/ 219075 h 381082"/>
                  <a:gd name="connsiteX2" fmla="*/ 238838 w 254773"/>
                  <a:gd name="connsiteY2" fmla="*/ 381000 h 381082"/>
                  <a:gd name="connsiteX3" fmla="*/ 200738 w 254773"/>
                  <a:gd name="connsiteY3" fmla="*/ 171450 h 381082"/>
                  <a:gd name="connsiteX0" fmla="*/ 74234 w 198059"/>
                  <a:gd name="connsiteY0" fmla="*/ 0 h 226172"/>
                  <a:gd name="connsiteX1" fmla="*/ 7559 w 198059"/>
                  <a:gd name="connsiteY1" fmla="*/ 219075 h 226172"/>
                  <a:gd name="connsiteX2" fmla="*/ 198059 w 198059"/>
                  <a:gd name="connsiteY2" fmla="*/ 171450 h 226172"/>
                  <a:gd name="connsiteX0" fmla="*/ 74234 w 198059"/>
                  <a:gd name="connsiteY0" fmla="*/ 0 h 237740"/>
                  <a:gd name="connsiteX1" fmla="*/ 7559 w 198059"/>
                  <a:gd name="connsiteY1" fmla="*/ 219075 h 237740"/>
                  <a:gd name="connsiteX2" fmla="*/ 198059 w 198059"/>
                  <a:gd name="connsiteY2" fmla="*/ 219075 h 237740"/>
                  <a:gd name="connsiteX0" fmla="*/ 72262 w 167512"/>
                  <a:gd name="connsiteY0" fmla="*/ 0 h 223925"/>
                  <a:gd name="connsiteX1" fmla="*/ 5587 w 167512"/>
                  <a:gd name="connsiteY1" fmla="*/ 219075 h 223925"/>
                  <a:gd name="connsiteX2" fmla="*/ 167512 w 167512"/>
                  <a:gd name="connsiteY2" fmla="*/ 152400 h 223925"/>
                  <a:gd name="connsiteX0" fmla="*/ 45006 w 140256"/>
                  <a:gd name="connsiteY0" fmla="*/ 0 h 214907"/>
                  <a:gd name="connsiteX1" fmla="*/ 16431 w 140256"/>
                  <a:gd name="connsiteY1" fmla="*/ 209550 h 214907"/>
                  <a:gd name="connsiteX2" fmla="*/ 140256 w 140256"/>
                  <a:gd name="connsiteY2" fmla="*/ 152400 h 214907"/>
                  <a:gd name="connsiteX0" fmla="*/ 75290 w 170540"/>
                  <a:gd name="connsiteY0" fmla="*/ 0 h 210951"/>
                  <a:gd name="connsiteX1" fmla="*/ 46715 w 170540"/>
                  <a:gd name="connsiteY1" fmla="*/ 209550 h 210951"/>
                  <a:gd name="connsiteX2" fmla="*/ 170540 w 170540"/>
                  <a:gd name="connsiteY2" fmla="*/ 152400 h 210951"/>
                  <a:gd name="connsiteX0" fmla="*/ 30711 w 168824"/>
                  <a:gd name="connsiteY0" fmla="*/ 0 h 229972"/>
                  <a:gd name="connsiteX1" fmla="*/ 44999 w 168824"/>
                  <a:gd name="connsiteY1" fmla="*/ 223838 h 229972"/>
                  <a:gd name="connsiteX2" fmla="*/ 168824 w 168824"/>
                  <a:gd name="connsiteY2" fmla="*/ 166688 h 229972"/>
                  <a:gd name="connsiteX0" fmla="*/ 30711 w 168824"/>
                  <a:gd name="connsiteY0" fmla="*/ 0 h 199868"/>
                  <a:gd name="connsiteX1" fmla="*/ 44999 w 168824"/>
                  <a:gd name="connsiteY1" fmla="*/ 195263 h 199868"/>
                  <a:gd name="connsiteX2" fmla="*/ 168824 w 168824"/>
                  <a:gd name="connsiteY2" fmla="*/ 138113 h 199868"/>
                  <a:gd name="connsiteX0" fmla="*/ 0 w 138113"/>
                  <a:gd name="connsiteY0" fmla="*/ 0 h 138113"/>
                  <a:gd name="connsiteX1" fmla="*/ 138113 w 138113"/>
                  <a:gd name="connsiteY1" fmla="*/ 138113 h 138113"/>
                  <a:gd name="connsiteX0" fmla="*/ 0 w 138113"/>
                  <a:gd name="connsiteY0" fmla="*/ 0 h 210075"/>
                  <a:gd name="connsiteX1" fmla="*/ 138113 w 138113"/>
                  <a:gd name="connsiteY1" fmla="*/ 138113 h 21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8113" h="210075">
                    <a:moveTo>
                      <a:pt x="0" y="0"/>
                    </a:moveTo>
                    <a:cubicBezTo>
                      <a:pt x="46038" y="46038"/>
                      <a:pt x="-88900" y="344488"/>
                      <a:pt x="138113" y="138113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Oval 8">
                <a:extLst>
                  <a:ext uri="{FF2B5EF4-FFF2-40B4-BE49-F238E27FC236}">
                    <a16:creationId xmlns:a16="http://schemas.microsoft.com/office/drawing/2014/main" id="{91133453-240E-F009-A801-75142A96C352}"/>
                  </a:ext>
                </a:extLst>
              </p:cNvPr>
              <p:cNvSpPr/>
              <p:nvPr/>
            </p:nvSpPr>
            <p:spPr>
              <a:xfrm rot="1299866" flipH="1">
                <a:off x="2649643" y="4367464"/>
                <a:ext cx="775962" cy="1692567"/>
              </a:xfrm>
              <a:custGeom>
                <a:avLst/>
                <a:gdLst>
                  <a:gd name="connsiteX0" fmla="*/ 0 w 501187"/>
                  <a:gd name="connsiteY0" fmla="*/ 657626 h 1315251"/>
                  <a:gd name="connsiteX1" fmla="*/ 250594 w 501187"/>
                  <a:gd name="connsiteY1" fmla="*/ 0 h 1315251"/>
                  <a:gd name="connsiteX2" fmla="*/ 501188 w 501187"/>
                  <a:gd name="connsiteY2" fmla="*/ 657626 h 1315251"/>
                  <a:gd name="connsiteX3" fmla="*/ 250594 w 501187"/>
                  <a:gd name="connsiteY3" fmla="*/ 1315252 h 1315251"/>
                  <a:gd name="connsiteX4" fmla="*/ 0 w 501187"/>
                  <a:gd name="connsiteY4" fmla="*/ 657626 h 1315251"/>
                  <a:gd name="connsiteX0" fmla="*/ 0 w 501188"/>
                  <a:gd name="connsiteY0" fmla="*/ 664494 h 1322120"/>
                  <a:gd name="connsiteX1" fmla="*/ 250594 w 501188"/>
                  <a:gd name="connsiteY1" fmla="*/ 6868 h 1322120"/>
                  <a:gd name="connsiteX2" fmla="*/ 501188 w 501188"/>
                  <a:gd name="connsiteY2" fmla="*/ 664494 h 1322120"/>
                  <a:gd name="connsiteX3" fmla="*/ 250594 w 501188"/>
                  <a:gd name="connsiteY3" fmla="*/ 1322120 h 1322120"/>
                  <a:gd name="connsiteX4" fmla="*/ 0 w 501188"/>
                  <a:gd name="connsiteY4" fmla="*/ 664494 h 1322120"/>
                  <a:gd name="connsiteX0" fmla="*/ 0 w 603203"/>
                  <a:gd name="connsiteY0" fmla="*/ 662704 h 1320330"/>
                  <a:gd name="connsiteX1" fmla="*/ 250594 w 603203"/>
                  <a:gd name="connsiteY1" fmla="*/ 5078 h 1320330"/>
                  <a:gd name="connsiteX2" fmla="*/ 501188 w 603203"/>
                  <a:gd name="connsiteY2" fmla="*/ 662704 h 1320330"/>
                  <a:gd name="connsiteX3" fmla="*/ 250594 w 603203"/>
                  <a:gd name="connsiteY3" fmla="*/ 1320330 h 1320330"/>
                  <a:gd name="connsiteX4" fmla="*/ 0 w 603203"/>
                  <a:gd name="connsiteY4" fmla="*/ 662704 h 1320330"/>
                  <a:gd name="connsiteX0" fmla="*/ 0 w 621982"/>
                  <a:gd name="connsiteY0" fmla="*/ 657766 h 1315555"/>
                  <a:gd name="connsiteX1" fmla="*/ 250594 w 621982"/>
                  <a:gd name="connsiteY1" fmla="*/ 140 h 1315555"/>
                  <a:gd name="connsiteX2" fmla="*/ 541846 w 621982"/>
                  <a:gd name="connsiteY2" fmla="*/ 703287 h 1315555"/>
                  <a:gd name="connsiteX3" fmla="*/ 250594 w 621982"/>
                  <a:gd name="connsiteY3" fmla="*/ 1315392 h 1315555"/>
                  <a:gd name="connsiteX4" fmla="*/ 0 w 621982"/>
                  <a:gd name="connsiteY4" fmla="*/ 657766 h 1315555"/>
                  <a:gd name="connsiteX0" fmla="*/ 0 w 281918"/>
                  <a:gd name="connsiteY0" fmla="*/ 675906 h 1351812"/>
                  <a:gd name="connsiteX1" fmla="*/ 250594 w 281918"/>
                  <a:gd name="connsiteY1" fmla="*/ 18280 h 1351812"/>
                  <a:gd name="connsiteX2" fmla="*/ 250594 w 281918"/>
                  <a:gd name="connsiteY2" fmla="*/ 1333532 h 1351812"/>
                  <a:gd name="connsiteX3" fmla="*/ 0 w 281918"/>
                  <a:gd name="connsiteY3" fmla="*/ 675906 h 1351812"/>
                  <a:gd name="connsiteX0" fmla="*/ 2266 w 418320"/>
                  <a:gd name="connsiteY0" fmla="*/ 677244 h 1468499"/>
                  <a:gd name="connsiteX1" fmla="*/ 252860 w 418320"/>
                  <a:gd name="connsiteY1" fmla="*/ 19618 h 1468499"/>
                  <a:gd name="connsiteX2" fmla="*/ 410278 w 418320"/>
                  <a:gd name="connsiteY2" fmla="*/ 1456142 h 1468499"/>
                  <a:gd name="connsiteX3" fmla="*/ 2266 w 418320"/>
                  <a:gd name="connsiteY3" fmla="*/ 677244 h 1468499"/>
                  <a:gd name="connsiteX0" fmla="*/ 2266 w 447973"/>
                  <a:gd name="connsiteY0" fmla="*/ 677244 h 1457759"/>
                  <a:gd name="connsiteX1" fmla="*/ 252860 w 447973"/>
                  <a:gd name="connsiteY1" fmla="*/ 19618 h 1457759"/>
                  <a:gd name="connsiteX2" fmla="*/ 410278 w 447973"/>
                  <a:gd name="connsiteY2" fmla="*/ 1456142 h 1457759"/>
                  <a:gd name="connsiteX3" fmla="*/ 2266 w 447973"/>
                  <a:gd name="connsiteY3" fmla="*/ 677244 h 1457759"/>
                  <a:gd name="connsiteX0" fmla="*/ 2718 w 648570"/>
                  <a:gd name="connsiteY0" fmla="*/ 663793 h 1445051"/>
                  <a:gd name="connsiteX1" fmla="*/ 253312 w 648570"/>
                  <a:gd name="connsiteY1" fmla="*/ 6167 h 1445051"/>
                  <a:gd name="connsiteX2" fmla="*/ 645612 w 648570"/>
                  <a:gd name="connsiteY2" fmla="*/ 399608 h 1445051"/>
                  <a:gd name="connsiteX3" fmla="*/ 410730 w 648570"/>
                  <a:gd name="connsiteY3" fmla="*/ 1442691 h 1445051"/>
                  <a:gd name="connsiteX4" fmla="*/ 2718 w 648570"/>
                  <a:gd name="connsiteY4" fmla="*/ 663793 h 1445051"/>
                  <a:gd name="connsiteX0" fmla="*/ 2718 w 647433"/>
                  <a:gd name="connsiteY0" fmla="*/ 663793 h 1478256"/>
                  <a:gd name="connsiteX1" fmla="*/ 253312 w 647433"/>
                  <a:gd name="connsiteY1" fmla="*/ 6167 h 1478256"/>
                  <a:gd name="connsiteX2" fmla="*/ 645612 w 647433"/>
                  <a:gd name="connsiteY2" fmla="*/ 399608 h 1478256"/>
                  <a:gd name="connsiteX3" fmla="*/ 410730 w 647433"/>
                  <a:gd name="connsiteY3" fmla="*/ 1442691 h 1478256"/>
                  <a:gd name="connsiteX4" fmla="*/ 2718 w 647433"/>
                  <a:gd name="connsiteY4" fmla="*/ 663793 h 1478256"/>
                  <a:gd name="connsiteX0" fmla="*/ 1189 w 645904"/>
                  <a:gd name="connsiteY0" fmla="*/ 663793 h 1479136"/>
                  <a:gd name="connsiteX1" fmla="*/ 251783 w 645904"/>
                  <a:gd name="connsiteY1" fmla="*/ 6167 h 1479136"/>
                  <a:gd name="connsiteX2" fmla="*/ 644083 w 645904"/>
                  <a:gd name="connsiteY2" fmla="*/ 399608 h 1479136"/>
                  <a:gd name="connsiteX3" fmla="*/ 409201 w 645904"/>
                  <a:gd name="connsiteY3" fmla="*/ 1442691 h 1479136"/>
                  <a:gd name="connsiteX4" fmla="*/ 1189 w 645904"/>
                  <a:gd name="connsiteY4" fmla="*/ 663793 h 1479136"/>
                  <a:gd name="connsiteX0" fmla="*/ 2289 w 647004"/>
                  <a:gd name="connsiteY0" fmla="*/ 663793 h 1479943"/>
                  <a:gd name="connsiteX1" fmla="*/ 252883 w 647004"/>
                  <a:gd name="connsiteY1" fmla="*/ 6167 h 1479943"/>
                  <a:gd name="connsiteX2" fmla="*/ 645183 w 647004"/>
                  <a:gd name="connsiteY2" fmla="*/ 399608 h 1479943"/>
                  <a:gd name="connsiteX3" fmla="*/ 410301 w 647004"/>
                  <a:gd name="connsiteY3" fmla="*/ 1442691 h 1479943"/>
                  <a:gd name="connsiteX4" fmla="*/ 2289 w 647004"/>
                  <a:gd name="connsiteY4" fmla="*/ 663793 h 1479943"/>
                  <a:gd name="connsiteX0" fmla="*/ 21536 w 667289"/>
                  <a:gd name="connsiteY0" fmla="*/ 663793 h 1454842"/>
                  <a:gd name="connsiteX1" fmla="*/ 272130 w 667289"/>
                  <a:gd name="connsiteY1" fmla="*/ 6167 h 1454842"/>
                  <a:gd name="connsiteX2" fmla="*/ 664430 w 667289"/>
                  <a:gd name="connsiteY2" fmla="*/ 399608 h 1454842"/>
                  <a:gd name="connsiteX3" fmla="*/ 429548 w 667289"/>
                  <a:gd name="connsiteY3" fmla="*/ 1442691 h 1454842"/>
                  <a:gd name="connsiteX4" fmla="*/ 59504 w 667289"/>
                  <a:gd name="connsiteY4" fmla="*/ 950412 h 1454842"/>
                  <a:gd name="connsiteX5" fmla="*/ 21536 w 667289"/>
                  <a:gd name="connsiteY5" fmla="*/ 663793 h 1454842"/>
                  <a:gd name="connsiteX0" fmla="*/ 17010 w 678287"/>
                  <a:gd name="connsiteY0" fmla="*/ 579600 h 1451975"/>
                  <a:gd name="connsiteX1" fmla="*/ 283128 w 678287"/>
                  <a:gd name="connsiteY1" fmla="*/ 3300 h 1451975"/>
                  <a:gd name="connsiteX2" fmla="*/ 675428 w 678287"/>
                  <a:gd name="connsiteY2" fmla="*/ 396741 h 1451975"/>
                  <a:gd name="connsiteX3" fmla="*/ 440546 w 678287"/>
                  <a:gd name="connsiteY3" fmla="*/ 1439824 h 1451975"/>
                  <a:gd name="connsiteX4" fmla="*/ 70502 w 678287"/>
                  <a:gd name="connsiteY4" fmla="*/ 947545 h 1451975"/>
                  <a:gd name="connsiteX5" fmla="*/ 17010 w 678287"/>
                  <a:gd name="connsiteY5" fmla="*/ 579600 h 1451975"/>
                  <a:gd name="connsiteX0" fmla="*/ 9940 w 671217"/>
                  <a:gd name="connsiteY0" fmla="*/ 579600 h 1451975"/>
                  <a:gd name="connsiteX1" fmla="*/ 276058 w 671217"/>
                  <a:gd name="connsiteY1" fmla="*/ 3300 h 1451975"/>
                  <a:gd name="connsiteX2" fmla="*/ 668358 w 671217"/>
                  <a:gd name="connsiteY2" fmla="*/ 396741 h 1451975"/>
                  <a:gd name="connsiteX3" fmla="*/ 433476 w 671217"/>
                  <a:gd name="connsiteY3" fmla="*/ 1439824 h 1451975"/>
                  <a:gd name="connsiteX4" fmla="*/ 63432 w 671217"/>
                  <a:gd name="connsiteY4" fmla="*/ 947545 h 1451975"/>
                  <a:gd name="connsiteX5" fmla="*/ 9940 w 671217"/>
                  <a:gd name="connsiteY5" fmla="*/ 579600 h 1451975"/>
                  <a:gd name="connsiteX0" fmla="*/ 6046 w 667323"/>
                  <a:gd name="connsiteY0" fmla="*/ 579600 h 1451975"/>
                  <a:gd name="connsiteX1" fmla="*/ 272164 w 667323"/>
                  <a:gd name="connsiteY1" fmla="*/ 3300 h 1451975"/>
                  <a:gd name="connsiteX2" fmla="*/ 664464 w 667323"/>
                  <a:gd name="connsiteY2" fmla="*/ 396741 h 1451975"/>
                  <a:gd name="connsiteX3" fmla="*/ 429582 w 667323"/>
                  <a:gd name="connsiteY3" fmla="*/ 1439824 h 1451975"/>
                  <a:gd name="connsiteX4" fmla="*/ 59538 w 667323"/>
                  <a:gd name="connsiteY4" fmla="*/ 947545 h 1451975"/>
                  <a:gd name="connsiteX5" fmla="*/ 6046 w 667323"/>
                  <a:gd name="connsiteY5" fmla="*/ 579600 h 1451975"/>
                  <a:gd name="connsiteX0" fmla="*/ 12591 w 673868"/>
                  <a:gd name="connsiteY0" fmla="*/ 579600 h 1451975"/>
                  <a:gd name="connsiteX1" fmla="*/ 278709 w 673868"/>
                  <a:gd name="connsiteY1" fmla="*/ 3300 h 1451975"/>
                  <a:gd name="connsiteX2" fmla="*/ 671009 w 673868"/>
                  <a:gd name="connsiteY2" fmla="*/ 396741 h 1451975"/>
                  <a:gd name="connsiteX3" fmla="*/ 436127 w 673868"/>
                  <a:gd name="connsiteY3" fmla="*/ 1439824 h 1451975"/>
                  <a:gd name="connsiteX4" fmla="*/ 66083 w 673868"/>
                  <a:gd name="connsiteY4" fmla="*/ 947545 h 1451975"/>
                  <a:gd name="connsiteX5" fmla="*/ 12591 w 673868"/>
                  <a:gd name="connsiteY5" fmla="*/ 579600 h 1451975"/>
                  <a:gd name="connsiteX0" fmla="*/ 3195 w 664472"/>
                  <a:gd name="connsiteY0" fmla="*/ 579600 h 1451975"/>
                  <a:gd name="connsiteX1" fmla="*/ 269313 w 664472"/>
                  <a:gd name="connsiteY1" fmla="*/ 3300 h 1451975"/>
                  <a:gd name="connsiteX2" fmla="*/ 661613 w 664472"/>
                  <a:gd name="connsiteY2" fmla="*/ 396741 h 1451975"/>
                  <a:gd name="connsiteX3" fmla="*/ 426731 w 664472"/>
                  <a:gd name="connsiteY3" fmla="*/ 1439824 h 1451975"/>
                  <a:gd name="connsiteX4" fmla="*/ 56687 w 664472"/>
                  <a:gd name="connsiteY4" fmla="*/ 947545 h 1451975"/>
                  <a:gd name="connsiteX5" fmla="*/ 3195 w 664472"/>
                  <a:gd name="connsiteY5" fmla="*/ 579600 h 1451975"/>
                  <a:gd name="connsiteX0" fmla="*/ 4384 w 665661"/>
                  <a:gd name="connsiteY0" fmla="*/ 579600 h 1451975"/>
                  <a:gd name="connsiteX1" fmla="*/ 270502 w 665661"/>
                  <a:gd name="connsiteY1" fmla="*/ 3300 h 1451975"/>
                  <a:gd name="connsiteX2" fmla="*/ 662802 w 665661"/>
                  <a:gd name="connsiteY2" fmla="*/ 396741 h 1451975"/>
                  <a:gd name="connsiteX3" fmla="*/ 427920 w 665661"/>
                  <a:gd name="connsiteY3" fmla="*/ 1439824 h 1451975"/>
                  <a:gd name="connsiteX4" fmla="*/ 57876 w 665661"/>
                  <a:gd name="connsiteY4" fmla="*/ 947545 h 1451975"/>
                  <a:gd name="connsiteX5" fmla="*/ 4384 w 665661"/>
                  <a:gd name="connsiteY5" fmla="*/ 579600 h 1451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5661" h="1451975">
                    <a:moveTo>
                      <a:pt x="4384" y="579600"/>
                    </a:moveTo>
                    <a:cubicBezTo>
                      <a:pt x="16420" y="498338"/>
                      <a:pt x="160766" y="33776"/>
                      <a:pt x="270502" y="3300"/>
                    </a:cubicBezTo>
                    <a:cubicBezTo>
                      <a:pt x="380238" y="-27176"/>
                      <a:pt x="636566" y="157320"/>
                      <a:pt x="662802" y="396741"/>
                    </a:cubicBezTo>
                    <a:cubicBezTo>
                      <a:pt x="689038" y="636162"/>
                      <a:pt x="528741" y="1348023"/>
                      <a:pt x="427920" y="1439824"/>
                    </a:cubicBezTo>
                    <a:cubicBezTo>
                      <a:pt x="327099" y="1531625"/>
                      <a:pt x="125878" y="1077361"/>
                      <a:pt x="57876" y="947545"/>
                    </a:cubicBezTo>
                    <a:cubicBezTo>
                      <a:pt x="3496" y="843638"/>
                      <a:pt x="-7652" y="660862"/>
                      <a:pt x="4384" y="579600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Rectangle: Rounded Corners 10">
                <a:extLst>
                  <a:ext uri="{FF2B5EF4-FFF2-40B4-BE49-F238E27FC236}">
                    <a16:creationId xmlns:a16="http://schemas.microsoft.com/office/drawing/2014/main" id="{FCDF7BB6-CBD0-58A0-5CAF-32CA2546D628}"/>
                  </a:ext>
                </a:extLst>
              </p:cNvPr>
              <p:cNvSpPr/>
              <p:nvPr/>
            </p:nvSpPr>
            <p:spPr>
              <a:xfrm rot="21329237" flipH="1">
                <a:off x="2477821" y="5503535"/>
                <a:ext cx="1518389" cy="702993"/>
              </a:xfrm>
              <a:custGeom>
                <a:avLst/>
                <a:gdLst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611915 w 611915"/>
                  <a:gd name="connsiteY4" fmla="*/ 159909 h 191892"/>
                  <a:gd name="connsiteX5" fmla="*/ 579932 w 611915"/>
                  <a:gd name="connsiteY5" fmla="*/ 191892 h 191892"/>
                  <a:gd name="connsiteX6" fmla="*/ 31983 w 611915"/>
                  <a:gd name="connsiteY6" fmla="*/ 191892 h 191892"/>
                  <a:gd name="connsiteX7" fmla="*/ 0 w 611915"/>
                  <a:gd name="connsiteY7" fmla="*/ 159909 h 191892"/>
                  <a:gd name="connsiteX8" fmla="*/ 0 w 611915"/>
                  <a:gd name="connsiteY8" fmla="*/ 31983 h 191892"/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579932 w 611915"/>
                  <a:gd name="connsiteY4" fmla="*/ 191892 h 191892"/>
                  <a:gd name="connsiteX5" fmla="*/ 31983 w 611915"/>
                  <a:gd name="connsiteY5" fmla="*/ 191892 h 191892"/>
                  <a:gd name="connsiteX6" fmla="*/ 0 w 611915"/>
                  <a:gd name="connsiteY6" fmla="*/ 159909 h 191892"/>
                  <a:gd name="connsiteX7" fmla="*/ 0 w 611915"/>
                  <a:gd name="connsiteY7" fmla="*/ 31983 h 191892"/>
                  <a:gd name="connsiteX0" fmla="*/ 0 w 732332"/>
                  <a:gd name="connsiteY0" fmla="*/ 31983 h 191892"/>
                  <a:gd name="connsiteX1" fmla="*/ 31983 w 732332"/>
                  <a:gd name="connsiteY1" fmla="*/ 0 h 191892"/>
                  <a:gd name="connsiteX2" fmla="*/ 579932 w 732332"/>
                  <a:gd name="connsiteY2" fmla="*/ 0 h 191892"/>
                  <a:gd name="connsiteX3" fmla="*/ 611915 w 732332"/>
                  <a:gd name="connsiteY3" fmla="*/ 31983 h 191892"/>
                  <a:gd name="connsiteX4" fmla="*/ 732332 w 732332"/>
                  <a:gd name="connsiteY4" fmla="*/ 169032 h 191892"/>
                  <a:gd name="connsiteX5" fmla="*/ 31983 w 732332"/>
                  <a:gd name="connsiteY5" fmla="*/ 191892 h 191892"/>
                  <a:gd name="connsiteX6" fmla="*/ 0 w 732332"/>
                  <a:gd name="connsiteY6" fmla="*/ 159909 h 191892"/>
                  <a:gd name="connsiteX7" fmla="*/ 0 w 732332"/>
                  <a:gd name="connsiteY7" fmla="*/ 31983 h 191892"/>
                  <a:gd name="connsiteX0" fmla="*/ 0 w 732332"/>
                  <a:gd name="connsiteY0" fmla="*/ 116392 h 276301"/>
                  <a:gd name="connsiteX1" fmla="*/ 31983 w 732332"/>
                  <a:gd name="connsiteY1" fmla="*/ 84409 h 276301"/>
                  <a:gd name="connsiteX2" fmla="*/ 579932 w 732332"/>
                  <a:gd name="connsiteY2" fmla="*/ 84409 h 276301"/>
                  <a:gd name="connsiteX3" fmla="*/ 634775 w 732332"/>
                  <a:gd name="connsiteY3" fmla="*/ 2092 h 276301"/>
                  <a:gd name="connsiteX4" fmla="*/ 732332 w 732332"/>
                  <a:gd name="connsiteY4" fmla="*/ 253441 h 276301"/>
                  <a:gd name="connsiteX5" fmla="*/ 31983 w 732332"/>
                  <a:gd name="connsiteY5" fmla="*/ 276301 h 276301"/>
                  <a:gd name="connsiteX6" fmla="*/ 0 w 732332"/>
                  <a:gd name="connsiteY6" fmla="*/ 244318 h 276301"/>
                  <a:gd name="connsiteX7" fmla="*/ 0 w 732332"/>
                  <a:gd name="connsiteY7" fmla="*/ 116392 h 276301"/>
                  <a:gd name="connsiteX0" fmla="*/ 0 w 732332"/>
                  <a:gd name="connsiteY0" fmla="*/ 184383 h 344292"/>
                  <a:gd name="connsiteX1" fmla="*/ 31983 w 732332"/>
                  <a:gd name="connsiteY1" fmla="*/ 15240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0 w 732332"/>
                  <a:gd name="connsiteY0" fmla="*/ 18438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38100 w 732332"/>
                  <a:gd name="connsiteY0" fmla="*/ 21486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38100 w 732332"/>
                  <a:gd name="connsiteY7" fmla="*/ 214863 h 344292"/>
                  <a:gd name="connsiteX0" fmla="*/ 60960 w 755192"/>
                  <a:gd name="connsiteY0" fmla="*/ 214863 h 344292"/>
                  <a:gd name="connsiteX1" fmla="*/ 123423 w 755192"/>
                  <a:gd name="connsiteY1" fmla="*/ 99060 h 344292"/>
                  <a:gd name="connsiteX2" fmla="*/ 557072 w 755192"/>
                  <a:gd name="connsiteY2" fmla="*/ 0 h 344292"/>
                  <a:gd name="connsiteX3" fmla="*/ 657635 w 755192"/>
                  <a:gd name="connsiteY3" fmla="*/ 70083 h 344292"/>
                  <a:gd name="connsiteX4" fmla="*/ 755192 w 755192"/>
                  <a:gd name="connsiteY4" fmla="*/ 321432 h 344292"/>
                  <a:gd name="connsiteX5" fmla="*/ 54843 w 755192"/>
                  <a:gd name="connsiteY5" fmla="*/ 344292 h 344292"/>
                  <a:gd name="connsiteX6" fmla="*/ 0 w 755192"/>
                  <a:gd name="connsiteY6" fmla="*/ 312309 h 344292"/>
                  <a:gd name="connsiteX7" fmla="*/ 60960 w 755192"/>
                  <a:gd name="connsiteY7" fmla="*/ 214863 h 344292"/>
                  <a:gd name="connsiteX0" fmla="*/ 86906 w 781138"/>
                  <a:gd name="connsiteY0" fmla="*/ 214863 h 359532"/>
                  <a:gd name="connsiteX1" fmla="*/ 149369 w 781138"/>
                  <a:gd name="connsiteY1" fmla="*/ 99060 h 359532"/>
                  <a:gd name="connsiteX2" fmla="*/ 583018 w 781138"/>
                  <a:gd name="connsiteY2" fmla="*/ 0 h 359532"/>
                  <a:gd name="connsiteX3" fmla="*/ 683581 w 781138"/>
                  <a:gd name="connsiteY3" fmla="*/ 70083 h 359532"/>
                  <a:gd name="connsiteX4" fmla="*/ 781138 w 781138"/>
                  <a:gd name="connsiteY4" fmla="*/ 321432 h 359532"/>
                  <a:gd name="connsiteX5" fmla="*/ 4589 w 781138"/>
                  <a:gd name="connsiteY5" fmla="*/ 359532 h 359532"/>
                  <a:gd name="connsiteX6" fmla="*/ 25946 w 781138"/>
                  <a:gd name="connsiteY6" fmla="*/ 312309 h 359532"/>
                  <a:gd name="connsiteX7" fmla="*/ 86906 w 781138"/>
                  <a:gd name="connsiteY7" fmla="*/ 214863 h 359532"/>
                  <a:gd name="connsiteX0" fmla="*/ 86906 w 781138"/>
                  <a:gd name="connsiteY0" fmla="*/ 214863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6" fmla="*/ 86906 w 781138"/>
                  <a:gd name="connsiteY6" fmla="*/ 214863 h 359532"/>
                  <a:gd name="connsiteX0" fmla="*/ 25946 w 781138"/>
                  <a:gd name="connsiteY0" fmla="*/ 312309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0" fmla="*/ 1568 w 778117"/>
                  <a:gd name="connsiteY0" fmla="*/ 359532 h 359532"/>
                  <a:gd name="connsiteX1" fmla="*/ 579997 w 778117"/>
                  <a:gd name="connsiteY1" fmla="*/ 0 h 359532"/>
                  <a:gd name="connsiteX2" fmla="*/ 680560 w 778117"/>
                  <a:gd name="connsiteY2" fmla="*/ 70083 h 359532"/>
                  <a:gd name="connsiteX3" fmla="*/ 778117 w 778117"/>
                  <a:gd name="connsiteY3" fmla="*/ 321432 h 359532"/>
                  <a:gd name="connsiteX4" fmla="*/ 1568 w 778117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1372 w 776549"/>
                  <a:gd name="connsiteY2" fmla="*/ 2436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6549" h="359532">
                    <a:moveTo>
                      <a:pt x="0" y="359532"/>
                    </a:moveTo>
                    <a:cubicBezTo>
                      <a:pt x="43180" y="16400"/>
                      <a:pt x="465264" y="48241"/>
                      <a:pt x="578429" y="0"/>
                    </a:cubicBezTo>
                    <a:cubicBezTo>
                      <a:pt x="596093" y="0"/>
                      <a:pt x="671372" y="6699"/>
                      <a:pt x="671372" y="24363"/>
                    </a:cubicBezTo>
                    <a:lnTo>
                      <a:pt x="776549" y="321432"/>
                    </a:lnTo>
                    <a:lnTo>
                      <a:pt x="0" y="359532"/>
                    </a:ln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Rectangle: Rounded Corners 11">
                <a:extLst>
                  <a:ext uri="{FF2B5EF4-FFF2-40B4-BE49-F238E27FC236}">
                    <a16:creationId xmlns:a16="http://schemas.microsoft.com/office/drawing/2014/main" id="{898DBAE9-877D-D42F-A80D-CD63DF5FD57D}"/>
                  </a:ext>
                </a:extLst>
              </p:cNvPr>
              <p:cNvSpPr/>
              <p:nvPr/>
            </p:nvSpPr>
            <p:spPr>
              <a:xfrm rot="1655080" flipH="1">
                <a:off x="2434415" y="3416209"/>
                <a:ext cx="646762" cy="995095"/>
              </a:xfrm>
              <a:custGeom>
                <a:avLst/>
                <a:gdLst>
                  <a:gd name="connsiteX0" fmla="*/ 0 w 240605"/>
                  <a:gd name="connsiteY0" fmla="*/ 120303 h 853440"/>
                  <a:gd name="connsiteX1" fmla="*/ 120303 w 240605"/>
                  <a:gd name="connsiteY1" fmla="*/ 0 h 853440"/>
                  <a:gd name="connsiteX2" fmla="*/ 120303 w 240605"/>
                  <a:gd name="connsiteY2" fmla="*/ 0 h 853440"/>
                  <a:gd name="connsiteX3" fmla="*/ 240606 w 240605"/>
                  <a:gd name="connsiteY3" fmla="*/ 120303 h 853440"/>
                  <a:gd name="connsiteX4" fmla="*/ 240605 w 240605"/>
                  <a:gd name="connsiteY4" fmla="*/ 733138 h 853440"/>
                  <a:gd name="connsiteX5" fmla="*/ 120302 w 240605"/>
                  <a:gd name="connsiteY5" fmla="*/ 853441 h 853440"/>
                  <a:gd name="connsiteX6" fmla="*/ 120303 w 240605"/>
                  <a:gd name="connsiteY6" fmla="*/ 853440 h 853440"/>
                  <a:gd name="connsiteX7" fmla="*/ 0 w 240605"/>
                  <a:gd name="connsiteY7" fmla="*/ 733137 h 853440"/>
                  <a:gd name="connsiteX8" fmla="*/ 0 w 240605"/>
                  <a:gd name="connsiteY8" fmla="*/ 120303 h 853440"/>
                  <a:gd name="connsiteX0" fmla="*/ 0 w 240606"/>
                  <a:gd name="connsiteY0" fmla="*/ 733137 h 853441"/>
                  <a:gd name="connsiteX1" fmla="*/ 120303 w 240606"/>
                  <a:gd name="connsiteY1" fmla="*/ 0 h 853441"/>
                  <a:gd name="connsiteX2" fmla="*/ 120303 w 240606"/>
                  <a:gd name="connsiteY2" fmla="*/ 0 h 853441"/>
                  <a:gd name="connsiteX3" fmla="*/ 240606 w 240606"/>
                  <a:gd name="connsiteY3" fmla="*/ 120303 h 853441"/>
                  <a:gd name="connsiteX4" fmla="*/ 240605 w 240606"/>
                  <a:gd name="connsiteY4" fmla="*/ 733138 h 853441"/>
                  <a:gd name="connsiteX5" fmla="*/ 120302 w 240606"/>
                  <a:gd name="connsiteY5" fmla="*/ 853441 h 853441"/>
                  <a:gd name="connsiteX6" fmla="*/ 120303 w 240606"/>
                  <a:gd name="connsiteY6" fmla="*/ 853440 h 853441"/>
                  <a:gd name="connsiteX7" fmla="*/ 0 w 240606"/>
                  <a:gd name="connsiteY7" fmla="*/ 733137 h 853441"/>
                  <a:gd name="connsiteX0" fmla="*/ 43096 w 283702"/>
                  <a:gd name="connsiteY0" fmla="*/ 733137 h 853441"/>
                  <a:gd name="connsiteX1" fmla="*/ 163399 w 283702"/>
                  <a:gd name="connsiteY1" fmla="*/ 0 h 853441"/>
                  <a:gd name="connsiteX2" fmla="*/ 163399 w 283702"/>
                  <a:gd name="connsiteY2" fmla="*/ 0 h 853441"/>
                  <a:gd name="connsiteX3" fmla="*/ 283702 w 283702"/>
                  <a:gd name="connsiteY3" fmla="*/ 120303 h 853441"/>
                  <a:gd name="connsiteX4" fmla="*/ 283701 w 283702"/>
                  <a:gd name="connsiteY4" fmla="*/ 733138 h 853441"/>
                  <a:gd name="connsiteX5" fmla="*/ 163398 w 283702"/>
                  <a:gd name="connsiteY5" fmla="*/ 853441 h 853441"/>
                  <a:gd name="connsiteX6" fmla="*/ 163399 w 283702"/>
                  <a:gd name="connsiteY6" fmla="*/ 853440 h 853441"/>
                  <a:gd name="connsiteX7" fmla="*/ 43096 w 283702"/>
                  <a:gd name="connsiteY7" fmla="*/ 733137 h 853441"/>
                  <a:gd name="connsiteX0" fmla="*/ 72811 w 313417"/>
                  <a:gd name="connsiteY0" fmla="*/ 733137 h 853441"/>
                  <a:gd name="connsiteX1" fmla="*/ 193114 w 313417"/>
                  <a:gd name="connsiteY1" fmla="*/ 0 h 853441"/>
                  <a:gd name="connsiteX2" fmla="*/ 193114 w 313417"/>
                  <a:gd name="connsiteY2" fmla="*/ 0 h 853441"/>
                  <a:gd name="connsiteX3" fmla="*/ 313417 w 313417"/>
                  <a:gd name="connsiteY3" fmla="*/ 120303 h 853441"/>
                  <a:gd name="connsiteX4" fmla="*/ 313416 w 313417"/>
                  <a:gd name="connsiteY4" fmla="*/ 733138 h 853441"/>
                  <a:gd name="connsiteX5" fmla="*/ 193113 w 313417"/>
                  <a:gd name="connsiteY5" fmla="*/ 853441 h 853441"/>
                  <a:gd name="connsiteX6" fmla="*/ 193114 w 313417"/>
                  <a:gd name="connsiteY6" fmla="*/ 853440 h 853441"/>
                  <a:gd name="connsiteX7" fmla="*/ 72811 w 313417"/>
                  <a:gd name="connsiteY7" fmla="*/ 733137 h 853441"/>
                  <a:gd name="connsiteX0" fmla="*/ 72811 w 569970"/>
                  <a:gd name="connsiteY0" fmla="*/ 733137 h 853646"/>
                  <a:gd name="connsiteX1" fmla="*/ 193114 w 569970"/>
                  <a:gd name="connsiteY1" fmla="*/ 0 h 853646"/>
                  <a:gd name="connsiteX2" fmla="*/ 193114 w 569970"/>
                  <a:gd name="connsiteY2" fmla="*/ 0 h 853646"/>
                  <a:gd name="connsiteX3" fmla="*/ 569970 w 569970"/>
                  <a:gd name="connsiteY3" fmla="*/ 68064 h 853646"/>
                  <a:gd name="connsiteX4" fmla="*/ 313416 w 569970"/>
                  <a:gd name="connsiteY4" fmla="*/ 733138 h 853646"/>
                  <a:gd name="connsiteX5" fmla="*/ 193113 w 569970"/>
                  <a:gd name="connsiteY5" fmla="*/ 853441 h 853646"/>
                  <a:gd name="connsiteX6" fmla="*/ 193114 w 569970"/>
                  <a:gd name="connsiteY6" fmla="*/ 853440 h 853646"/>
                  <a:gd name="connsiteX7" fmla="*/ 72811 w 569970"/>
                  <a:gd name="connsiteY7" fmla="*/ 733137 h 853646"/>
                  <a:gd name="connsiteX0" fmla="*/ 72811 w 572369"/>
                  <a:gd name="connsiteY0" fmla="*/ 733137 h 853646"/>
                  <a:gd name="connsiteX1" fmla="*/ 193114 w 572369"/>
                  <a:gd name="connsiteY1" fmla="*/ 0 h 853646"/>
                  <a:gd name="connsiteX2" fmla="*/ 193114 w 572369"/>
                  <a:gd name="connsiteY2" fmla="*/ 0 h 853646"/>
                  <a:gd name="connsiteX3" fmla="*/ 569970 w 572369"/>
                  <a:gd name="connsiteY3" fmla="*/ 68064 h 853646"/>
                  <a:gd name="connsiteX4" fmla="*/ 313416 w 572369"/>
                  <a:gd name="connsiteY4" fmla="*/ 733138 h 853646"/>
                  <a:gd name="connsiteX5" fmla="*/ 193113 w 572369"/>
                  <a:gd name="connsiteY5" fmla="*/ 853441 h 853646"/>
                  <a:gd name="connsiteX6" fmla="*/ 193114 w 572369"/>
                  <a:gd name="connsiteY6" fmla="*/ 853440 h 853646"/>
                  <a:gd name="connsiteX7" fmla="*/ 72811 w 572369"/>
                  <a:gd name="connsiteY7" fmla="*/ 733137 h 853646"/>
                  <a:gd name="connsiteX0" fmla="*/ 1 w 379256"/>
                  <a:gd name="connsiteY0" fmla="*/ 853440 h 853646"/>
                  <a:gd name="connsiteX1" fmla="*/ 1 w 379256"/>
                  <a:gd name="connsiteY1" fmla="*/ 0 h 853646"/>
                  <a:gd name="connsiteX2" fmla="*/ 1 w 379256"/>
                  <a:gd name="connsiteY2" fmla="*/ 0 h 853646"/>
                  <a:gd name="connsiteX3" fmla="*/ 376857 w 379256"/>
                  <a:gd name="connsiteY3" fmla="*/ 68064 h 853646"/>
                  <a:gd name="connsiteX4" fmla="*/ 120303 w 379256"/>
                  <a:gd name="connsiteY4" fmla="*/ 733138 h 853646"/>
                  <a:gd name="connsiteX5" fmla="*/ 0 w 379256"/>
                  <a:gd name="connsiteY5" fmla="*/ 853441 h 853646"/>
                  <a:gd name="connsiteX6" fmla="*/ 1 w 379256"/>
                  <a:gd name="connsiteY6" fmla="*/ 853440 h 853646"/>
                  <a:gd name="connsiteX0" fmla="*/ 119067 w 498322"/>
                  <a:gd name="connsiteY0" fmla="*/ 853440 h 853646"/>
                  <a:gd name="connsiteX1" fmla="*/ 119067 w 498322"/>
                  <a:gd name="connsiteY1" fmla="*/ 0 h 853646"/>
                  <a:gd name="connsiteX2" fmla="*/ 119067 w 498322"/>
                  <a:gd name="connsiteY2" fmla="*/ 0 h 853646"/>
                  <a:gd name="connsiteX3" fmla="*/ 495923 w 498322"/>
                  <a:gd name="connsiteY3" fmla="*/ 68064 h 853646"/>
                  <a:gd name="connsiteX4" fmla="*/ 239369 w 498322"/>
                  <a:gd name="connsiteY4" fmla="*/ 733138 h 853646"/>
                  <a:gd name="connsiteX5" fmla="*/ 119066 w 498322"/>
                  <a:gd name="connsiteY5" fmla="*/ 853441 h 853646"/>
                  <a:gd name="connsiteX6" fmla="*/ 119067 w 498322"/>
                  <a:gd name="connsiteY6" fmla="*/ 853440 h 853646"/>
                  <a:gd name="connsiteX0" fmla="*/ 175572 w 554827"/>
                  <a:gd name="connsiteY0" fmla="*/ 853440 h 853646"/>
                  <a:gd name="connsiteX1" fmla="*/ 175572 w 554827"/>
                  <a:gd name="connsiteY1" fmla="*/ 0 h 853646"/>
                  <a:gd name="connsiteX2" fmla="*/ 175572 w 554827"/>
                  <a:gd name="connsiteY2" fmla="*/ 0 h 853646"/>
                  <a:gd name="connsiteX3" fmla="*/ 552428 w 554827"/>
                  <a:gd name="connsiteY3" fmla="*/ 68064 h 853646"/>
                  <a:gd name="connsiteX4" fmla="*/ 295874 w 554827"/>
                  <a:gd name="connsiteY4" fmla="*/ 733138 h 853646"/>
                  <a:gd name="connsiteX5" fmla="*/ 175571 w 554827"/>
                  <a:gd name="connsiteY5" fmla="*/ 853441 h 853646"/>
                  <a:gd name="connsiteX6" fmla="*/ 175572 w 554827"/>
                  <a:gd name="connsiteY6" fmla="*/ 853440 h 85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4827" h="853646">
                    <a:moveTo>
                      <a:pt x="175572" y="853440"/>
                    </a:moveTo>
                    <a:cubicBezTo>
                      <a:pt x="-22102" y="823906"/>
                      <a:pt x="-92329" y="495572"/>
                      <a:pt x="175572" y="0"/>
                    </a:cubicBezTo>
                    <a:lnTo>
                      <a:pt x="175572" y="0"/>
                    </a:lnTo>
                    <a:cubicBezTo>
                      <a:pt x="242014" y="0"/>
                      <a:pt x="586777" y="11190"/>
                      <a:pt x="552428" y="68064"/>
                    </a:cubicBezTo>
                    <a:cubicBezTo>
                      <a:pt x="228407" y="604565"/>
                      <a:pt x="358683" y="602242"/>
                      <a:pt x="295874" y="733138"/>
                    </a:cubicBezTo>
                    <a:cubicBezTo>
                      <a:pt x="233065" y="864034"/>
                      <a:pt x="242013" y="853441"/>
                      <a:pt x="175571" y="853441"/>
                    </a:cubicBezTo>
                    <a:lnTo>
                      <a:pt x="175572" y="853440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Rectangle: Rounded Corners 10">
                <a:extLst>
                  <a:ext uri="{FF2B5EF4-FFF2-40B4-BE49-F238E27FC236}">
                    <a16:creationId xmlns:a16="http://schemas.microsoft.com/office/drawing/2014/main" id="{63C053B9-F895-7258-ACB8-CF7F543686FD}"/>
                  </a:ext>
                </a:extLst>
              </p:cNvPr>
              <p:cNvSpPr/>
              <p:nvPr/>
            </p:nvSpPr>
            <p:spPr>
              <a:xfrm rot="1789499" flipH="1">
                <a:off x="2624518" y="3273305"/>
                <a:ext cx="565622" cy="299621"/>
              </a:xfrm>
              <a:custGeom>
                <a:avLst/>
                <a:gdLst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611915 w 611915"/>
                  <a:gd name="connsiteY4" fmla="*/ 159909 h 191892"/>
                  <a:gd name="connsiteX5" fmla="*/ 579932 w 611915"/>
                  <a:gd name="connsiteY5" fmla="*/ 191892 h 191892"/>
                  <a:gd name="connsiteX6" fmla="*/ 31983 w 611915"/>
                  <a:gd name="connsiteY6" fmla="*/ 191892 h 191892"/>
                  <a:gd name="connsiteX7" fmla="*/ 0 w 611915"/>
                  <a:gd name="connsiteY7" fmla="*/ 159909 h 191892"/>
                  <a:gd name="connsiteX8" fmla="*/ 0 w 611915"/>
                  <a:gd name="connsiteY8" fmla="*/ 31983 h 191892"/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579932 w 611915"/>
                  <a:gd name="connsiteY4" fmla="*/ 191892 h 191892"/>
                  <a:gd name="connsiteX5" fmla="*/ 31983 w 611915"/>
                  <a:gd name="connsiteY5" fmla="*/ 191892 h 191892"/>
                  <a:gd name="connsiteX6" fmla="*/ 0 w 611915"/>
                  <a:gd name="connsiteY6" fmla="*/ 159909 h 191892"/>
                  <a:gd name="connsiteX7" fmla="*/ 0 w 611915"/>
                  <a:gd name="connsiteY7" fmla="*/ 31983 h 191892"/>
                  <a:gd name="connsiteX0" fmla="*/ 0 w 732332"/>
                  <a:gd name="connsiteY0" fmla="*/ 31983 h 191892"/>
                  <a:gd name="connsiteX1" fmla="*/ 31983 w 732332"/>
                  <a:gd name="connsiteY1" fmla="*/ 0 h 191892"/>
                  <a:gd name="connsiteX2" fmla="*/ 579932 w 732332"/>
                  <a:gd name="connsiteY2" fmla="*/ 0 h 191892"/>
                  <a:gd name="connsiteX3" fmla="*/ 611915 w 732332"/>
                  <a:gd name="connsiteY3" fmla="*/ 31983 h 191892"/>
                  <a:gd name="connsiteX4" fmla="*/ 732332 w 732332"/>
                  <a:gd name="connsiteY4" fmla="*/ 169032 h 191892"/>
                  <a:gd name="connsiteX5" fmla="*/ 31983 w 732332"/>
                  <a:gd name="connsiteY5" fmla="*/ 191892 h 191892"/>
                  <a:gd name="connsiteX6" fmla="*/ 0 w 732332"/>
                  <a:gd name="connsiteY6" fmla="*/ 159909 h 191892"/>
                  <a:gd name="connsiteX7" fmla="*/ 0 w 732332"/>
                  <a:gd name="connsiteY7" fmla="*/ 31983 h 191892"/>
                  <a:gd name="connsiteX0" fmla="*/ 0 w 732332"/>
                  <a:gd name="connsiteY0" fmla="*/ 116392 h 276301"/>
                  <a:gd name="connsiteX1" fmla="*/ 31983 w 732332"/>
                  <a:gd name="connsiteY1" fmla="*/ 84409 h 276301"/>
                  <a:gd name="connsiteX2" fmla="*/ 579932 w 732332"/>
                  <a:gd name="connsiteY2" fmla="*/ 84409 h 276301"/>
                  <a:gd name="connsiteX3" fmla="*/ 634775 w 732332"/>
                  <a:gd name="connsiteY3" fmla="*/ 2092 h 276301"/>
                  <a:gd name="connsiteX4" fmla="*/ 732332 w 732332"/>
                  <a:gd name="connsiteY4" fmla="*/ 253441 h 276301"/>
                  <a:gd name="connsiteX5" fmla="*/ 31983 w 732332"/>
                  <a:gd name="connsiteY5" fmla="*/ 276301 h 276301"/>
                  <a:gd name="connsiteX6" fmla="*/ 0 w 732332"/>
                  <a:gd name="connsiteY6" fmla="*/ 244318 h 276301"/>
                  <a:gd name="connsiteX7" fmla="*/ 0 w 732332"/>
                  <a:gd name="connsiteY7" fmla="*/ 116392 h 276301"/>
                  <a:gd name="connsiteX0" fmla="*/ 0 w 732332"/>
                  <a:gd name="connsiteY0" fmla="*/ 184383 h 344292"/>
                  <a:gd name="connsiteX1" fmla="*/ 31983 w 732332"/>
                  <a:gd name="connsiteY1" fmla="*/ 15240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0 w 732332"/>
                  <a:gd name="connsiteY0" fmla="*/ 18438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38100 w 732332"/>
                  <a:gd name="connsiteY0" fmla="*/ 21486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38100 w 732332"/>
                  <a:gd name="connsiteY7" fmla="*/ 214863 h 344292"/>
                  <a:gd name="connsiteX0" fmla="*/ 60960 w 755192"/>
                  <a:gd name="connsiteY0" fmla="*/ 214863 h 344292"/>
                  <a:gd name="connsiteX1" fmla="*/ 123423 w 755192"/>
                  <a:gd name="connsiteY1" fmla="*/ 99060 h 344292"/>
                  <a:gd name="connsiteX2" fmla="*/ 557072 w 755192"/>
                  <a:gd name="connsiteY2" fmla="*/ 0 h 344292"/>
                  <a:gd name="connsiteX3" fmla="*/ 657635 w 755192"/>
                  <a:gd name="connsiteY3" fmla="*/ 70083 h 344292"/>
                  <a:gd name="connsiteX4" fmla="*/ 755192 w 755192"/>
                  <a:gd name="connsiteY4" fmla="*/ 321432 h 344292"/>
                  <a:gd name="connsiteX5" fmla="*/ 54843 w 755192"/>
                  <a:gd name="connsiteY5" fmla="*/ 344292 h 344292"/>
                  <a:gd name="connsiteX6" fmla="*/ 0 w 755192"/>
                  <a:gd name="connsiteY6" fmla="*/ 312309 h 344292"/>
                  <a:gd name="connsiteX7" fmla="*/ 60960 w 755192"/>
                  <a:gd name="connsiteY7" fmla="*/ 214863 h 344292"/>
                  <a:gd name="connsiteX0" fmla="*/ 86906 w 781138"/>
                  <a:gd name="connsiteY0" fmla="*/ 214863 h 359532"/>
                  <a:gd name="connsiteX1" fmla="*/ 149369 w 781138"/>
                  <a:gd name="connsiteY1" fmla="*/ 99060 h 359532"/>
                  <a:gd name="connsiteX2" fmla="*/ 583018 w 781138"/>
                  <a:gd name="connsiteY2" fmla="*/ 0 h 359532"/>
                  <a:gd name="connsiteX3" fmla="*/ 683581 w 781138"/>
                  <a:gd name="connsiteY3" fmla="*/ 70083 h 359532"/>
                  <a:gd name="connsiteX4" fmla="*/ 781138 w 781138"/>
                  <a:gd name="connsiteY4" fmla="*/ 321432 h 359532"/>
                  <a:gd name="connsiteX5" fmla="*/ 4589 w 781138"/>
                  <a:gd name="connsiteY5" fmla="*/ 359532 h 359532"/>
                  <a:gd name="connsiteX6" fmla="*/ 25946 w 781138"/>
                  <a:gd name="connsiteY6" fmla="*/ 312309 h 359532"/>
                  <a:gd name="connsiteX7" fmla="*/ 86906 w 781138"/>
                  <a:gd name="connsiteY7" fmla="*/ 214863 h 359532"/>
                  <a:gd name="connsiteX0" fmla="*/ 86906 w 781138"/>
                  <a:gd name="connsiteY0" fmla="*/ 214863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6" fmla="*/ 86906 w 781138"/>
                  <a:gd name="connsiteY6" fmla="*/ 214863 h 359532"/>
                  <a:gd name="connsiteX0" fmla="*/ 25946 w 781138"/>
                  <a:gd name="connsiteY0" fmla="*/ 312309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0" fmla="*/ 1568 w 778117"/>
                  <a:gd name="connsiteY0" fmla="*/ 359532 h 359532"/>
                  <a:gd name="connsiteX1" fmla="*/ 579997 w 778117"/>
                  <a:gd name="connsiteY1" fmla="*/ 0 h 359532"/>
                  <a:gd name="connsiteX2" fmla="*/ 680560 w 778117"/>
                  <a:gd name="connsiteY2" fmla="*/ 70083 h 359532"/>
                  <a:gd name="connsiteX3" fmla="*/ 778117 w 778117"/>
                  <a:gd name="connsiteY3" fmla="*/ 321432 h 359532"/>
                  <a:gd name="connsiteX4" fmla="*/ 1568 w 778117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1372 w 776549"/>
                  <a:gd name="connsiteY2" fmla="*/ 2436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6549" h="359532">
                    <a:moveTo>
                      <a:pt x="0" y="359532"/>
                    </a:moveTo>
                    <a:cubicBezTo>
                      <a:pt x="43180" y="16400"/>
                      <a:pt x="465264" y="48241"/>
                      <a:pt x="578429" y="0"/>
                    </a:cubicBezTo>
                    <a:cubicBezTo>
                      <a:pt x="596093" y="0"/>
                      <a:pt x="671372" y="6699"/>
                      <a:pt x="671372" y="24363"/>
                    </a:cubicBezTo>
                    <a:lnTo>
                      <a:pt x="776549" y="321432"/>
                    </a:lnTo>
                    <a:lnTo>
                      <a:pt x="0" y="359532"/>
                    </a:lnTo>
                    <a:close/>
                  </a:path>
                </a:pathLst>
              </a:custGeom>
              <a:solidFill>
                <a:srgbClr val="ED7D31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Rectangle: Rounded Corners 10">
                <a:extLst>
                  <a:ext uri="{FF2B5EF4-FFF2-40B4-BE49-F238E27FC236}">
                    <a16:creationId xmlns:a16="http://schemas.microsoft.com/office/drawing/2014/main" id="{49104231-4DA1-8619-A4DD-8569F011B973}"/>
                  </a:ext>
                </a:extLst>
              </p:cNvPr>
              <p:cNvSpPr/>
              <p:nvPr/>
            </p:nvSpPr>
            <p:spPr>
              <a:xfrm rot="19810501">
                <a:off x="1507347" y="3302796"/>
                <a:ext cx="565622" cy="299621"/>
              </a:xfrm>
              <a:custGeom>
                <a:avLst/>
                <a:gdLst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611915 w 611915"/>
                  <a:gd name="connsiteY4" fmla="*/ 159909 h 191892"/>
                  <a:gd name="connsiteX5" fmla="*/ 579932 w 611915"/>
                  <a:gd name="connsiteY5" fmla="*/ 191892 h 191892"/>
                  <a:gd name="connsiteX6" fmla="*/ 31983 w 611915"/>
                  <a:gd name="connsiteY6" fmla="*/ 191892 h 191892"/>
                  <a:gd name="connsiteX7" fmla="*/ 0 w 611915"/>
                  <a:gd name="connsiteY7" fmla="*/ 159909 h 191892"/>
                  <a:gd name="connsiteX8" fmla="*/ 0 w 611915"/>
                  <a:gd name="connsiteY8" fmla="*/ 31983 h 191892"/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579932 w 611915"/>
                  <a:gd name="connsiteY4" fmla="*/ 191892 h 191892"/>
                  <a:gd name="connsiteX5" fmla="*/ 31983 w 611915"/>
                  <a:gd name="connsiteY5" fmla="*/ 191892 h 191892"/>
                  <a:gd name="connsiteX6" fmla="*/ 0 w 611915"/>
                  <a:gd name="connsiteY6" fmla="*/ 159909 h 191892"/>
                  <a:gd name="connsiteX7" fmla="*/ 0 w 611915"/>
                  <a:gd name="connsiteY7" fmla="*/ 31983 h 191892"/>
                  <a:gd name="connsiteX0" fmla="*/ 0 w 732332"/>
                  <a:gd name="connsiteY0" fmla="*/ 31983 h 191892"/>
                  <a:gd name="connsiteX1" fmla="*/ 31983 w 732332"/>
                  <a:gd name="connsiteY1" fmla="*/ 0 h 191892"/>
                  <a:gd name="connsiteX2" fmla="*/ 579932 w 732332"/>
                  <a:gd name="connsiteY2" fmla="*/ 0 h 191892"/>
                  <a:gd name="connsiteX3" fmla="*/ 611915 w 732332"/>
                  <a:gd name="connsiteY3" fmla="*/ 31983 h 191892"/>
                  <a:gd name="connsiteX4" fmla="*/ 732332 w 732332"/>
                  <a:gd name="connsiteY4" fmla="*/ 169032 h 191892"/>
                  <a:gd name="connsiteX5" fmla="*/ 31983 w 732332"/>
                  <a:gd name="connsiteY5" fmla="*/ 191892 h 191892"/>
                  <a:gd name="connsiteX6" fmla="*/ 0 w 732332"/>
                  <a:gd name="connsiteY6" fmla="*/ 159909 h 191892"/>
                  <a:gd name="connsiteX7" fmla="*/ 0 w 732332"/>
                  <a:gd name="connsiteY7" fmla="*/ 31983 h 191892"/>
                  <a:gd name="connsiteX0" fmla="*/ 0 w 732332"/>
                  <a:gd name="connsiteY0" fmla="*/ 116392 h 276301"/>
                  <a:gd name="connsiteX1" fmla="*/ 31983 w 732332"/>
                  <a:gd name="connsiteY1" fmla="*/ 84409 h 276301"/>
                  <a:gd name="connsiteX2" fmla="*/ 579932 w 732332"/>
                  <a:gd name="connsiteY2" fmla="*/ 84409 h 276301"/>
                  <a:gd name="connsiteX3" fmla="*/ 634775 w 732332"/>
                  <a:gd name="connsiteY3" fmla="*/ 2092 h 276301"/>
                  <a:gd name="connsiteX4" fmla="*/ 732332 w 732332"/>
                  <a:gd name="connsiteY4" fmla="*/ 253441 h 276301"/>
                  <a:gd name="connsiteX5" fmla="*/ 31983 w 732332"/>
                  <a:gd name="connsiteY5" fmla="*/ 276301 h 276301"/>
                  <a:gd name="connsiteX6" fmla="*/ 0 w 732332"/>
                  <a:gd name="connsiteY6" fmla="*/ 244318 h 276301"/>
                  <a:gd name="connsiteX7" fmla="*/ 0 w 732332"/>
                  <a:gd name="connsiteY7" fmla="*/ 116392 h 276301"/>
                  <a:gd name="connsiteX0" fmla="*/ 0 w 732332"/>
                  <a:gd name="connsiteY0" fmla="*/ 184383 h 344292"/>
                  <a:gd name="connsiteX1" fmla="*/ 31983 w 732332"/>
                  <a:gd name="connsiteY1" fmla="*/ 15240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0 w 732332"/>
                  <a:gd name="connsiteY0" fmla="*/ 18438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38100 w 732332"/>
                  <a:gd name="connsiteY0" fmla="*/ 21486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38100 w 732332"/>
                  <a:gd name="connsiteY7" fmla="*/ 214863 h 344292"/>
                  <a:gd name="connsiteX0" fmla="*/ 60960 w 755192"/>
                  <a:gd name="connsiteY0" fmla="*/ 214863 h 344292"/>
                  <a:gd name="connsiteX1" fmla="*/ 123423 w 755192"/>
                  <a:gd name="connsiteY1" fmla="*/ 99060 h 344292"/>
                  <a:gd name="connsiteX2" fmla="*/ 557072 w 755192"/>
                  <a:gd name="connsiteY2" fmla="*/ 0 h 344292"/>
                  <a:gd name="connsiteX3" fmla="*/ 657635 w 755192"/>
                  <a:gd name="connsiteY3" fmla="*/ 70083 h 344292"/>
                  <a:gd name="connsiteX4" fmla="*/ 755192 w 755192"/>
                  <a:gd name="connsiteY4" fmla="*/ 321432 h 344292"/>
                  <a:gd name="connsiteX5" fmla="*/ 54843 w 755192"/>
                  <a:gd name="connsiteY5" fmla="*/ 344292 h 344292"/>
                  <a:gd name="connsiteX6" fmla="*/ 0 w 755192"/>
                  <a:gd name="connsiteY6" fmla="*/ 312309 h 344292"/>
                  <a:gd name="connsiteX7" fmla="*/ 60960 w 755192"/>
                  <a:gd name="connsiteY7" fmla="*/ 214863 h 344292"/>
                  <a:gd name="connsiteX0" fmla="*/ 86906 w 781138"/>
                  <a:gd name="connsiteY0" fmla="*/ 214863 h 359532"/>
                  <a:gd name="connsiteX1" fmla="*/ 149369 w 781138"/>
                  <a:gd name="connsiteY1" fmla="*/ 99060 h 359532"/>
                  <a:gd name="connsiteX2" fmla="*/ 583018 w 781138"/>
                  <a:gd name="connsiteY2" fmla="*/ 0 h 359532"/>
                  <a:gd name="connsiteX3" fmla="*/ 683581 w 781138"/>
                  <a:gd name="connsiteY3" fmla="*/ 70083 h 359532"/>
                  <a:gd name="connsiteX4" fmla="*/ 781138 w 781138"/>
                  <a:gd name="connsiteY4" fmla="*/ 321432 h 359532"/>
                  <a:gd name="connsiteX5" fmla="*/ 4589 w 781138"/>
                  <a:gd name="connsiteY5" fmla="*/ 359532 h 359532"/>
                  <a:gd name="connsiteX6" fmla="*/ 25946 w 781138"/>
                  <a:gd name="connsiteY6" fmla="*/ 312309 h 359532"/>
                  <a:gd name="connsiteX7" fmla="*/ 86906 w 781138"/>
                  <a:gd name="connsiteY7" fmla="*/ 214863 h 359532"/>
                  <a:gd name="connsiteX0" fmla="*/ 86906 w 781138"/>
                  <a:gd name="connsiteY0" fmla="*/ 214863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6" fmla="*/ 86906 w 781138"/>
                  <a:gd name="connsiteY6" fmla="*/ 214863 h 359532"/>
                  <a:gd name="connsiteX0" fmla="*/ 25946 w 781138"/>
                  <a:gd name="connsiteY0" fmla="*/ 312309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0" fmla="*/ 1568 w 778117"/>
                  <a:gd name="connsiteY0" fmla="*/ 359532 h 359532"/>
                  <a:gd name="connsiteX1" fmla="*/ 579997 w 778117"/>
                  <a:gd name="connsiteY1" fmla="*/ 0 h 359532"/>
                  <a:gd name="connsiteX2" fmla="*/ 680560 w 778117"/>
                  <a:gd name="connsiteY2" fmla="*/ 70083 h 359532"/>
                  <a:gd name="connsiteX3" fmla="*/ 778117 w 778117"/>
                  <a:gd name="connsiteY3" fmla="*/ 321432 h 359532"/>
                  <a:gd name="connsiteX4" fmla="*/ 1568 w 778117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1372 w 776549"/>
                  <a:gd name="connsiteY2" fmla="*/ 2436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6549" h="359532">
                    <a:moveTo>
                      <a:pt x="0" y="359532"/>
                    </a:moveTo>
                    <a:cubicBezTo>
                      <a:pt x="43180" y="16400"/>
                      <a:pt x="465264" y="48241"/>
                      <a:pt x="578429" y="0"/>
                    </a:cubicBezTo>
                    <a:cubicBezTo>
                      <a:pt x="596093" y="0"/>
                      <a:pt x="671372" y="6699"/>
                      <a:pt x="671372" y="24363"/>
                    </a:cubicBezTo>
                    <a:lnTo>
                      <a:pt x="776549" y="321432"/>
                    </a:lnTo>
                    <a:lnTo>
                      <a:pt x="0" y="359532"/>
                    </a:lnTo>
                    <a:close/>
                  </a:path>
                </a:pathLst>
              </a:custGeom>
              <a:solidFill>
                <a:srgbClr val="ED7D31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Rectangle: Rounded Corners 10">
                <a:extLst>
                  <a:ext uri="{FF2B5EF4-FFF2-40B4-BE49-F238E27FC236}">
                    <a16:creationId xmlns:a16="http://schemas.microsoft.com/office/drawing/2014/main" id="{A7D0E654-4B15-3E00-923D-2E0F840E2DFD}"/>
                  </a:ext>
                </a:extLst>
              </p:cNvPr>
              <p:cNvSpPr/>
              <p:nvPr/>
            </p:nvSpPr>
            <p:spPr>
              <a:xfrm rot="19969044">
                <a:off x="1258809" y="4356496"/>
                <a:ext cx="402211" cy="225034"/>
              </a:xfrm>
              <a:custGeom>
                <a:avLst/>
                <a:gdLst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611915 w 611915"/>
                  <a:gd name="connsiteY4" fmla="*/ 159909 h 191892"/>
                  <a:gd name="connsiteX5" fmla="*/ 579932 w 611915"/>
                  <a:gd name="connsiteY5" fmla="*/ 191892 h 191892"/>
                  <a:gd name="connsiteX6" fmla="*/ 31983 w 611915"/>
                  <a:gd name="connsiteY6" fmla="*/ 191892 h 191892"/>
                  <a:gd name="connsiteX7" fmla="*/ 0 w 611915"/>
                  <a:gd name="connsiteY7" fmla="*/ 159909 h 191892"/>
                  <a:gd name="connsiteX8" fmla="*/ 0 w 611915"/>
                  <a:gd name="connsiteY8" fmla="*/ 31983 h 191892"/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579932 w 611915"/>
                  <a:gd name="connsiteY4" fmla="*/ 191892 h 191892"/>
                  <a:gd name="connsiteX5" fmla="*/ 31983 w 611915"/>
                  <a:gd name="connsiteY5" fmla="*/ 191892 h 191892"/>
                  <a:gd name="connsiteX6" fmla="*/ 0 w 611915"/>
                  <a:gd name="connsiteY6" fmla="*/ 159909 h 191892"/>
                  <a:gd name="connsiteX7" fmla="*/ 0 w 611915"/>
                  <a:gd name="connsiteY7" fmla="*/ 31983 h 191892"/>
                  <a:gd name="connsiteX0" fmla="*/ 0 w 732332"/>
                  <a:gd name="connsiteY0" fmla="*/ 31983 h 191892"/>
                  <a:gd name="connsiteX1" fmla="*/ 31983 w 732332"/>
                  <a:gd name="connsiteY1" fmla="*/ 0 h 191892"/>
                  <a:gd name="connsiteX2" fmla="*/ 579932 w 732332"/>
                  <a:gd name="connsiteY2" fmla="*/ 0 h 191892"/>
                  <a:gd name="connsiteX3" fmla="*/ 611915 w 732332"/>
                  <a:gd name="connsiteY3" fmla="*/ 31983 h 191892"/>
                  <a:gd name="connsiteX4" fmla="*/ 732332 w 732332"/>
                  <a:gd name="connsiteY4" fmla="*/ 169032 h 191892"/>
                  <a:gd name="connsiteX5" fmla="*/ 31983 w 732332"/>
                  <a:gd name="connsiteY5" fmla="*/ 191892 h 191892"/>
                  <a:gd name="connsiteX6" fmla="*/ 0 w 732332"/>
                  <a:gd name="connsiteY6" fmla="*/ 159909 h 191892"/>
                  <a:gd name="connsiteX7" fmla="*/ 0 w 732332"/>
                  <a:gd name="connsiteY7" fmla="*/ 31983 h 191892"/>
                  <a:gd name="connsiteX0" fmla="*/ 0 w 732332"/>
                  <a:gd name="connsiteY0" fmla="*/ 116392 h 276301"/>
                  <a:gd name="connsiteX1" fmla="*/ 31983 w 732332"/>
                  <a:gd name="connsiteY1" fmla="*/ 84409 h 276301"/>
                  <a:gd name="connsiteX2" fmla="*/ 579932 w 732332"/>
                  <a:gd name="connsiteY2" fmla="*/ 84409 h 276301"/>
                  <a:gd name="connsiteX3" fmla="*/ 634775 w 732332"/>
                  <a:gd name="connsiteY3" fmla="*/ 2092 h 276301"/>
                  <a:gd name="connsiteX4" fmla="*/ 732332 w 732332"/>
                  <a:gd name="connsiteY4" fmla="*/ 253441 h 276301"/>
                  <a:gd name="connsiteX5" fmla="*/ 31983 w 732332"/>
                  <a:gd name="connsiteY5" fmla="*/ 276301 h 276301"/>
                  <a:gd name="connsiteX6" fmla="*/ 0 w 732332"/>
                  <a:gd name="connsiteY6" fmla="*/ 244318 h 276301"/>
                  <a:gd name="connsiteX7" fmla="*/ 0 w 732332"/>
                  <a:gd name="connsiteY7" fmla="*/ 116392 h 276301"/>
                  <a:gd name="connsiteX0" fmla="*/ 0 w 732332"/>
                  <a:gd name="connsiteY0" fmla="*/ 184383 h 344292"/>
                  <a:gd name="connsiteX1" fmla="*/ 31983 w 732332"/>
                  <a:gd name="connsiteY1" fmla="*/ 15240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0 w 732332"/>
                  <a:gd name="connsiteY0" fmla="*/ 18438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38100 w 732332"/>
                  <a:gd name="connsiteY0" fmla="*/ 21486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38100 w 732332"/>
                  <a:gd name="connsiteY7" fmla="*/ 214863 h 344292"/>
                  <a:gd name="connsiteX0" fmla="*/ 60960 w 755192"/>
                  <a:gd name="connsiteY0" fmla="*/ 214863 h 344292"/>
                  <a:gd name="connsiteX1" fmla="*/ 123423 w 755192"/>
                  <a:gd name="connsiteY1" fmla="*/ 99060 h 344292"/>
                  <a:gd name="connsiteX2" fmla="*/ 557072 w 755192"/>
                  <a:gd name="connsiteY2" fmla="*/ 0 h 344292"/>
                  <a:gd name="connsiteX3" fmla="*/ 657635 w 755192"/>
                  <a:gd name="connsiteY3" fmla="*/ 70083 h 344292"/>
                  <a:gd name="connsiteX4" fmla="*/ 755192 w 755192"/>
                  <a:gd name="connsiteY4" fmla="*/ 321432 h 344292"/>
                  <a:gd name="connsiteX5" fmla="*/ 54843 w 755192"/>
                  <a:gd name="connsiteY5" fmla="*/ 344292 h 344292"/>
                  <a:gd name="connsiteX6" fmla="*/ 0 w 755192"/>
                  <a:gd name="connsiteY6" fmla="*/ 312309 h 344292"/>
                  <a:gd name="connsiteX7" fmla="*/ 60960 w 755192"/>
                  <a:gd name="connsiteY7" fmla="*/ 214863 h 344292"/>
                  <a:gd name="connsiteX0" fmla="*/ 86906 w 781138"/>
                  <a:gd name="connsiteY0" fmla="*/ 214863 h 359532"/>
                  <a:gd name="connsiteX1" fmla="*/ 149369 w 781138"/>
                  <a:gd name="connsiteY1" fmla="*/ 99060 h 359532"/>
                  <a:gd name="connsiteX2" fmla="*/ 583018 w 781138"/>
                  <a:gd name="connsiteY2" fmla="*/ 0 h 359532"/>
                  <a:gd name="connsiteX3" fmla="*/ 683581 w 781138"/>
                  <a:gd name="connsiteY3" fmla="*/ 70083 h 359532"/>
                  <a:gd name="connsiteX4" fmla="*/ 781138 w 781138"/>
                  <a:gd name="connsiteY4" fmla="*/ 321432 h 359532"/>
                  <a:gd name="connsiteX5" fmla="*/ 4589 w 781138"/>
                  <a:gd name="connsiteY5" fmla="*/ 359532 h 359532"/>
                  <a:gd name="connsiteX6" fmla="*/ 25946 w 781138"/>
                  <a:gd name="connsiteY6" fmla="*/ 312309 h 359532"/>
                  <a:gd name="connsiteX7" fmla="*/ 86906 w 781138"/>
                  <a:gd name="connsiteY7" fmla="*/ 214863 h 359532"/>
                  <a:gd name="connsiteX0" fmla="*/ 86906 w 781138"/>
                  <a:gd name="connsiteY0" fmla="*/ 214863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6" fmla="*/ 86906 w 781138"/>
                  <a:gd name="connsiteY6" fmla="*/ 214863 h 359532"/>
                  <a:gd name="connsiteX0" fmla="*/ 25946 w 781138"/>
                  <a:gd name="connsiteY0" fmla="*/ 312309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0" fmla="*/ 1568 w 778117"/>
                  <a:gd name="connsiteY0" fmla="*/ 359532 h 359532"/>
                  <a:gd name="connsiteX1" fmla="*/ 579997 w 778117"/>
                  <a:gd name="connsiteY1" fmla="*/ 0 h 359532"/>
                  <a:gd name="connsiteX2" fmla="*/ 680560 w 778117"/>
                  <a:gd name="connsiteY2" fmla="*/ 70083 h 359532"/>
                  <a:gd name="connsiteX3" fmla="*/ 778117 w 778117"/>
                  <a:gd name="connsiteY3" fmla="*/ 321432 h 359532"/>
                  <a:gd name="connsiteX4" fmla="*/ 1568 w 778117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1372 w 776549"/>
                  <a:gd name="connsiteY2" fmla="*/ 2436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6549" h="359532">
                    <a:moveTo>
                      <a:pt x="0" y="359532"/>
                    </a:moveTo>
                    <a:cubicBezTo>
                      <a:pt x="43180" y="16400"/>
                      <a:pt x="465264" y="48241"/>
                      <a:pt x="578429" y="0"/>
                    </a:cubicBezTo>
                    <a:cubicBezTo>
                      <a:pt x="596093" y="0"/>
                      <a:pt x="671372" y="6699"/>
                      <a:pt x="671372" y="24363"/>
                    </a:cubicBezTo>
                    <a:lnTo>
                      <a:pt x="776549" y="321432"/>
                    </a:lnTo>
                    <a:lnTo>
                      <a:pt x="0" y="359532"/>
                    </a:lnTo>
                    <a:close/>
                  </a:path>
                </a:pathLst>
              </a:custGeom>
              <a:solidFill>
                <a:srgbClr val="ED7D31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Rectangle: Rounded Corners 10">
                <a:extLst>
                  <a:ext uri="{FF2B5EF4-FFF2-40B4-BE49-F238E27FC236}">
                    <a16:creationId xmlns:a16="http://schemas.microsoft.com/office/drawing/2014/main" id="{BE0CC802-C32D-76C1-552E-DEF74743D045}"/>
                  </a:ext>
                </a:extLst>
              </p:cNvPr>
              <p:cNvSpPr/>
              <p:nvPr/>
            </p:nvSpPr>
            <p:spPr>
              <a:xfrm rot="2763911" flipH="1">
                <a:off x="3139709" y="4346059"/>
                <a:ext cx="402211" cy="225034"/>
              </a:xfrm>
              <a:custGeom>
                <a:avLst/>
                <a:gdLst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611915 w 611915"/>
                  <a:gd name="connsiteY4" fmla="*/ 159909 h 191892"/>
                  <a:gd name="connsiteX5" fmla="*/ 579932 w 611915"/>
                  <a:gd name="connsiteY5" fmla="*/ 191892 h 191892"/>
                  <a:gd name="connsiteX6" fmla="*/ 31983 w 611915"/>
                  <a:gd name="connsiteY6" fmla="*/ 191892 h 191892"/>
                  <a:gd name="connsiteX7" fmla="*/ 0 w 611915"/>
                  <a:gd name="connsiteY7" fmla="*/ 159909 h 191892"/>
                  <a:gd name="connsiteX8" fmla="*/ 0 w 611915"/>
                  <a:gd name="connsiteY8" fmla="*/ 31983 h 191892"/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579932 w 611915"/>
                  <a:gd name="connsiteY4" fmla="*/ 191892 h 191892"/>
                  <a:gd name="connsiteX5" fmla="*/ 31983 w 611915"/>
                  <a:gd name="connsiteY5" fmla="*/ 191892 h 191892"/>
                  <a:gd name="connsiteX6" fmla="*/ 0 w 611915"/>
                  <a:gd name="connsiteY6" fmla="*/ 159909 h 191892"/>
                  <a:gd name="connsiteX7" fmla="*/ 0 w 611915"/>
                  <a:gd name="connsiteY7" fmla="*/ 31983 h 191892"/>
                  <a:gd name="connsiteX0" fmla="*/ 0 w 732332"/>
                  <a:gd name="connsiteY0" fmla="*/ 31983 h 191892"/>
                  <a:gd name="connsiteX1" fmla="*/ 31983 w 732332"/>
                  <a:gd name="connsiteY1" fmla="*/ 0 h 191892"/>
                  <a:gd name="connsiteX2" fmla="*/ 579932 w 732332"/>
                  <a:gd name="connsiteY2" fmla="*/ 0 h 191892"/>
                  <a:gd name="connsiteX3" fmla="*/ 611915 w 732332"/>
                  <a:gd name="connsiteY3" fmla="*/ 31983 h 191892"/>
                  <a:gd name="connsiteX4" fmla="*/ 732332 w 732332"/>
                  <a:gd name="connsiteY4" fmla="*/ 169032 h 191892"/>
                  <a:gd name="connsiteX5" fmla="*/ 31983 w 732332"/>
                  <a:gd name="connsiteY5" fmla="*/ 191892 h 191892"/>
                  <a:gd name="connsiteX6" fmla="*/ 0 w 732332"/>
                  <a:gd name="connsiteY6" fmla="*/ 159909 h 191892"/>
                  <a:gd name="connsiteX7" fmla="*/ 0 w 732332"/>
                  <a:gd name="connsiteY7" fmla="*/ 31983 h 191892"/>
                  <a:gd name="connsiteX0" fmla="*/ 0 w 732332"/>
                  <a:gd name="connsiteY0" fmla="*/ 116392 h 276301"/>
                  <a:gd name="connsiteX1" fmla="*/ 31983 w 732332"/>
                  <a:gd name="connsiteY1" fmla="*/ 84409 h 276301"/>
                  <a:gd name="connsiteX2" fmla="*/ 579932 w 732332"/>
                  <a:gd name="connsiteY2" fmla="*/ 84409 h 276301"/>
                  <a:gd name="connsiteX3" fmla="*/ 634775 w 732332"/>
                  <a:gd name="connsiteY3" fmla="*/ 2092 h 276301"/>
                  <a:gd name="connsiteX4" fmla="*/ 732332 w 732332"/>
                  <a:gd name="connsiteY4" fmla="*/ 253441 h 276301"/>
                  <a:gd name="connsiteX5" fmla="*/ 31983 w 732332"/>
                  <a:gd name="connsiteY5" fmla="*/ 276301 h 276301"/>
                  <a:gd name="connsiteX6" fmla="*/ 0 w 732332"/>
                  <a:gd name="connsiteY6" fmla="*/ 244318 h 276301"/>
                  <a:gd name="connsiteX7" fmla="*/ 0 w 732332"/>
                  <a:gd name="connsiteY7" fmla="*/ 116392 h 276301"/>
                  <a:gd name="connsiteX0" fmla="*/ 0 w 732332"/>
                  <a:gd name="connsiteY0" fmla="*/ 184383 h 344292"/>
                  <a:gd name="connsiteX1" fmla="*/ 31983 w 732332"/>
                  <a:gd name="connsiteY1" fmla="*/ 15240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0 w 732332"/>
                  <a:gd name="connsiteY0" fmla="*/ 18438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38100 w 732332"/>
                  <a:gd name="connsiteY0" fmla="*/ 21486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38100 w 732332"/>
                  <a:gd name="connsiteY7" fmla="*/ 214863 h 344292"/>
                  <a:gd name="connsiteX0" fmla="*/ 60960 w 755192"/>
                  <a:gd name="connsiteY0" fmla="*/ 214863 h 344292"/>
                  <a:gd name="connsiteX1" fmla="*/ 123423 w 755192"/>
                  <a:gd name="connsiteY1" fmla="*/ 99060 h 344292"/>
                  <a:gd name="connsiteX2" fmla="*/ 557072 w 755192"/>
                  <a:gd name="connsiteY2" fmla="*/ 0 h 344292"/>
                  <a:gd name="connsiteX3" fmla="*/ 657635 w 755192"/>
                  <a:gd name="connsiteY3" fmla="*/ 70083 h 344292"/>
                  <a:gd name="connsiteX4" fmla="*/ 755192 w 755192"/>
                  <a:gd name="connsiteY4" fmla="*/ 321432 h 344292"/>
                  <a:gd name="connsiteX5" fmla="*/ 54843 w 755192"/>
                  <a:gd name="connsiteY5" fmla="*/ 344292 h 344292"/>
                  <a:gd name="connsiteX6" fmla="*/ 0 w 755192"/>
                  <a:gd name="connsiteY6" fmla="*/ 312309 h 344292"/>
                  <a:gd name="connsiteX7" fmla="*/ 60960 w 755192"/>
                  <a:gd name="connsiteY7" fmla="*/ 214863 h 344292"/>
                  <a:gd name="connsiteX0" fmla="*/ 86906 w 781138"/>
                  <a:gd name="connsiteY0" fmla="*/ 214863 h 359532"/>
                  <a:gd name="connsiteX1" fmla="*/ 149369 w 781138"/>
                  <a:gd name="connsiteY1" fmla="*/ 99060 h 359532"/>
                  <a:gd name="connsiteX2" fmla="*/ 583018 w 781138"/>
                  <a:gd name="connsiteY2" fmla="*/ 0 h 359532"/>
                  <a:gd name="connsiteX3" fmla="*/ 683581 w 781138"/>
                  <a:gd name="connsiteY3" fmla="*/ 70083 h 359532"/>
                  <a:gd name="connsiteX4" fmla="*/ 781138 w 781138"/>
                  <a:gd name="connsiteY4" fmla="*/ 321432 h 359532"/>
                  <a:gd name="connsiteX5" fmla="*/ 4589 w 781138"/>
                  <a:gd name="connsiteY5" fmla="*/ 359532 h 359532"/>
                  <a:gd name="connsiteX6" fmla="*/ 25946 w 781138"/>
                  <a:gd name="connsiteY6" fmla="*/ 312309 h 359532"/>
                  <a:gd name="connsiteX7" fmla="*/ 86906 w 781138"/>
                  <a:gd name="connsiteY7" fmla="*/ 214863 h 359532"/>
                  <a:gd name="connsiteX0" fmla="*/ 86906 w 781138"/>
                  <a:gd name="connsiteY0" fmla="*/ 214863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6" fmla="*/ 86906 w 781138"/>
                  <a:gd name="connsiteY6" fmla="*/ 214863 h 359532"/>
                  <a:gd name="connsiteX0" fmla="*/ 25946 w 781138"/>
                  <a:gd name="connsiteY0" fmla="*/ 312309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0" fmla="*/ 1568 w 778117"/>
                  <a:gd name="connsiteY0" fmla="*/ 359532 h 359532"/>
                  <a:gd name="connsiteX1" fmla="*/ 579997 w 778117"/>
                  <a:gd name="connsiteY1" fmla="*/ 0 h 359532"/>
                  <a:gd name="connsiteX2" fmla="*/ 680560 w 778117"/>
                  <a:gd name="connsiteY2" fmla="*/ 70083 h 359532"/>
                  <a:gd name="connsiteX3" fmla="*/ 778117 w 778117"/>
                  <a:gd name="connsiteY3" fmla="*/ 321432 h 359532"/>
                  <a:gd name="connsiteX4" fmla="*/ 1568 w 778117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1372 w 776549"/>
                  <a:gd name="connsiteY2" fmla="*/ 2436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6549" h="359532">
                    <a:moveTo>
                      <a:pt x="0" y="359532"/>
                    </a:moveTo>
                    <a:cubicBezTo>
                      <a:pt x="43180" y="16400"/>
                      <a:pt x="465264" y="48241"/>
                      <a:pt x="578429" y="0"/>
                    </a:cubicBezTo>
                    <a:cubicBezTo>
                      <a:pt x="596093" y="0"/>
                      <a:pt x="671372" y="6699"/>
                      <a:pt x="671372" y="24363"/>
                    </a:cubicBezTo>
                    <a:lnTo>
                      <a:pt x="776549" y="321432"/>
                    </a:lnTo>
                    <a:lnTo>
                      <a:pt x="0" y="359532"/>
                    </a:lnTo>
                    <a:close/>
                  </a:path>
                </a:pathLst>
              </a:custGeom>
              <a:solidFill>
                <a:srgbClr val="ED7D31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Rectangle: Rounded Corners 10">
                <a:extLst>
                  <a:ext uri="{FF2B5EF4-FFF2-40B4-BE49-F238E27FC236}">
                    <a16:creationId xmlns:a16="http://schemas.microsoft.com/office/drawing/2014/main" id="{87D6F5E8-87EE-A524-3659-B8AC54D57128}"/>
                  </a:ext>
                </a:extLst>
              </p:cNvPr>
              <p:cNvSpPr/>
              <p:nvPr/>
            </p:nvSpPr>
            <p:spPr>
              <a:xfrm rot="21116232" flipH="1">
                <a:off x="2596166" y="5308841"/>
                <a:ext cx="588968" cy="444554"/>
              </a:xfrm>
              <a:custGeom>
                <a:avLst/>
                <a:gdLst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611915 w 611915"/>
                  <a:gd name="connsiteY4" fmla="*/ 159909 h 191892"/>
                  <a:gd name="connsiteX5" fmla="*/ 579932 w 611915"/>
                  <a:gd name="connsiteY5" fmla="*/ 191892 h 191892"/>
                  <a:gd name="connsiteX6" fmla="*/ 31983 w 611915"/>
                  <a:gd name="connsiteY6" fmla="*/ 191892 h 191892"/>
                  <a:gd name="connsiteX7" fmla="*/ 0 w 611915"/>
                  <a:gd name="connsiteY7" fmla="*/ 159909 h 191892"/>
                  <a:gd name="connsiteX8" fmla="*/ 0 w 611915"/>
                  <a:gd name="connsiteY8" fmla="*/ 31983 h 191892"/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579932 w 611915"/>
                  <a:gd name="connsiteY4" fmla="*/ 191892 h 191892"/>
                  <a:gd name="connsiteX5" fmla="*/ 31983 w 611915"/>
                  <a:gd name="connsiteY5" fmla="*/ 191892 h 191892"/>
                  <a:gd name="connsiteX6" fmla="*/ 0 w 611915"/>
                  <a:gd name="connsiteY6" fmla="*/ 159909 h 191892"/>
                  <a:gd name="connsiteX7" fmla="*/ 0 w 611915"/>
                  <a:gd name="connsiteY7" fmla="*/ 31983 h 191892"/>
                  <a:gd name="connsiteX0" fmla="*/ 0 w 732332"/>
                  <a:gd name="connsiteY0" fmla="*/ 31983 h 191892"/>
                  <a:gd name="connsiteX1" fmla="*/ 31983 w 732332"/>
                  <a:gd name="connsiteY1" fmla="*/ 0 h 191892"/>
                  <a:gd name="connsiteX2" fmla="*/ 579932 w 732332"/>
                  <a:gd name="connsiteY2" fmla="*/ 0 h 191892"/>
                  <a:gd name="connsiteX3" fmla="*/ 611915 w 732332"/>
                  <a:gd name="connsiteY3" fmla="*/ 31983 h 191892"/>
                  <a:gd name="connsiteX4" fmla="*/ 732332 w 732332"/>
                  <a:gd name="connsiteY4" fmla="*/ 169032 h 191892"/>
                  <a:gd name="connsiteX5" fmla="*/ 31983 w 732332"/>
                  <a:gd name="connsiteY5" fmla="*/ 191892 h 191892"/>
                  <a:gd name="connsiteX6" fmla="*/ 0 w 732332"/>
                  <a:gd name="connsiteY6" fmla="*/ 159909 h 191892"/>
                  <a:gd name="connsiteX7" fmla="*/ 0 w 732332"/>
                  <a:gd name="connsiteY7" fmla="*/ 31983 h 191892"/>
                  <a:gd name="connsiteX0" fmla="*/ 0 w 732332"/>
                  <a:gd name="connsiteY0" fmla="*/ 116392 h 276301"/>
                  <a:gd name="connsiteX1" fmla="*/ 31983 w 732332"/>
                  <a:gd name="connsiteY1" fmla="*/ 84409 h 276301"/>
                  <a:gd name="connsiteX2" fmla="*/ 579932 w 732332"/>
                  <a:gd name="connsiteY2" fmla="*/ 84409 h 276301"/>
                  <a:gd name="connsiteX3" fmla="*/ 634775 w 732332"/>
                  <a:gd name="connsiteY3" fmla="*/ 2092 h 276301"/>
                  <a:gd name="connsiteX4" fmla="*/ 732332 w 732332"/>
                  <a:gd name="connsiteY4" fmla="*/ 253441 h 276301"/>
                  <a:gd name="connsiteX5" fmla="*/ 31983 w 732332"/>
                  <a:gd name="connsiteY5" fmla="*/ 276301 h 276301"/>
                  <a:gd name="connsiteX6" fmla="*/ 0 w 732332"/>
                  <a:gd name="connsiteY6" fmla="*/ 244318 h 276301"/>
                  <a:gd name="connsiteX7" fmla="*/ 0 w 732332"/>
                  <a:gd name="connsiteY7" fmla="*/ 116392 h 276301"/>
                  <a:gd name="connsiteX0" fmla="*/ 0 w 732332"/>
                  <a:gd name="connsiteY0" fmla="*/ 184383 h 344292"/>
                  <a:gd name="connsiteX1" fmla="*/ 31983 w 732332"/>
                  <a:gd name="connsiteY1" fmla="*/ 15240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0 w 732332"/>
                  <a:gd name="connsiteY0" fmla="*/ 18438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38100 w 732332"/>
                  <a:gd name="connsiteY0" fmla="*/ 21486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38100 w 732332"/>
                  <a:gd name="connsiteY7" fmla="*/ 214863 h 344292"/>
                  <a:gd name="connsiteX0" fmla="*/ 60960 w 755192"/>
                  <a:gd name="connsiteY0" fmla="*/ 214863 h 344292"/>
                  <a:gd name="connsiteX1" fmla="*/ 123423 w 755192"/>
                  <a:gd name="connsiteY1" fmla="*/ 99060 h 344292"/>
                  <a:gd name="connsiteX2" fmla="*/ 557072 w 755192"/>
                  <a:gd name="connsiteY2" fmla="*/ 0 h 344292"/>
                  <a:gd name="connsiteX3" fmla="*/ 657635 w 755192"/>
                  <a:gd name="connsiteY3" fmla="*/ 70083 h 344292"/>
                  <a:gd name="connsiteX4" fmla="*/ 755192 w 755192"/>
                  <a:gd name="connsiteY4" fmla="*/ 321432 h 344292"/>
                  <a:gd name="connsiteX5" fmla="*/ 54843 w 755192"/>
                  <a:gd name="connsiteY5" fmla="*/ 344292 h 344292"/>
                  <a:gd name="connsiteX6" fmla="*/ 0 w 755192"/>
                  <a:gd name="connsiteY6" fmla="*/ 312309 h 344292"/>
                  <a:gd name="connsiteX7" fmla="*/ 60960 w 755192"/>
                  <a:gd name="connsiteY7" fmla="*/ 214863 h 344292"/>
                  <a:gd name="connsiteX0" fmla="*/ 86906 w 781138"/>
                  <a:gd name="connsiteY0" fmla="*/ 214863 h 359532"/>
                  <a:gd name="connsiteX1" fmla="*/ 149369 w 781138"/>
                  <a:gd name="connsiteY1" fmla="*/ 99060 h 359532"/>
                  <a:gd name="connsiteX2" fmla="*/ 583018 w 781138"/>
                  <a:gd name="connsiteY2" fmla="*/ 0 h 359532"/>
                  <a:gd name="connsiteX3" fmla="*/ 683581 w 781138"/>
                  <a:gd name="connsiteY3" fmla="*/ 70083 h 359532"/>
                  <a:gd name="connsiteX4" fmla="*/ 781138 w 781138"/>
                  <a:gd name="connsiteY4" fmla="*/ 321432 h 359532"/>
                  <a:gd name="connsiteX5" fmla="*/ 4589 w 781138"/>
                  <a:gd name="connsiteY5" fmla="*/ 359532 h 359532"/>
                  <a:gd name="connsiteX6" fmla="*/ 25946 w 781138"/>
                  <a:gd name="connsiteY6" fmla="*/ 312309 h 359532"/>
                  <a:gd name="connsiteX7" fmla="*/ 86906 w 781138"/>
                  <a:gd name="connsiteY7" fmla="*/ 214863 h 359532"/>
                  <a:gd name="connsiteX0" fmla="*/ 86906 w 781138"/>
                  <a:gd name="connsiteY0" fmla="*/ 214863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6" fmla="*/ 86906 w 781138"/>
                  <a:gd name="connsiteY6" fmla="*/ 214863 h 359532"/>
                  <a:gd name="connsiteX0" fmla="*/ 25946 w 781138"/>
                  <a:gd name="connsiteY0" fmla="*/ 312309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0" fmla="*/ 1568 w 778117"/>
                  <a:gd name="connsiteY0" fmla="*/ 359532 h 359532"/>
                  <a:gd name="connsiteX1" fmla="*/ 579997 w 778117"/>
                  <a:gd name="connsiteY1" fmla="*/ 0 h 359532"/>
                  <a:gd name="connsiteX2" fmla="*/ 680560 w 778117"/>
                  <a:gd name="connsiteY2" fmla="*/ 70083 h 359532"/>
                  <a:gd name="connsiteX3" fmla="*/ 778117 w 778117"/>
                  <a:gd name="connsiteY3" fmla="*/ 321432 h 359532"/>
                  <a:gd name="connsiteX4" fmla="*/ 1568 w 778117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1372 w 776549"/>
                  <a:gd name="connsiteY2" fmla="*/ 2436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6549" h="359532">
                    <a:moveTo>
                      <a:pt x="0" y="359532"/>
                    </a:moveTo>
                    <a:cubicBezTo>
                      <a:pt x="43180" y="16400"/>
                      <a:pt x="465264" y="48241"/>
                      <a:pt x="578429" y="0"/>
                    </a:cubicBezTo>
                    <a:cubicBezTo>
                      <a:pt x="596093" y="0"/>
                      <a:pt x="671372" y="6699"/>
                      <a:pt x="671372" y="24363"/>
                    </a:cubicBezTo>
                    <a:lnTo>
                      <a:pt x="776549" y="321432"/>
                    </a:lnTo>
                    <a:lnTo>
                      <a:pt x="0" y="359532"/>
                    </a:lnTo>
                    <a:close/>
                  </a:path>
                </a:pathLst>
              </a:custGeom>
              <a:solidFill>
                <a:srgbClr val="ED7D31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Rectangle: Rounded Corners 10">
                <a:extLst>
                  <a:ext uri="{FF2B5EF4-FFF2-40B4-BE49-F238E27FC236}">
                    <a16:creationId xmlns:a16="http://schemas.microsoft.com/office/drawing/2014/main" id="{18BDB0FB-9706-4F8A-11D8-89C2AEE35184}"/>
                  </a:ext>
                </a:extLst>
              </p:cNvPr>
              <p:cNvSpPr/>
              <p:nvPr/>
            </p:nvSpPr>
            <p:spPr>
              <a:xfrm rot="270763">
                <a:off x="751771" y="5503536"/>
                <a:ext cx="1518389" cy="702993"/>
              </a:xfrm>
              <a:custGeom>
                <a:avLst/>
                <a:gdLst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611915 w 611915"/>
                  <a:gd name="connsiteY4" fmla="*/ 159909 h 191892"/>
                  <a:gd name="connsiteX5" fmla="*/ 579932 w 611915"/>
                  <a:gd name="connsiteY5" fmla="*/ 191892 h 191892"/>
                  <a:gd name="connsiteX6" fmla="*/ 31983 w 611915"/>
                  <a:gd name="connsiteY6" fmla="*/ 191892 h 191892"/>
                  <a:gd name="connsiteX7" fmla="*/ 0 w 611915"/>
                  <a:gd name="connsiteY7" fmla="*/ 159909 h 191892"/>
                  <a:gd name="connsiteX8" fmla="*/ 0 w 611915"/>
                  <a:gd name="connsiteY8" fmla="*/ 31983 h 191892"/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579932 w 611915"/>
                  <a:gd name="connsiteY4" fmla="*/ 191892 h 191892"/>
                  <a:gd name="connsiteX5" fmla="*/ 31983 w 611915"/>
                  <a:gd name="connsiteY5" fmla="*/ 191892 h 191892"/>
                  <a:gd name="connsiteX6" fmla="*/ 0 w 611915"/>
                  <a:gd name="connsiteY6" fmla="*/ 159909 h 191892"/>
                  <a:gd name="connsiteX7" fmla="*/ 0 w 611915"/>
                  <a:gd name="connsiteY7" fmla="*/ 31983 h 191892"/>
                  <a:gd name="connsiteX0" fmla="*/ 0 w 732332"/>
                  <a:gd name="connsiteY0" fmla="*/ 31983 h 191892"/>
                  <a:gd name="connsiteX1" fmla="*/ 31983 w 732332"/>
                  <a:gd name="connsiteY1" fmla="*/ 0 h 191892"/>
                  <a:gd name="connsiteX2" fmla="*/ 579932 w 732332"/>
                  <a:gd name="connsiteY2" fmla="*/ 0 h 191892"/>
                  <a:gd name="connsiteX3" fmla="*/ 611915 w 732332"/>
                  <a:gd name="connsiteY3" fmla="*/ 31983 h 191892"/>
                  <a:gd name="connsiteX4" fmla="*/ 732332 w 732332"/>
                  <a:gd name="connsiteY4" fmla="*/ 169032 h 191892"/>
                  <a:gd name="connsiteX5" fmla="*/ 31983 w 732332"/>
                  <a:gd name="connsiteY5" fmla="*/ 191892 h 191892"/>
                  <a:gd name="connsiteX6" fmla="*/ 0 w 732332"/>
                  <a:gd name="connsiteY6" fmla="*/ 159909 h 191892"/>
                  <a:gd name="connsiteX7" fmla="*/ 0 w 732332"/>
                  <a:gd name="connsiteY7" fmla="*/ 31983 h 191892"/>
                  <a:gd name="connsiteX0" fmla="*/ 0 w 732332"/>
                  <a:gd name="connsiteY0" fmla="*/ 116392 h 276301"/>
                  <a:gd name="connsiteX1" fmla="*/ 31983 w 732332"/>
                  <a:gd name="connsiteY1" fmla="*/ 84409 h 276301"/>
                  <a:gd name="connsiteX2" fmla="*/ 579932 w 732332"/>
                  <a:gd name="connsiteY2" fmla="*/ 84409 h 276301"/>
                  <a:gd name="connsiteX3" fmla="*/ 634775 w 732332"/>
                  <a:gd name="connsiteY3" fmla="*/ 2092 h 276301"/>
                  <a:gd name="connsiteX4" fmla="*/ 732332 w 732332"/>
                  <a:gd name="connsiteY4" fmla="*/ 253441 h 276301"/>
                  <a:gd name="connsiteX5" fmla="*/ 31983 w 732332"/>
                  <a:gd name="connsiteY5" fmla="*/ 276301 h 276301"/>
                  <a:gd name="connsiteX6" fmla="*/ 0 w 732332"/>
                  <a:gd name="connsiteY6" fmla="*/ 244318 h 276301"/>
                  <a:gd name="connsiteX7" fmla="*/ 0 w 732332"/>
                  <a:gd name="connsiteY7" fmla="*/ 116392 h 276301"/>
                  <a:gd name="connsiteX0" fmla="*/ 0 w 732332"/>
                  <a:gd name="connsiteY0" fmla="*/ 184383 h 344292"/>
                  <a:gd name="connsiteX1" fmla="*/ 31983 w 732332"/>
                  <a:gd name="connsiteY1" fmla="*/ 15240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0 w 732332"/>
                  <a:gd name="connsiteY0" fmla="*/ 18438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38100 w 732332"/>
                  <a:gd name="connsiteY0" fmla="*/ 21486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38100 w 732332"/>
                  <a:gd name="connsiteY7" fmla="*/ 214863 h 344292"/>
                  <a:gd name="connsiteX0" fmla="*/ 60960 w 755192"/>
                  <a:gd name="connsiteY0" fmla="*/ 214863 h 344292"/>
                  <a:gd name="connsiteX1" fmla="*/ 123423 w 755192"/>
                  <a:gd name="connsiteY1" fmla="*/ 99060 h 344292"/>
                  <a:gd name="connsiteX2" fmla="*/ 557072 w 755192"/>
                  <a:gd name="connsiteY2" fmla="*/ 0 h 344292"/>
                  <a:gd name="connsiteX3" fmla="*/ 657635 w 755192"/>
                  <a:gd name="connsiteY3" fmla="*/ 70083 h 344292"/>
                  <a:gd name="connsiteX4" fmla="*/ 755192 w 755192"/>
                  <a:gd name="connsiteY4" fmla="*/ 321432 h 344292"/>
                  <a:gd name="connsiteX5" fmla="*/ 54843 w 755192"/>
                  <a:gd name="connsiteY5" fmla="*/ 344292 h 344292"/>
                  <a:gd name="connsiteX6" fmla="*/ 0 w 755192"/>
                  <a:gd name="connsiteY6" fmla="*/ 312309 h 344292"/>
                  <a:gd name="connsiteX7" fmla="*/ 60960 w 755192"/>
                  <a:gd name="connsiteY7" fmla="*/ 214863 h 344292"/>
                  <a:gd name="connsiteX0" fmla="*/ 86906 w 781138"/>
                  <a:gd name="connsiteY0" fmla="*/ 214863 h 359532"/>
                  <a:gd name="connsiteX1" fmla="*/ 149369 w 781138"/>
                  <a:gd name="connsiteY1" fmla="*/ 99060 h 359532"/>
                  <a:gd name="connsiteX2" fmla="*/ 583018 w 781138"/>
                  <a:gd name="connsiteY2" fmla="*/ 0 h 359532"/>
                  <a:gd name="connsiteX3" fmla="*/ 683581 w 781138"/>
                  <a:gd name="connsiteY3" fmla="*/ 70083 h 359532"/>
                  <a:gd name="connsiteX4" fmla="*/ 781138 w 781138"/>
                  <a:gd name="connsiteY4" fmla="*/ 321432 h 359532"/>
                  <a:gd name="connsiteX5" fmla="*/ 4589 w 781138"/>
                  <a:gd name="connsiteY5" fmla="*/ 359532 h 359532"/>
                  <a:gd name="connsiteX6" fmla="*/ 25946 w 781138"/>
                  <a:gd name="connsiteY6" fmla="*/ 312309 h 359532"/>
                  <a:gd name="connsiteX7" fmla="*/ 86906 w 781138"/>
                  <a:gd name="connsiteY7" fmla="*/ 214863 h 359532"/>
                  <a:gd name="connsiteX0" fmla="*/ 86906 w 781138"/>
                  <a:gd name="connsiteY0" fmla="*/ 214863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6" fmla="*/ 86906 w 781138"/>
                  <a:gd name="connsiteY6" fmla="*/ 214863 h 359532"/>
                  <a:gd name="connsiteX0" fmla="*/ 25946 w 781138"/>
                  <a:gd name="connsiteY0" fmla="*/ 312309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0" fmla="*/ 1568 w 778117"/>
                  <a:gd name="connsiteY0" fmla="*/ 359532 h 359532"/>
                  <a:gd name="connsiteX1" fmla="*/ 579997 w 778117"/>
                  <a:gd name="connsiteY1" fmla="*/ 0 h 359532"/>
                  <a:gd name="connsiteX2" fmla="*/ 680560 w 778117"/>
                  <a:gd name="connsiteY2" fmla="*/ 70083 h 359532"/>
                  <a:gd name="connsiteX3" fmla="*/ 778117 w 778117"/>
                  <a:gd name="connsiteY3" fmla="*/ 321432 h 359532"/>
                  <a:gd name="connsiteX4" fmla="*/ 1568 w 778117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1372 w 776549"/>
                  <a:gd name="connsiteY2" fmla="*/ 2436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6549" h="359532">
                    <a:moveTo>
                      <a:pt x="0" y="359532"/>
                    </a:moveTo>
                    <a:cubicBezTo>
                      <a:pt x="43180" y="16400"/>
                      <a:pt x="465264" y="48241"/>
                      <a:pt x="578429" y="0"/>
                    </a:cubicBezTo>
                    <a:cubicBezTo>
                      <a:pt x="596093" y="0"/>
                      <a:pt x="671372" y="6699"/>
                      <a:pt x="671372" y="24363"/>
                    </a:cubicBezTo>
                    <a:lnTo>
                      <a:pt x="776549" y="321432"/>
                    </a:lnTo>
                    <a:lnTo>
                      <a:pt x="0" y="359532"/>
                    </a:ln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Rectangle: Rounded Corners 10">
                <a:extLst>
                  <a:ext uri="{FF2B5EF4-FFF2-40B4-BE49-F238E27FC236}">
                    <a16:creationId xmlns:a16="http://schemas.microsoft.com/office/drawing/2014/main" id="{C6AD2172-8597-AF03-696E-DD2ECDF406EF}"/>
                  </a:ext>
                </a:extLst>
              </p:cNvPr>
              <p:cNvSpPr/>
              <p:nvPr/>
            </p:nvSpPr>
            <p:spPr>
              <a:xfrm rot="5779391">
                <a:off x="1603344" y="5336468"/>
                <a:ext cx="588967" cy="500615"/>
              </a:xfrm>
              <a:custGeom>
                <a:avLst/>
                <a:gdLst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611915 w 611915"/>
                  <a:gd name="connsiteY4" fmla="*/ 159909 h 191892"/>
                  <a:gd name="connsiteX5" fmla="*/ 579932 w 611915"/>
                  <a:gd name="connsiteY5" fmla="*/ 191892 h 191892"/>
                  <a:gd name="connsiteX6" fmla="*/ 31983 w 611915"/>
                  <a:gd name="connsiteY6" fmla="*/ 191892 h 191892"/>
                  <a:gd name="connsiteX7" fmla="*/ 0 w 611915"/>
                  <a:gd name="connsiteY7" fmla="*/ 159909 h 191892"/>
                  <a:gd name="connsiteX8" fmla="*/ 0 w 611915"/>
                  <a:gd name="connsiteY8" fmla="*/ 31983 h 191892"/>
                  <a:gd name="connsiteX0" fmla="*/ 0 w 611915"/>
                  <a:gd name="connsiteY0" fmla="*/ 31983 h 191892"/>
                  <a:gd name="connsiteX1" fmla="*/ 31983 w 611915"/>
                  <a:gd name="connsiteY1" fmla="*/ 0 h 191892"/>
                  <a:gd name="connsiteX2" fmla="*/ 579932 w 611915"/>
                  <a:gd name="connsiteY2" fmla="*/ 0 h 191892"/>
                  <a:gd name="connsiteX3" fmla="*/ 611915 w 611915"/>
                  <a:gd name="connsiteY3" fmla="*/ 31983 h 191892"/>
                  <a:gd name="connsiteX4" fmla="*/ 579932 w 611915"/>
                  <a:gd name="connsiteY4" fmla="*/ 191892 h 191892"/>
                  <a:gd name="connsiteX5" fmla="*/ 31983 w 611915"/>
                  <a:gd name="connsiteY5" fmla="*/ 191892 h 191892"/>
                  <a:gd name="connsiteX6" fmla="*/ 0 w 611915"/>
                  <a:gd name="connsiteY6" fmla="*/ 159909 h 191892"/>
                  <a:gd name="connsiteX7" fmla="*/ 0 w 611915"/>
                  <a:gd name="connsiteY7" fmla="*/ 31983 h 191892"/>
                  <a:gd name="connsiteX0" fmla="*/ 0 w 732332"/>
                  <a:gd name="connsiteY0" fmla="*/ 31983 h 191892"/>
                  <a:gd name="connsiteX1" fmla="*/ 31983 w 732332"/>
                  <a:gd name="connsiteY1" fmla="*/ 0 h 191892"/>
                  <a:gd name="connsiteX2" fmla="*/ 579932 w 732332"/>
                  <a:gd name="connsiteY2" fmla="*/ 0 h 191892"/>
                  <a:gd name="connsiteX3" fmla="*/ 611915 w 732332"/>
                  <a:gd name="connsiteY3" fmla="*/ 31983 h 191892"/>
                  <a:gd name="connsiteX4" fmla="*/ 732332 w 732332"/>
                  <a:gd name="connsiteY4" fmla="*/ 169032 h 191892"/>
                  <a:gd name="connsiteX5" fmla="*/ 31983 w 732332"/>
                  <a:gd name="connsiteY5" fmla="*/ 191892 h 191892"/>
                  <a:gd name="connsiteX6" fmla="*/ 0 w 732332"/>
                  <a:gd name="connsiteY6" fmla="*/ 159909 h 191892"/>
                  <a:gd name="connsiteX7" fmla="*/ 0 w 732332"/>
                  <a:gd name="connsiteY7" fmla="*/ 31983 h 191892"/>
                  <a:gd name="connsiteX0" fmla="*/ 0 w 732332"/>
                  <a:gd name="connsiteY0" fmla="*/ 116392 h 276301"/>
                  <a:gd name="connsiteX1" fmla="*/ 31983 w 732332"/>
                  <a:gd name="connsiteY1" fmla="*/ 84409 h 276301"/>
                  <a:gd name="connsiteX2" fmla="*/ 579932 w 732332"/>
                  <a:gd name="connsiteY2" fmla="*/ 84409 h 276301"/>
                  <a:gd name="connsiteX3" fmla="*/ 634775 w 732332"/>
                  <a:gd name="connsiteY3" fmla="*/ 2092 h 276301"/>
                  <a:gd name="connsiteX4" fmla="*/ 732332 w 732332"/>
                  <a:gd name="connsiteY4" fmla="*/ 253441 h 276301"/>
                  <a:gd name="connsiteX5" fmla="*/ 31983 w 732332"/>
                  <a:gd name="connsiteY5" fmla="*/ 276301 h 276301"/>
                  <a:gd name="connsiteX6" fmla="*/ 0 w 732332"/>
                  <a:gd name="connsiteY6" fmla="*/ 244318 h 276301"/>
                  <a:gd name="connsiteX7" fmla="*/ 0 w 732332"/>
                  <a:gd name="connsiteY7" fmla="*/ 116392 h 276301"/>
                  <a:gd name="connsiteX0" fmla="*/ 0 w 732332"/>
                  <a:gd name="connsiteY0" fmla="*/ 184383 h 344292"/>
                  <a:gd name="connsiteX1" fmla="*/ 31983 w 732332"/>
                  <a:gd name="connsiteY1" fmla="*/ 15240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0 w 732332"/>
                  <a:gd name="connsiteY0" fmla="*/ 18438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0 w 732332"/>
                  <a:gd name="connsiteY7" fmla="*/ 184383 h 344292"/>
                  <a:gd name="connsiteX0" fmla="*/ 38100 w 732332"/>
                  <a:gd name="connsiteY0" fmla="*/ 214863 h 344292"/>
                  <a:gd name="connsiteX1" fmla="*/ 100563 w 732332"/>
                  <a:gd name="connsiteY1" fmla="*/ 99060 h 344292"/>
                  <a:gd name="connsiteX2" fmla="*/ 534212 w 732332"/>
                  <a:gd name="connsiteY2" fmla="*/ 0 h 344292"/>
                  <a:gd name="connsiteX3" fmla="*/ 634775 w 732332"/>
                  <a:gd name="connsiteY3" fmla="*/ 70083 h 344292"/>
                  <a:gd name="connsiteX4" fmla="*/ 732332 w 732332"/>
                  <a:gd name="connsiteY4" fmla="*/ 321432 h 344292"/>
                  <a:gd name="connsiteX5" fmla="*/ 31983 w 732332"/>
                  <a:gd name="connsiteY5" fmla="*/ 344292 h 344292"/>
                  <a:gd name="connsiteX6" fmla="*/ 0 w 732332"/>
                  <a:gd name="connsiteY6" fmla="*/ 312309 h 344292"/>
                  <a:gd name="connsiteX7" fmla="*/ 38100 w 732332"/>
                  <a:gd name="connsiteY7" fmla="*/ 214863 h 344292"/>
                  <a:gd name="connsiteX0" fmla="*/ 60960 w 755192"/>
                  <a:gd name="connsiteY0" fmla="*/ 214863 h 344292"/>
                  <a:gd name="connsiteX1" fmla="*/ 123423 w 755192"/>
                  <a:gd name="connsiteY1" fmla="*/ 99060 h 344292"/>
                  <a:gd name="connsiteX2" fmla="*/ 557072 w 755192"/>
                  <a:gd name="connsiteY2" fmla="*/ 0 h 344292"/>
                  <a:gd name="connsiteX3" fmla="*/ 657635 w 755192"/>
                  <a:gd name="connsiteY3" fmla="*/ 70083 h 344292"/>
                  <a:gd name="connsiteX4" fmla="*/ 755192 w 755192"/>
                  <a:gd name="connsiteY4" fmla="*/ 321432 h 344292"/>
                  <a:gd name="connsiteX5" fmla="*/ 54843 w 755192"/>
                  <a:gd name="connsiteY5" fmla="*/ 344292 h 344292"/>
                  <a:gd name="connsiteX6" fmla="*/ 0 w 755192"/>
                  <a:gd name="connsiteY6" fmla="*/ 312309 h 344292"/>
                  <a:gd name="connsiteX7" fmla="*/ 60960 w 755192"/>
                  <a:gd name="connsiteY7" fmla="*/ 214863 h 344292"/>
                  <a:gd name="connsiteX0" fmla="*/ 86906 w 781138"/>
                  <a:gd name="connsiteY0" fmla="*/ 214863 h 359532"/>
                  <a:gd name="connsiteX1" fmla="*/ 149369 w 781138"/>
                  <a:gd name="connsiteY1" fmla="*/ 99060 h 359532"/>
                  <a:gd name="connsiteX2" fmla="*/ 583018 w 781138"/>
                  <a:gd name="connsiteY2" fmla="*/ 0 h 359532"/>
                  <a:gd name="connsiteX3" fmla="*/ 683581 w 781138"/>
                  <a:gd name="connsiteY3" fmla="*/ 70083 h 359532"/>
                  <a:gd name="connsiteX4" fmla="*/ 781138 w 781138"/>
                  <a:gd name="connsiteY4" fmla="*/ 321432 h 359532"/>
                  <a:gd name="connsiteX5" fmla="*/ 4589 w 781138"/>
                  <a:gd name="connsiteY5" fmla="*/ 359532 h 359532"/>
                  <a:gd name="connsiteX6" fmla="*/ 25946 w 781138"/>
                  <a:gd name="connsiteY6" fmla="*/ 312309 h 359532"/>
                  <a:gd name="connsiteX7" fmla="*/ 86906 w 781138"/>
                  <a:gd name="connsiteY7" fmla="*/ 214863 h 359532"/>
                  <a:gd name="connsiteX0" fmla="*/ 86906 w 781138"/>
                  <a:gd name="connsiteY0" fmla="*/ 214863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6" fmla="*/ 86906 w 781138"/>
                  <a:gd name="connsiteY6" fmla="*/ 214863 h 359532"/>
                  <a:gd name="connsiteX0" fmla="*/ 25946 w 781138"/>
                  <a:gd name="connsiteY0" fmla="*/ 312309 h 359532"/>
                  <a:gd name="connsiteX1" fmla="*/ 583018 w 781138"/>
                  <a:gd name="connsiteY1" fmla="*/ 0 h 359532"/>
                  <a:gd name="connsiteX2" fmla="*/ 683581 w 781138"/>
                  <a:gd name="connsiteY2" fmla="*/ 70083 h 359532"/>
                  <a:gd name="connsiteX3" fmla="*/ 781138 w 781138"/>
                  <a:gd name="connsiteY3" fmla="*/ 321432 h 359532"/>
                  <a:gd name="connsiteX4" fmla="*/ 4589 w 781138"/>
                  <a:gd name="connsiteY4" fmla="*/ 359532 h 359532"/>
                  <a:gd name="connsiteX5" fmla="*/ 25946 w 781138"/>
                  <a:gd name="connsiteY5" fmla="*/ 312309 h 359532"/>
                  <a:gd name="connsiteX0" fmla="*/ 1568 w 778117"/>
                  <a:gd name="connsiteY0" fmla="*/ 359532 h 359532"/>
                  <a:gd name="connsiteX1" fmla="*/ 579997 w 778117"/>
                  <a:gd name="connsiteY1" fmla="*/ 0 h 359532"/>
                  <a:gd name="connsiteX2" fmla="*/ 680560 w 778117"/>
                  <a:gd name="connsiteY2" fmla="*/ 70083 h 359532"/>
                  <a:gd name="connsiteX3" fmla="*/ 778117 w 778117"/>
                  <a:gd name="connsiteY3" fmla="*/ 321432 h 359532"/>
                  <a:gd name="connsiteX4" fmla="*/ 1568 w 778117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8992 w 776549"/>
                  <a:gd name="connsiteY2" fmla="*/ 7008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  <a:gd name="connsiteX0" fmla="*/ 0 w 776549"/>
                  <a:gd name="connsiteY0" fmla="*/ 359532 h 359532"/>
                  <a:gd name="connsiteX1" fmla="*/ 578429 w 776549"/>
                  <a:gd name="connsiteY1" fmla="*/ 0 h 359532"/>
                  <a:gd name="connsiteX2" fmla="*/ 671372 w 776549"/>
                  <a:gd name="connsiteY2" fmla="*/ 24363 h 359532"/>
                  <a:gd name="connsiteX3" fmla="*/ 776549 w 776549"/>
                  <a:gd name="connsiteY3" fmla="*/ 321432 h 359532"/>
                  <a:gd name="connsiteX4" fmla="*/ 0 w 776549"/>
                  <a:gd name="connsiteY4" fmla="*/ 359532 h 359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6549" h="359532">
                    <a:moveTo>
                      <a:pt x="0" y="359532"/>
                    </a:moveTo>
                    <a:cubicBezTo>
                      <a:pt x="43180" y="16400"/>
                      <a:pt x="465264" y="48241"/>
                      <a:pt x="578429" y="0"/>
                    </a:cubicBezTo>
                    <a:cubicBezTo>
                      <a:pt x="596093" y="0"/>
                      <a:pt x="671372" y="6699"/>
                      <a:pt x="671372" y="24363"/>
                    </a:cubicBezTo>
                    <a:lnTo>
                      <a:pt x="776549" y="321432"/>
                    </a:lnTo>
                    <a:lnTo>
                      <a:pt x="0" y="359532"/>
                    </a:lnTo>
                    <a:close/>
                  </a:path>
                </a:pathLst>
              </a:custGeom>
              <a:solidFill>
                <a:srgbClr val="ED7D31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A2D081C-ACD9-B328-CBBA-547A1C5F87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66217" y="4725860"/>
                <a:ext cx="840394" cy="31931"/>
              </a:xfrm>
              <a:prstGeom prst="line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5C5052F-3852-0EC7-A412-772FB6289AF8}"/>
                  </a:ext>
                </a:extLst>
              </p:cNvPr>
              <p:cNvSpPr/>
              <p:nvPr/>
            </p:nvSpPr>
            <p:spPr>
              <a:xfrm flipH="1">
                <a:off x="1851217" y="3013091"/>
                <a:ext cx="1020379" cy="1643407"/>
              </a:xfrm>
              <a:prstGeom prst="ellipse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0A7FFE4-A070-A628-7C08-7D997EB306C3}"/>
              </a:ext>
            </a:extLst>
          </p:cNvPr>
          <p:cNvGrpSpPr/>
          <p:nvPr/>
        </p:nvGrpSpPr>
        <p:grpSpPr>
          <a:xfrm>
            <a:off x="737583" y="5903866"/>
            <a:ext cx="3038483" cy="5439208"/>
            <a:chOff x="245204" y="-1753198"/>
            <a:chExt cx="4726109" cy="846023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555013C-6B65-9A5C-196A-5F5B70E3C0D7}"/>
                </a:ext>
              </a:extLst>
            </p:cNvPr>
            <p:cNvSpPr txBox="1"/>
            <p:nvPr/>
          </p:nvSpPr>
          <p:spPr>
            <a:xfrm>
              <a:off x="245204" y="-1753198"/>
              <a:ext cx="4726109" cy="20585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BF5522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K</a:t>
              </a: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ing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001E17F-E473-09A1-6509-8F8870D9279D}"/>
                </a:ext>
              </a:extLst>
            </p:cNvPr>
            <p:cNvGrpSpPr/>
            <p:nvPr/>
          </p:nvGrpSpPr>
          <p:grpSpPr>
            <a:xfrm>
              <a:off x="671666" y="150958"/>
              <a:ext cx="3402939" cy="6556083"/>
              <a:chOff x="1310294" y="46934"/>
              <a:chExt cx="3246229" cy="6254166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62243250-A05E-60E1-1FB1-4D94D01BC0A4}"/>
                  </a:ext>
                </a:extLst>
              </p:cNvPr>
              <p:cNvSpPr/>
              <p:nvPr/>
            </p:nvSpPr>
            <p:spPr>
              <a:xfrm>
                <a:off x="2570921" y="2604247"/>
                <a:ext cx="728870" cy="693705"/>
              </a:xfrm>
              <a:prstGeom prst="roundRect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Rectangle 22">
                <a:extLst>
                  <a:ext uri="{FF2B5EF4-FFF2-40B4-BE49-F238E27FC236}">
                    <a16:creationId xmlns:a16="http://schemas.microsoft.com/office/drawing/2014/main" id="{DFE2F48B-C7E1-0654-8C3F-2934C354B553}"/>
                  </a:ext>
                </a:extLst>
              </p:cNvPr>
              <p:cNvSpPr/>
              <p:nvPr/>
            </p:nvSpPr>
            <p:spPr>
              <a:xfrm rot="1152231">
                <a:off x="1310294" y="4459377"/>
                <a:ext cx="606477" cy="459104"/>
              </a:xfrm>
              <a:custGeom>
                <a:avLst/>
                <a:gdLst>
                  <a:gd name="connsiteX0" fmla="*/ 0 w 438150"/>
                  <a:gd name="connsiteY0" fmla="*/ 0 h 176571"/>
                  <a:gd name="connsiteX1" fmla="*/ 438150 w 438150"/>
                  <a:gd name="connsiteY1" fmla="*/ 0 h 176571"/>
                  <a:gd name="connsiteX2" fmla="*/ 438150 w 438150"/>
                  <a:gd name="connsiteY2" fmla="*/ 176571 h 176571"/>
                  <a:gd name="connsiteX3" fmla="*/ 0 w 438150"/>
                  <a:gd name="connsiteY3" fmla="*/ 176571 h 176571"/>
                  <a:gd name="connsiteX4" fmla="*/ 0 w 438150"/>
                  <a:gd name="connsiteY4" fmla="*/ 0 h 176571"/>
                  <a:gd name="connsiteX0" fmla="*/ 0 w 489190"/>
                  <a:gd name="connsiteY0" fmla="*/ 12735 h 176571"/>
                  <a:gd name="connsiteX1" fmla="*/ 489190 w 489190"/>
                  <a:gd name="connsiteY1" fmla="*/ 0 h 176571"/>
                  <a:gd name="connsiteX2" fmla="*/ 489190 w 489190"/>
                  <a:gd name="connsiteY2" fmla="*/ 176571 h 176571"/>
                  <a:gd name="connsiteX3" fmla="*/ 51040 w 489190"/>
                  <a:gd name="connsiteY3" fmla="*/ 176571 h 176571"/>
                  <a:gd name="connsiteX4" fmla="*/ 0 w 489190"/>
                  <a:gd name="connsiteY4" fmla="*/ 12735 h 176571"/>
                  <a:gd name="connsiteX0" fmla="*/ 0 w 489190"/>
                  <a:gd name="connsiteY0" fmla="*/ 12735 h 441822"/>
                  <a:gd name="connsiteX1" fmla="*/ 489190 w 489190"/>
                  <a:gd name="connsiteY1" fmla="*/ 0 h 441822"/>
                  <a:gd name="connsiteX2" fmla="*/ 489190 w 489190"/>
                  <a:gd name="connsiteY2" fmla="*/ 176571 h 441822"/>
                  <a:gd name="connsiteX3" fmla="*/ 150995 w 489190"/>
                  <a:gd name="connsiteY3" fmla="*/ 441822 h 441822"/>
                  <a:gd name="connsiteX4" fmla="*/ 0 w 489190"/>
                  <a:gd name="connsiteY4" fmla="*/ 12735 h 441822"/>
                  <a:gd name="connsiteX0" fmla="*/ 0 w 489190"/>
                  <a:gd name="connsiteY0" fmla="*/ 12735 h 441822"/>
                  <a:gd name="connsiteX1" fmla="*/ 489190 w 489190"/>
                  <a:gd name="connsiteY1" fmla="*/ 0 h 441822"/>
                  <a:gd name="connsiteX2" fmla="*/ 489190 w 489190"/>
                  <a:gd name="connsiteY2" fmla="*/ 176571 h 441822"/>
                  <a:gd name="connsiteX3" fmla="*/ 363030 w 489190"/>
                  <a:gd name="connsiteY3" fmla="*/ 432261 h 441822"/>
                  <a:gd name="connsiteX4" fmla="*/ 150995 w 489190"/>
                  <a:gd name="connsiteY4" fmla="*/ 441822 h 441822"/>
                  <a:gd name="connsiteX5" fmla="*/ 0 w 489190"/>
                  <a:gd name="connsiteY5" fmla="*/ 12735 h 441822"/>
                  <a:gd name="connsiteX0" fmla="*/ 0 w 538215"/>
                  <a:gd name="connsiteY0" fmla="*/ 12735 h 441822"/>
                  <a:gd name="connsiteX1" fmla="*/ 489190 w 538215"/>
                  <a:gd name="connsiteY1" fmla="*/ 0 h 441822"/>
                  <a:gd name="connsiteX2" fmla="*/ 489190 w 538215"/>
                  <a:gd name="connsiteY2" fmla="*/ 176571 h 441822"/>
                  <a:gd name="connsiteX3" fmla="*/ 534516 w 538215"/>
                  <a:gd name="connsiteY3" fmla="*/ 359923 h 441822"/>
                  <a:gd name="connsiteX4" fmla="*/ 363030 w 538215"/>
                  <a:gd name="connsiteY4" fmla="*/ 432261 h 441822"/>
                  <a:gd name="connsiteX5" fmla="*/ 150995 w 538215"/>
                  <a:gd name="connsiteY5" fmla="*/ 441822 h 441822"/>
                  <a:gd name="connsiteX6" fmla="*/ 0 w 538215"/>
                  <a:gd name="connsiteY6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63030 w 606477"/>
                  <a:gd name="connsiteY5" fmla="*/ 432261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63030 w 606477"/>
                  <a:gd name="connsiteY5" fmla="*/ 432261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63030 w 606477"/>
                  <a:gd name="connsiteY5" fmla="*/ 432261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63030 w 606477"/>
                  <a:gd name="connsiteY5" fmla="*/ 432261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63030 w 606477"/>
                  <a:gd name="connsiteY5" fmla="*/ 432261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96761 w 606477"/>
                  <a:gd name="connsiteY5" fmla="*/ 420513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96761 w 606477"/>
                  <a:gd name="connsiteY5" fmla="*/ 420513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70097"/>
                  <a:gd name="connsiteX1" fmla="*/ 489190 w 606477"/>
                  <a:gd name="connsiteY1" fmla="*/ 0 h 470097"/>
                  <a:gd name="connsiteX2" fmla="*/ 606477 w 606477"/>
                  <a:gd name="connsiteY2" fmla="*/ 110439 h 470097"/>
                  <a:gd name="connsiteX3" fmla="*/ 489190 w 606477"/>
                  <a:gd name="connsiteY3" fmla="*/ 176571 h 470097"/>
                  <a:gd name="connsiteX4" fmla="*/ 534516 w 606477"/>
                  <a:gd name="connsiteY4" fmla="*/ 359923 h 470097"/>
                  <a:gd name="connsiteX5" fmla="*/ 396761 w 606477"/>
                  <a:gd name="connsiteY5" fmla="*/ 420513 h 470097"/>
                  <a:gd name="connsiteX6" fmla="*/ 279095 w 606477"/>
                  <a:gd name="connsiteY6" fmla="*/ 436279 h 470097"/>
                  <a:gd name="connsiteX7" fmla="*/ 150995 w 606477"/>
                  <a:gd name="connsiteY7" fmla="*/ 441822 h 470097"/>
                  <a:gd name="connsiteX8" fmla="*/ 0 w 606477"/>
                  <a:gd name="connsiteY8" fmla="*/ 12735 h 470097"/>
                  <a:gd name="connsiteX0" fmla="*/ 0 w 606477"/>
                  <a:gd name="connsiteY0" fmla="*/ 12735 h 470097"/>
                  <a:gd name="connsiteX1" fmla="*/ 489190 w 606477"/>
                  <a:gd name="connsiteY1" fmla="*/ 0 h 470097"/>
                  <a:gd name="connsiteX2" fmla="*/ 606477 w 606477"/>
                  <a:gd name="connsiteY2" fmla="*/ 110439 h 470097"/>
                  <a:gd name="connsiteX3" fmla="*/ 489190 w 606477"/>
                  <a:gd name="connsiteY3" fmla="*/ 176571 h 470097"/>
                  <a:gd name="connsiteX4" fmla="*/ 534516 w 606477"/>
                  <a:gd name="connsiteY4" fmla="*/ 359923 h 470097"/>
                  <a:gd name="connsiteX5" fmla="*/ 396761 w 606477"/>
                  <a:gd name="connsiteY5" fmla="*/ 420513 h 470097"/>
                  <a:gd name="connsiteX6" fmla="*/ 279095 w 606477"/>
                  <a:gd name="connsiteY6" fmla="*/ 436279 h 470097"/>
                  <a:gd name="connsiteX7" fmla="*/ 150995 w 606477"/>
                  <a:gd name="connsiteY7" fmla="*/ 441822 h 470097"/>
                  <a:gd name="connsiteX8" fmla="*/ 0 w 606477"/>
                  <a:gd name="connsiteY8" fmla="*/ 12735 h 470097"/>
                  <a:gd name="connsiteX0" fmla="*/ 0 w 606477"/>
                  <a:gd name="connsiteY0" fmla="*/ 12735 h 470097"/>
                  <a:gd name="connsiteX1" fmla="*/ 489190 w 606477"/>
                  <a:gd name="connsiteY1" fmla="*/ 0 h 470097"/>
                  <a:gd name="connsiteX2" fmla="*/ 606477 w 606477"/>
                  <a:gd name="connsiteY2" fmla="*/ 110439 h 470097"/>
                  <a:gd name="connsiteX3" fmla="*/ 489190 w 606477"/>
                  <a:gd name="connsiteY3" fmla="*/ 176571 h 470097"/>
                  <a:gd name="connsiteX4" fmla="*/ 534516 w 606477"/>
                  <a:gd name="connsiteY4" fmla="*/ 359923 h 470097"/>
                  <a:gd name="connsiteX5" fmla="*/ 396761 w 606477"/>
                  <a:gd name="connsiteY5" fmla="*/ 420513 h 470097"/>
                  <a:gd name="connsiteX6" fmla="*/ 279095 w 606477"/>
                  <a:gd name="connsiteY6" fmla="*/ 436279 h 470097"/>
                  <a:gd name="connsiteX7" fmla="*/ 150995 w 606477"/>
                  <a:gd name="connsiteY7" fmla="*/ 441822 h 470097"/>
                  <a:gd name="connsiteX8" fmla="*/ 0 w 606477"/>
                  <a:gd name="connsiteY8" fmla="*/ 12735 h 470097"/>
                  <a:gd name="connsiteX0" fmla="*/ 0 w 606477"/>
                  <a:gd name="connsiteY0" fmla="*/ 12735 h 470097"/>
                  <a:gd name="connsiteX1" fmla="*/ 489190 w 606477"/>
                  <a:gd name="connsiteY1" fmla="*/ 0 h 470097"/>
                  <a:gd name="connsiteX2" fmla="*/ 606477 w 606477"/>
                  <a:gd name="connsiteY2" fmla="*/ 110439 h 470097"/>
                  <a:gd name="connsiteX3" fmla="*/ 489190 w 606477"/>
                  <a:gd name="connsiteY3" fmla="*/ 176571 h 470097"/>
                  <a:gd name="connsiteX4" fmla="*/ 534516 w 606477"/>
                  <a:gd name="connsiteY4" fmla="*/ 359923 h 470097"/>
                  <a:gd name="connsiteX5" fmla="*/ 412502 w 606477"/>
                  <a:gd name="connsiteY5" fmla="*/ 415031 h 470097"/>
                  <a:gd name="connsiteX6" fmla="*/ 279095 w 606477"/>
                  <a:gd name="connsiteY6" fmla="*/ 436279 h 470097"/>
                  <a:gd name="connsiteX7" fmla="*/ 150995 w 606477"/>
                  <a:gd name="connsiteY7" fmla="*/ 441822 h 470097"/>
                  <a:gd name="connsiteX8" fmla="*/ 0 w 606477"/>
                  <a:gd name="connsiteY8" fmla="*/ 12735 h 470097"/>
                  <a:gd name="connsiteX0" fmla="*/ 0 w 606477"/>
                  <a:gd name="connsiteY0" fmla="*/ 12735 h 472188"/>
                  <a:gd name="connsiteX1" fmla="*/ 489190 w 606477"/>
                  <a:gd name="connsiteY1" fmla="*/ 0 h 472188"/>
                  <a:gd name="connsiteX2" fmla="*/ 606477 w 606477"/>
                  <a:gd name="connsiteY2" fmla="*/ 110439 h 472188"/>
                  <a:gd name="connsiteX3" fmla="*/ 489190 w 606477"/>
                  <a:gd name="connsiteY3" fmla="*/ 176571 h 472188"/>
                  <a:gd name="connsiteX4" fmla="*/ 534516 w 606477"/>
                  <a:gd name="connsiteY4" fmla="*/ 359923 h 472188"/>
                  <a:gd name="connsiteX5" fmla="*/ 412502 w 606477"/>
                  <a:gd name="connsiteY5" fmla="*/ 415031 h 472188"/>
                  <a:gd name="connsiteX6" fmla="*/ 307065 w 606477"/>
                  <a:gd name="connsiteY6" fmla="*/ 444188 h 472188"/>
                  <a:gd name="connsiteX7" fmla="*/ 150995 w 606477"/>
                  <a:gd name="connsiteY7" fmla="*/ 441822 h 472188"/>
                  <a:gd name="connsiteX8" fmla="*/ 0 w 606477"/>
                  <a:gd name="connsiteY8" fmla="*/ 12735 h 472188"/>
                  <a:gd name="connsiteX0" fmla="*/ 0 w 606477"/>
                  <a:gd name="connsiteY0" fmla="*/ 12735 h 459309"/>
                  <a:gd name="connsiteX1" fmla="*/ 489190 w 606477"/>
                  <a:gd name="connsiteY1" fmla="*/ 0 h 459309"/>
                  <a:gd name="connsiteX2" fmla="*/ 606477 w 606477"/>
                  <a:gd name="connsiteY2" fmla="*/ 110439 h 459309"/>
                  <a:gd name="connsiteX3" fmla="*/ 489190 w 606477"/>
                  <a:gd name="connsiteY3" fmla="*/ 176571 h 459309"/>
                  <a:gd name="connsiteX4" fmla="*/ 534516 w 606477"/>
                  <a:gd name="connsiteY4" fmla="*/ 359923 h 459309"/>
                  <a:gd name="connsiteX5" fmla="*/ 412502 w 606477"/>
                  <a:gd name="connsiteY5" fmla="*/ 415031 h 459309"/>
                  <a:gd name="connsiteX6" fmla="*/ 307065 w 606477"/>
                  <a:gd name="connsiteY6" fmla="*/ 444188 h 459309"/>
                  <a:gd name="connsiteX7" fmla="*/ 150995 w 606477"/>
                  <a:gd name="connsiteY7" fmla="*/ 441822 h 459309"/>
                  <a:gd name="connsiteX8" fmla="*/ 0 w 606477"/>
                  <a:gd name="connsiteY8" fmla="*/ 12735 h 459309"/>
                  <a:gd name="connsiteX0" fmla="*/ 0 w 606477"/>
                  <a:gd name="connsiteY0" fmla="*/ 12735 h 459309"/>
                  <a:gd name="connsiteX1" fmla="*/ 489190 w 606477"/>
                  <a:gd name="connsiteY1" fmla="*/ 0 h 459309"/>
                  <a:gd name="connsiteX2" fmla="*/ 606477 w 606477"/>
                  <a:gd name="connsiteY2" fmla="*/ 110439 h 459309"/>
                  <a:gd name="connsiteX3" fmla="*/ 489190 w 606477"/>
                  <a:gd name="connsiteY3" fmla="*/ 176571 h 459309"/>
                  <a:gd name="connsiteX4" fmla="*/ 534516 w 606477"/>
                  <a:gd name="connsiteY4" fmla="*/ 359923 h 459309"/>
                  <a:gd name="connsiteX5" fmla="*/ 412502 w 606477"/>
                  <a:gd name="connsiteY5" fmla="*/ 415031 h 459309"/>
                  <a:gd name="connsiteX6" fmla="*/ 307065 w 606477"/>
                  <a:gd name="connsiteY6" fmla="*/ 444188 h 459309"/>
                  <a:gd name="connsiteX7" fmla="*/ 150995 w 606477"/>
                  <a:gd name="connsiteY7" fmla="*/ 441822 h 459309"/>
                  <a:gd name="connsiteX8" fmla="*/ 0 w 606477"/>
                  <a:gd name="connsiteY8" fmla="*/ 12735 h 45930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12502 w 606477"/>
                  <a:gd name="connsiteY5" fmla="*/ 415031 h 460619"/>
                  <a:gd name="connsiteX6" fmla="*/ 301203 w 606477"/>
                  <a:gd name="connsiteY6" fmla="*/ 456316 h 460619"/>
                  <a:gd name="connsiteX7" fmla="*/ 150995 w 606477"/>
                  <a:gd name="connsiteY7" fmla="*/ 441822 h 460619"/>
                  <a:gd name="connsiteX8" fmla="*/ 0 w 606477"/>
                  <a:gd name="connsiteY8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12502 w 606477"/>
                  <a:gd name="connsiteY5" fmla="*/ 415031 h 460619"/>
                  <a:gd name="connsiteX6" fmla="*/ 301203 w 606477"/>
                  <a:gd name="connsiteY6" fmla="*/ 456316 h 460619"/>
                  <a:gd name="connsiteX7" fmla="*/ 150995 w 606477"/>
                  <a:gd name="connsiteY7" fmla="*/ 441822 h 460619"/>
                  <a:gd name="connsiteX8" fmla="*/ 0 w 606477"/>
                  <a:gd name="connsiteY8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12502 w 606477"/>
                  <a:gd name="connsiteY5" fmla="*/ 415031 h 460619"/>
                  <a:gd name="connsiteX6" fmla="*/ 301203 w 606477"/>
                  <a:gd name="connsiteY6" fmla="*/ 456316 h 460619"/>
                  <a:gd name="connsiteX7" fmla="*/ 150995 w 606477"/>
                  <a:gd name="connsiteY7" fmla="*/ 441822 h 460619"/>
                  <a:gd name="connsiteX8" fmla="*/ 0 w 606477"/>
                  <a:gd name="connsiteY8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37164 w 606477"/>
                  <a:gd name="connsiteY5" fmla="*/ 318182 h 460619"/>
                  <a:gd name="connsiteX6" fmla="*/ 412502 w 606477"/>
                  <a:gd name="connsiteY6" fmla="*/ 415031 h 460619"/>
                  <a:gd name="connsiteX7" fmla="*/ 301203 w 606477"/>
                  <a:gd name="connsiteY7" fmla="*/ 456316 h 460619"/>
                  <a:gd name="connsiteX8" fmla="*/ 150995 w 606477"/>
                  <a:gd name="connsiteY8" fmla="*/ 441822 h 460619"/>
                  <a:gd name="connsiteX9" fmla="*/ 0 w 606477"/>
                  <a:gd name="connsiteY9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37164 w 606477"/>
                  <a:gd name="connsiteY5" fmla="*/ 318182 h 460619"/>
                  <a:gd name="connsiteX6" fmla="*/ 412502 w 606477"/>
                  <a:gd name="connsiteY6" fmla="*/ 415031 h 460619"/>
                  <a:gd name="connsiteX7" fmla="*/ 301203 w 606477"/>
                  <a:gd name="connsiteY7" fmla="*/ 456316 h 460619"/>
                  <a:gd name="connsiteX8" fmla="*/ 150995 w 606477"/>
                  <a:gd name="connsiteY8" fmla="*/ 441822 h 460619"/>
                  <a:gd name="connsiteX9" fmla="*/ 0 w 606477"/>
                  <a:gd name="connsiteY9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37164 w 606477"/>
                  <a:gd name="connsiteY5" fmla="*/ 318182 h 460619"/>
                  <a:gd name="connsiteX6" fmla="*/ 412502 w 606477"/>
                  <a:gd name="connsiteY6" fmla="*/ 415031 h 460619"/>
                  <a:gd name="connsiteX7" fmla="*/ 324525 w 606477"/>
                  <a:gd name="connsiteY7" fmla="*/ 342286 h 460619"/>
                  <a:gd name="connsiteX8" fmla="*/ 301203 w 606477"/>
                  <a:gd name="connsiteY8" fmla="*/ 456316 h 460619"/>
                  <a:gd name="connsiteX9" fmla="*/ 150995 w 606477"/>
                  <a:gd name="connsiteY9" fmla="*/ 441822 h 460619"/>
                  <a:gd name="connsiteX10" fmla="*/ 0 w 606477"/>
                  <a:gd name="connsiteY10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37164 w 606477"/>
                  <a:gd name="connsiteY5" fmla="*/ 318182 h 460619"/>
                  <a:gd name="connsiteX6" fmla="*/ 412502 w 606477"/>
                  <a:gd name="connsiteY6" fmla="*/ 415031 h 460619"/>
                  <a:gd name="connsiteX7" fmla="*/ 324525 w 606477"/>
                  <a:gd name="connsiteY7" fmla="*/ 342286 h 460619"/>
                  <a:gd name="connsiteX8" fmla="*/ 301203 w 606477"/>
                  <a:gd name="connsiteY8" fmla="*/ 456316 h 460619"/>
                  <a:gd name="connsiteX9" fmla="*/ 150995 w 606477"/>
                  <a:gd name="connsiteY9" fmla="*/ 441822 h 460619"/>
                  <a:gd name="connsiteX10" fmla="*/ 0 w 606477"/>
                  <a:gd name="connsiteY10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37164 w 606477"/>
                  <a:gd name="connsiteY5" fmla="*/ 318182 h 460619"/>
                  <a:gd name="connsiteX6" fmla="*/ 412502 w 606477"/>
                  <a:gd name="connsiteY6" fmla="*/ 415031 h 460619"/>
                  <a:gd name="connsiteX7" fmla="*/ 324525 w 606477"/>
                  <a:gd name="connsiteY7" fmla="*/ 342286 h 460619"/>
                  <a:gd name="connsiteX8" fmla="*/ 301203 w 606477"/>
                  <a:gd name="connsiteY8" fmla="*/ 456316 h 460619"/>
                  <a:gd name="connsiteX9" fmla="*/ 150995 w 606477"/>
                  <a:gd name="connsiteY9" fmla="*/ 441822 h 460619"/>
                  <a:gd name="connsiteX10" fmla="*/ 0 w 606477"/>
                  <a:gd name="connsiteY10" fmla="*/ 12735 h 460619"/>
                  <a:gd name="connsiteX0" fmla="*/ 0 w 606477"/>
                  <a:gd name="connsiteY0" fmla="*/ 12735 h 460589"/>
                  <a:gd name="connsiteX1" fmla="*/ 489190 w 606477"/>
                  <a:gd name="connsiteY1" fmla="*/ 0 h 460589"/>
                  <a:gd name="connsiteX2" fmla="*/ 606477 w 606477"/>
                  <a:gd name="connsiteY2" fmla="*/ 110439 h 460589"/>
                  <a:gd name="connsiteX3" fmla="*/ 489190 w 606477"/>
                  <a:gd name="connsiteY3" fmla="*/ 176571 h 460589"/>
                  <a:gd name="connsiteX4" fmla="*/ 534516 w 606477"/>
                  <a:gd name="connsiteY4" fmla="*/ 359923 h 460589"/>
                  <a:gd name="connsiteX5" fmla="*/ 437164 w 606477"/>
                  <a:gd name="connsiteY5" fmla="*/ 318182 h 460589"/>
                  <a:gd name="connsiteX6" fmla="*/ 412502 w 606477"/>
                  <a:gd name="connsiteY6" fmla="*/ 415031 h 460589"/>
                  <a:gd name="connsiteX7" fmla="*/ 324525 w 606477"/>
                  <a:gd name="connsiteY7" fmla="*/ 342286 h 460589"/>
                  <a:gd name="connsiteX8" fmla="*/ 301203 w 606477"/>
                  <a:gd name="connsiteY8" fmla="*/ 456316 h 460589"/>
                  <a:gd name="connsiteX9" fmla="*/ 220981 w 606477"/>
                  <a:gd name="connsiteY9" fmla="*/ 370787 h 460589"/>
                  <a:gd name="connsiteX10" fmla="*/ 150995 w 606477"/>
                  <a:gd name="connsiteY10" fmla="*/ 441822 h 460589"/>
                  <a:gd name="connsiteX11" fmla="*/ 0 w 606477"/>
                  <a:gd name="connsiteY11" fmla="*/ 12735 h 460589"/>
                  <a:gd name="connsiteX0" fmla="*/ 0 w 606477"/>
                  <a:gd name="connsiteY0" fmla="*/ 12735 h 460589"/>
                  <a:gd name="connsiteX1" fmla="*/ 489190 w 606477"/>
                  <a:gd name="connsiteY1" fmla="*/ 0 h 460589"/>
                  <a:gd name="connsiteX2" fmla="*/ 606477 w 606477"/>
                  <a:gd name="connsiteY2" fmla="*/ 110439 h 460589"/>
                  <a:gd name="connsiteX3" fmla="*/ 489190 w 606477"/>
                  <a:gd name="connsiteY3" fmla="*/ 176571 h 460589"/>
                  <a:gd name="connsiteX4" fmla="*/ 534516 w 606477"/>
                  <a:gd name="connsiteY4" fmla="*/ 359923 h 460589"/>
                  <a:gd name="connsiteX5" fmla="*/ 437164 w 606477"/>
                  <a:gd name="connsiteY5" fmla="*/ 318182 h 460589"/>
                  <a:gd name="connsiteX6" fmla="*/ 412502 w 606477"/>
                  <a:gd name="connsiteY6" fmla="*/ 415031 h 460589"/>
                  <a:gd name="connsiteX7" fmla="*/ 324525 w 606477"/>
                  <a:gd name="connsiteY7" fmla="*/ 342286 h 460589"/>
                  <a:gd name="connsiteX8" fmla="*/ 301203 w 606477"/>
                  <a:gd name="connsiteY8" fmla="*/ 456316 h 460589"/>
                  <a:gd name="connsiteX9" fmla="*/ 220981 w 606477"/>
                  <a:gd name="connsiteY9" fmla="*/ 370787 h 460589"/>
                  <a:gd name="connsiteX10" fmla="*/ 150995 w 606477"/>
                  <a:gd name="connsiteY10" fmla="*/ 441822 h 460589"/>
                  <a:gd name="connsiteX11" fmla="*/ 0 w 606477"/>
                  <a:gd name="connsiteY11" fmla="*/ 12735 h 460589"/>
                  <a:gd name="connsiteX0" fmla="*/ 0 w 606477"/>
                  <a:gd name="connsiteY0" fmla="*/ 12735 h 460589"/>
                  <a:gd name="connsiteX1" fmla="*/ 489190 w 606477"/>
                  <a:gd name="connsiteY1" fmla="*/ 0 h 460589"/>
                  <a:gd name="connsiteX2" fmla="*/ 606477 w 606477"/>
                  <a:gd name="connsiteY2" fmla="*/ 110439 h 460589"/>
                  <a:gd name="connsiteX3" fmla="*/ 489190 w 606477"/>
                  <a:gd name="connsiteY3" fmla="*/ 176571 h 460589"/>
                  <a:gd name="connsiteX4" fmla="*/ 534516 w 606477"/>
                  <a:gd name="connsiteY4" fmla="*/ 359923 h 460589"/>
                  <a:gd name="connsiteX5" fmla="*/ 437164 w 606477"/>
                  <a:gd name="connsiteY5" fmla="*/ 318182 h 460589"/>
                  <a:gd name="connsiteX6" fmla="*/ 412502 w 606477"/>
                  <a:gd name="connsiteY6" fmla="*/ 415031 h 460589"/>
                  <a:gd name="connsiteX7" fmla="*/ 324525 w 606477"/>
                  <a:gd name="connsiteY7" fmla="*/ 342286 h 460589"/>
                  <a:gd name="connsiteX8" fmla="*/ 301203 w 606477"/>
                  <a:gd name="connsiteY8" fmla="*/ 456316 h 460589"/>
                  <a:gd name="connsiteX9" fmla="*/ 220981 w 606477"/>
                  <a:gd name="connsiteY9" fmla="*/ 370787 h 460589"/>
                  <a:gd name="connsiteX10" fmla="*/ 150995 w 606477"/>
                  <a:gd name="connsiteY10" fmla="*/ 441822 h 460589"/>
                  <a:gd name="connsiteX11" fmla="*/ 0 w 606477"/>
                  <a:gd name="connsiteY11" fmla="*/ 12735 h 460589"/>
                  <a:gd name="connsiteX0" fmla="*/ 0 w 606477"/>
                  <a:gd name="connsiteY0" fmla="*/ 12735 h 459180"/>
                  <a:gd name="connsiteX1" fmla="*/ 489190 w 606477"/>
                  <a:gd name="connsiteY1" fmla="*/ 0 h 459180"/>
                  <a:gd name="connsiteX2" fmla="*/ 606477 w 606477"/>
                  <a:gd name="connsiteY2" fmla="*/ 110439 h 459180"/>
                  <a:gd name="connsiteX3" fmla="*/ 489190 w 606477"/>
                  <a:gd name="connsiteY3" fmla="*/ 176571 h 459180"/>
                  <a:gd name="connsiteX4" fmla="*/ 534516 w 606477"/>
                  <a:gd name="connsiteY4" fmla="*/ 359923 h 459180"/>
                  <a:gd name="connsiteX5" fmla="*/ 437164 w 606477"/>
                  <a:gd name="connsiteY5" fmla="*/ 318182 h 459180"/>
                  <a:gd name="connsiteX6" fmla="*/ 412502 w 606477"/>
                  <a:gd name="connsiteY6" fmla="*/ 415031 h 459180"/>
                  <a:gd name="connsiteX7" fmla="*/ 324525 w 606477"/>
                  <a:gd name="connsiteY7" fmla="*/ 342286 h 459180"/>
                  <a:gd name="connsiteX8" fmla="*/ 301203 w 606477"/>
                  <a:gd name="connsiteY8" fmla="*/ 456316 h 459180"/>
                  <a:gd name="connsiteX9" fmla="*/ 220981 w 606477"/>
                  <a:gd name="connsiteY9" fmla="*/ 370787 h 459180"/>
                  <a:gd name="connsiteX10" fmla="*/ 150995 w 606477"/>
                  <a:gd name="connsiteY10" fmla="*/ 441822 h 459180"/>
                  <a:gd name="connsiteX11" fmla="*/ 0 w 606477"/>
                  <a:gd name="connsiteY11" fmla="*/ 12735 h 459180"/>
                  <a:gd name="connsiteX0" fmla="*/ 0 w 606477"/>
                  <a:gd name="connsiteY0" fmla="*/ 12735 h 459104"/>
                  <a:gd name="connsiteX1" fmla="*/ 489190 w 606477"/>
                  <a:gd name="connsiteY1" fmla="*/ 0 h 459104"/>
                  <a:gd name="connsiteX2" fmla="*/ 606477 w 606477"/>
                  <a:gd name="connsiteY2" fmla="*/ 110439 h 459104"/>
                  <a:gd name="connsiteX3" fmla="*/ 489190 w 606477"/>
                  <a:gd name="connsiteY3" fmla="*/ 176571 h 459104"/>
                  <a:gd name="connsiteX4" fmla="*/ 534516 w 606477"/>
                  <a:gd name="connsiteY4" fmla="*/ 359923 h 459104"/>
                  <a:gd name="connsiteX5" fmla="*/ 437164 w 606477"/>
                  <a:gd name="connsiteY5" fmla="*/ 318182 h 459104"/>
                  <a:gd name="connsiteX6" fmla="*/ 412502 w 606477"/>
                  <a:gd name="connsiteY6" fmla="*/ 415031 h 459104"/>
                  <a:gd name="connsiteX7" fmla="*/ 324525 w 606477"/>
                  <a:gd name="connsiteY7" fmla="*/ 342286 h 459104"/>
                  <a:gd name="connsiteX8" fmla="*/ 301203 w 606477"/>
                  <a:gd name="connsiteY8" fmla="*/ 456316 h 459104"/>
                  <a:gd name="connsiteX9" fmla="*/ 220981 w 606477"/>
                  <a:gd name="connsiteY9" fmla="*/ 370787 h 459104"/>
                  <a:gd name="connsiteX10" fmla="*/ 150995 w 606477"/>
                  <a:gd name="connsiteY10" fmla="*/ 441822 h 459104"/>
                  <a:gd name="connsiteX11" fmla="*/ 0 w 606477"/>
                  <a:gd name="connsiteY11" fmla="*/ 12735 h 459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6477" h="459104">
                    <a:moveTo>
                      <a:pt x="0" y="12735"/>
                    </a:moveTo>
                    <a:lnTo>
                      <a:pt x="489190" y="0"/>
                    </a:lnTo>
                    <a:cubicBezTo>
                      <a:pt x="489855" y="35069"/>
                      <a:pt x="602679" y="66375"/>
                      <a:pt x="606477" y="110439"/>
                    </a:cubicBezTo>
                    <a:cubicBezTo>
                      <a:pt x="592142" y="181854"/>
                      <a:pt x="528286" y="154527"/>
                      <a:pt x="489190" y="176571"/>
                    </a:cubicBezTo>
                    <a:cubicBezTo>
                      <a:pt x="479643" y="224864"/>
                      <a:pt x="573331" y="295982"/>
                      <a:pt x="534516" y="359923"/>
                    </a:cubicBezTo>
                    <a:cubicBezTo>
                      <a:pt x="501615" y="392386"/>
                      <a:pt x="457500" y="308997"/>
                      <a:pt x="437164" y="318182"/>
                    </a:cubicBezTo>
                    <a:cubicBezTo>
                      <a:pt x="416828" y="327367"/>
                      <a:pt x="473842" y="402911"/>
                      <a:pt x="412502" y="415031"/>
                    </a:cubicBezTo>
                    <a:cubicBezTo>
                      <a:pt x="394874" y="429576"/>
                      <a:pt x="343075" y="335405"/>
                      <a:pt x="324525" y="342286"/>
                    </a:cubicBezTo>
                    <a:cubicBezTo>
                      <a:pt x="305975" y="349167"/>
                      <a:pt x="356479" y="441265"/>
                      <a:pt x="301203" y="456316"/>
                    </a:cubicBezTo>
                    <a:cubicBezTo>
                      <a:pt x="243680" y="472150"/>
                      <a:pt x="246016" y="373203"/>
                      <a:pt x="220981" y="370787"/>
                    </a:cubicBezTo>
                    <a:cubicBezTo>
                      <a:pt x="195946" y="368371"/>
                      <a:pt x="258934" y="506567"/>
                      <a:pt x="150995" y="441822"/>
                    </a:cubicBezTo>
                    <a:lnTo>
                      <a:pt x="0" y="12735"/>
                    </a:lnTo>
                    <a:close/>
                  </a:path>
                </a:pathLst>
              </a:cu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Rectangle 22">
                <a:extLst>
                  <a:ext uri="{FF2B5EF4-FFF2-40B4-BE49-F238E27FC236}">
                    <a16:creationId xmlns:a16="http://schemas.microsoft.com/office/drawing/2014/main" id="{5318859C-285F-E308-89E5-6D47C5B246B2}"/>
                  </a:ext>
                </a:extLst>
              </p:cNvPr>
              <p:cNvSpPr/>
              <p:nvPr/>
            </p:nvSpPr>
            <p:spPr>
              <a:xfrm rot="20447769" flipH="1">
                <a:off x="3950046" y="4451373"/>
                <a:ext cx="606477" cy="459104"/>
              </a:xfrm>
              <a:custGeom>
                <a:avLst/>
                <a:gdLst>
                  <a:gd name="connsiteX0" fmla="*/ 0 w 438150"/>
                  <a:gd name="connsiteY0" fmla="*/ 0 h 176571"/>
                  <a:gd name="connsiteX1" fmla="*/ 438150 w 438150"/>
                  <a:gd name="connsiteY1" fmla="*/ 0 h 176571"/>
                  <a:gd name="connsiteX2" fmla="*/ 438150 w 438150"/>
                  <a:gd name="connsiteY2" fmla="*/ 176571 h 176571"/>
                  <a:gd name="connsiteX3" fmla="*/ 0 w 438150"/>
                  <a:gd name="connsiteY3" fmla="*/ 176571 h 176571"/>
                  <a:gd name="connsiteX4" fmla="*/ 0 w 438150"/>
                  <a:gd name="connsiteY4" fmla="*/ 0 h 176571"/>
                  <a:gd name="connsiteX0" fmla="*/ 0 w 489190"/>
                  <a:gd name="connsiteY0" fmla="*/ 12735 h 176571"/>
                  <a:gd name="connsiteX1" fmla="*/ 489190 w 489190"/>
                  <a:gd name="connsiteY1" fmla="*/ 0 h 176571"/>
                  <a:gd name="connsiteX2" fmla="*/ 489190 w 489190"/>
                  <a:gd name="connsiteY2" fmla="*/ 176571 h 176571"/>
                  <a:gd name="connsiteX3" fmla="*/ 51040 w 489190"/>
                  <a:gd name="connsiteY3" fmla="*/ 176571 h 176571"/>
                  <a:gd name="connsiteX4" fmla="*/ 0 w 489190"/>
                  <a:gd name="connsiteY4" fmla="*/ 12735 h 176571"/>
                  <a:gd name="connsiteX0" fmla="*/ 0 w 489190"/>
                  <a:gd name="connsiteY0" fmla="*/ 12735 h 441822"/>
                  <a:gd name="connsiteX1" fmla="*/ 489190 w 489190"/>
                  <a:gd name="connsiteY1" fmla="*/ 0 h 441822"/>
                  <a:gd name="connsiteX2" fmla="*/ 489190 w 489190"/>
                  <a:gd name="connsiteY2" fmla="*/ 176571 h 441822"/>
                  <a:gd name="connsiteX3" fmla="*/ 150995 w 489190"/>
                  <a:gd name="connsiteY3" fmla="*/ 441822 h 441822"/>
                  <a:gd name="connsiteX4" fmla="*/ 0 w 489190"/>
                  <a:gd name="connsiteY4" fmla="*/ 12735 h 441822"/>
                  <a:gd name="connsiteX0" fmla="*/ 0 w 489190"/>
                  <a:gd name="connsiteY0" fmla="*/ 12735 h 441822"/>
                  <a:gd name="connsiteX1" fmla="*/ 489190 w 489190"/>
                  <a:gd name="connsiteY1" fmla="*/ 0 h 441822"/>
                  <a:gd name="connsiteX2" fmla="*/ 489190 w 489190"/>
                  <a:gd name="connsiteY2" fmla="*/ 176571 h 441822"/>
                  <a:gd name="connsiteX3" fmla="*/ 363030 w 489190"/>
                  <a:gd name="connsiteY3" fmla="*/ 432261 h 441822"/>
                  <a:gd name="connsiteX4" fmla="*/ 150995 w 489190"/>
                  <a:gd name="connsiteY4" fmla="*/ 441822 h 441822"/>
                  <a:gd name="connsiteX5" fmla="*/ 0 w 489190"/>
                  <a:gd name="connsiteY5" fmla="*/ 12735 h 441822"/>
                  <a:gd name="connsiteX0" fmla="*/ 0 w 538215"/>
                  <a:gd name="connsiteY0" fmla="*/ 12735 h 441822"/>
                  <a:gd name="connsiteX1" fmla="*/ 489190 w 538215"/>
                  <a:gd name="connsiteY1" fmla="*/ 0 h 441822"/>
                  <a:gd name="connsiteX2" fmla="*/ 489190 w 538215"/>
                  <a:gd name="connsiteY2" fmla="*/ 176571 h 441822"/>
                  <a:gd name="connsiteX3" fmla="*/ 534516 w 538215"/>
                  <a:gd name="connsiteY3" fmla="*/ 359923 h 441822"/>
                  <a:gd name="connsiteX4" fmla="*/ 363030 w 538215"/>
                  <a:gd name="connsiteY4" fmla="*/ 432261 h 441822"/>
                  <a:gd name="connsiteX5" fmla="*/ 150995 w 538215"/>
                  <a:gd name="connsiteY5" fmla="*/ 441822 h 441822"/>
                  <a:gd name="connsiteX6" fmla="*/ 0 w 538215"/>
                  <a:gd name="connsiteY6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63030 w 606477"/>
                  <a:gd name="connsiteY5" fmla="*/ 432261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63030 w 606477"/>
                  <a:gd name="connsiteY5" fmla="*/ 432261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63030 w 606477"/>
                  <a:gd name="connsiteY5" fmla="*/ 432261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63030 w 606477"/>
                  <a:gd name="connsiteY5" fmla="*/ 432261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63030 w 606477"/>
                  <a:gd name="connsiteY5" fmla="*/ 432261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96761 w 606477"/>
                  <a:gd name="connsiteY5" fmla="*/ 420513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41822"/>
                  <a:gd name="connsiteX1" fmla="*/ 489190 w 606477"/>
                  <a:gd name="connsiteY1" fmla="*/ 0 h 441822"/>
                  <a:gd name="connsiteX2" fmla="*/ 606477 w 606477"/>
                  <a:gd name="connsiteY2" fmla="*/ 110439 h 441822"/>
                  <a:gd name="connsiteX3" fmla="*/ 489190 w 606477"/>
                  <a:gd name="connsiteY3" fmla="*/ 176571 h 441822"/>
                  <a:gd name="connsiteX4" fmla="*/ 534516 w 606477"/>
                  <a:gd name="connsiteY4" fmla="*/ 359923 h 441822"/>
                  <a:gd name="connsiteX5" fmla="*/ 396761 w 606477"/>
                  <a:gd name="connsiteY5" fmla="*/ 420513 h 441822"/>
                  <a:gd name="connsiteX6" fmla="*/ 150995 w 606477"/>
                  <a:gd name="connsiteY6" fmla="*/ 441822 h 441822"/>
                  <a:gd name="connsiteX7" fmla="*/ 0 w 606477"/>
                  <a:gd name="connsiteY7" fmla="*/ 12735 h 441822"/>
                  <a:gd name="connsiteX0" fmla="*/ 0 w 606477"/>
                  <a:gd name="connsiteY0" fmla="*/ 12735 h 470097"/>
                  <a:gd name="connsiteX1" fmla="*/ 489190 w 606477"/>
                  <a:gd name="connsiteY1" fmla="*/ 0 h 470097"/>
                  <a:gd name="connsiteX2" fmla="*/ 606477 w 606477"/>
                  <a:gd name="connsiteY2" fmla="*/ 110439 h 470097"/>
                  <a:gd name="connsiteX3" fmla="*/ 489190 w 606477"/>
                  <a:gd name="connsiteY3" fmla="*/ 176571 h 470097"/>
                  <a:gd name="connsiteX4" fmla="*/ 534516 w 606477"/>
                  <a:gd name="connsiteY4" fmla="*/ 359923 h 470097"/>
                  <a:gd name="connsiteX5" fmla="*/ 396761 w 606477"/>
                  <a:gd name="connsiteY5" fmla="*/ 420513 h 470097"/>
                  <a:gd name="connsiteX6" fmla="*/ 279095 w 606477"/>
                  <a:gd name="connsiteY6" fmla="*/ 436279 h 470097"/>
                  <a:gd name="connsiteX7" fmla="*/ 150995 w 606477"/>
                  <a:gd name="connsiteY7" fmla="*/ 441822 h 470097"/>
                  <a:gd name="connsiteX8" fmla="*/ 0 w 606477"/>
                  <a:gd name="connsiteY8" fmla="*/ 12735 h 470097"/>
                  <a:gd name="connsiteX0" fmla="*/ 0 w 606477"/>
                  <a:gd name="connsiteY0" fmla="*/ 12735 h 470097"/>
                  <a:gd name="connsiteX1" fmla="*/ 489190 w 606477"/>
                  <a:gd name="connsiteY1" fmla="*/ 0 h 470097"/>
                  <a:gd name="connsiteX2" fmla="*/ 606477 w 606477"/>
                  <a:gd name="connsiteY2" fmla="*/ 110439 h 470097"/>
                  <a:gd name="connsiteX3" fmla="*/ 489190 w 606477"/>
                  <a:gd name="connsiteY3" fmla="*/ 176571 h 470097"/>
                  <a:gd name="connsiteX4" fmla="*/ 534516 w 606477"/>
                  <a:gd name="connsiteY4" fmla="*/ 359923 h 470097"/>
                  <a:gd name="connsiteX5" fmla="*/ 396761 w 606477"/>
                  <a:gd name="connsiteY5" fmla="*/ 420513 h 470097"/>
                  <a:gd name="connsiteX6" fmla="*/ 279095 w 606477"/>
                  <a:gd name="connsiteY6" fmla="*/ 436279 h 470097"/>
                  <a:gd name="connsiteX7" fmla="*/ 150995 w 606477"/>
                  <a:gd name="connsiteY7" fmla="*/ 441822 h 470097"/>
                  <a:gd name="connsiteX8" fmla="*/ 0 w 606477"/>
                  <a:gd name="connsiteY8" fmla="*/ 12735 h 470097"/>
                  <a:gd name="connsiteX0" fmla="*/ 0 w 606477"/>
                  <a:gd name="connsiteY0" fmla="*/ 12735 h 470097"/>
                  <a:gd name="connsiteX1" fmla="*/ 489190 w 606477"/>
                  <a:gd name="connsiteY1" fmla="*/ 0 h 470097"/>
                  <a:gd name="connsiteX2" fmla="*/ 606477 w 606477"/>
                  <a:gd name="connsiteY2" fmla="*/ 110439 h 470097"/>
                  <a:gd name="connsiteX3" fmla="*/ 489190 w 606477"/>
                  <a:gd name="connsiteY3" fmla="*/ 176571 h 470097"/>
                  <a:gd name="connsiteX4" fmla="*/ 534516 w 606477"/>
                  <a:gd name="connsiteY4" fmla="*/ 359923 h 470097"/>
                  <a:gd name="connsiteX5" fmla="*/ 396761 w 606477"/>
                  <a:gd name="connsiteY5" fmla="*/ 420513 h 470097"/>
                  <a:gd name="connsiteX6" fmla="*/ 279095 w 606477"/>
                  <a:gd name="connsiteY6" fmla="*/ 436279 h 470097"/>
                  <a:gd name="connsiteX7" fmla="*/ 150995 w 606477"/>
                  <a:gd name="connsiteY7" fmla="*/ 441822 h 470097"/>
                  <a:gd name="connsiteX8" fmla="*/ 0 w 606477"/>
                  <a:gd name="connsiteY8" fmla="*/ 12735 h 470097"/>
                  <a:gd name="connsiteX0" fmla="*/ 0 w 606477"/>
                  <a:gd name="connsiteY0" fmla="*/ 12735 h 470097"/>
                  <a:gd name="connsiteX1" fmla="*/ 489190 w 606477"/>
                  <a:gd name="connsiteY1" fmla="*/ 0 h 470097"/>
                  <a:gd name="connsiteX2" fmla="*/ 606477 w 606477"/>
                  <a:gd name="connsiteY2" fmla="*/ 110439 h 470097"/>
                  <a:gd name="connsiteX3" fmla="*/ 489190 w 606477"/>
                  <a:gd name="connsiteY3" fmla="*/ 176571 h 470097"/>
                  <a:gd name="connsiteX4" fmla="*/ 534516 w 606477"/>
                  <a:gd name="connsiteY4" fmla="*/ 359923 h 470097"/>
                  <a:gd name="connsiteX5" fmla="*/ 412502 w 606477"/>
                  <a:gd name="connsiteY5" fmla="*/ 415031 h 470097"/>
                  <a:gd name="connsiteX6" fmla="*/ 279095 w 606477"/>
                  <a:gd name="connsiteY6" fmla="*/ 436279 h 470097"/>
                  <a:gd name="connsiteX7" fmla="*/ 150995 w 606477"/>
                  <a:gd name="connsiteY7" fmla="*/ 441822 h 470097"/>
                  <a:gd name="connsiteX8" fmla="*/ 0 w 606477"/>
                  <a:gd name="connsiteY8" fmla="*/ 12735 h 470097"/>
                  <a:gd name="connsiteX0" fmla="*/ 0 w 606477"/>
                  <a:gd name="connsiteY0" fmla="*/ 12735 h 472188"/>
                  <a:gd name="connsiteX1" fmla="*/ 489190 w 606477"/>
                  <a:gd name="connsiteY1" fmla="*/ 0 h 472188"/>
                  <a:gd name="connsiteX2" fmla="*/ 606477 w 606477"/>
                  <a:gd name="connsiteY2" fmla="*/ 110439 h 472188"/>
                  <a:gd name="connsiteX3" fmla="*/ 489190 w 606477"/>
                  <a:gd name="connsiteY3" fmla="*/ 176571 h 472188"/>
                  <a:gd name="connsiteX4" fmla="*/ 534516 w 606477"/>
                  <a:gd name="connsiteY4" fmla="*/ 359923 h 472188"/>
                  <a:gd name="connsiteX5" fmla="*/ 412502 w 606477"/>
                  <a:gd name="connsiteY5" fmla="*/ 415031 h 472188"/>
                  <a:gd name="connsiteX6" fmla="*/ 307065 w 606477"/>
                  <a:gd name="connsiteY6" fmla="*/ 444188 h 472188"/>
                  <a:gd name="connsiteX7" fmla="*/ 150995 w 606477"/>
                  <a:gd name="connsiteY7" fmla="*/ 441822 h 472188"/>
                  <a:gd name="connsiteX8" fmla="*/ 0 w 606477"/>
                  <a:gd name="connsiteY8" fmla="*/ 12735 h 472188"/>
                  <a:gd name="connsiteX0" fmla="*/ 0 w 606477"/>
                  <a:gd name="connsiteY0" fmla="*/ 12735 h 459309"/>
                  <a:gd name="connsiteX1" fmla="*/ 489190 w 606477"/>
                  <a:gd name="connsiteY1" fmla="*/ 0 h 459309"/>
                  <a:gd name="connsiteX2" fmla="*/ 606477 w 606477"/>
                  <a:gd name="connsiteY2" fmla="*/ 110439 h 459309"/>
                  <a:gd name="connsiteX3" fmla="*/ 489190 w 606477"/>
                  <a:gd name="connsiteY3" fmla="*/ 176571 h 459309"/>
                  <a:gd name="connsiteX4" fmla="*/ 534516 w 606477"/>
                  <a:gd name="connsiteY4" fmla="*/ 359923 h 459309"/>
                  <a:gd name="connsiteX5" fmla="*/ 412502 w 606477"/>
                  <a:gd name="connsiteY5" fmla="*/ 415031 h 459309"/>
                  <a:gd name="connsiteX6" fmla="*/ 307065 w 606477"/>
                  <a:gd name="connsiteY6" fmla="*/ 444188 h 459309"/>
                  <a:gd name="connsiteX7" fmla="*/ 150995 w 606477"/>
                  <a:gd name="connsiteY7" fmla="*/ 441822 h 459309"/>
                  <a:gd name="connsiteX8" fmla="*/ 0 w 606477"/>
                  <a:gd name="connsiteY8" fmla="*/ 12735 h 459309"/>
                  <a:gd name="connsiteX0" fmla="*/ 0 w 606477"/>
                  <a:gd name="connsiteY0" fmla="*/ 12735 h 459309"/>
                  <a:gd name="connsiteX1" fmla="*/ 489190 w 606477"/>
                  <a:gd name="connsiteY1" fmla="*/ 0 h 459309"/>
                  <a:gd name="connsiteX2" fmla="*/ 606477 w 606477"/>
                  <a:gd name="connsiteY2" fmla="*/ 110439 h 459309"/>
                  <a:gd name="connsiteX3" fmla="*/ 489190 w 606477"/>
                  <a:gd name="connsiteY3" fmla="*/ 176571 h 459309"/>
                  <a:gd name="connsiteX4" fmla="*/ 534516 w 606477"/>
                  <a:gd name="connsiteY4" fmla="*/ 359923 h 459309"/>
                  <a:gd name="connsiteX5" fmla="*/ 412502 w 606477"/>
                  <a:gd name="connsiteY5" fmla="*/ 415031 h 459309"/>
                  <a:gd name="connsiteX6" fmla="*/ 307065 w 606477"/>
                  <a:gd name="connsiteY6" fmla="*/ 444188 h 459309"/>
                  <a:gd name="connsiteX7" fmla="*/ 150995 w 606477"/>
                  <a:gd name="connsiteY7" fmla="*/ 441822 h 459309"/>
                  <a:gd name="connsiteX8" fmla="*/ 0 w 606477"/>
                  <a:gd name="connsiteY8" fmla="*/ 12735 h 45930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12502 w 606477"/>
                  <a:gd name="connsiteY5" fmla="*/ 415031 h 460619"/>
                  <a:gd name="connsiteX6" fmla="*/ 301203 w 606477"/>
                  <a:gd name="connsiteY6" fmla="*/ 456316 h 460619"/>
                  <a:gd name="connsiteX7" fmla="*/ 150995 w 606477"/>
                  <a:gd name="connsiteY7" fmla="*/ 441822 h 460619"/>
                  <a:gd name="connsiteX8" fmla="*/ 0 w 606477"/>
                  <a:gd name="connsiteY8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12502 w 606477"/>
                  <a:gd name="connsiteY5" fmla="*/ 415031 h 460619"/>
                  <a:gd name="connsiteX6" fmla="*/ 301203 w 606477"/>
                  <a:gd name="connsiteY6" fmla="*/ 456316 h 460619"/>
                  <a:gd name="connsiteX7" fmla="*/ 150995 w 606477"/>
                  <a:gd name="connsiteY7" fmla="*/ 441822 h 460619"/>
                  <a:gd name="connsiteX8" fmla="*/ 0 w 606477"/>
                  <a:gd name="connsiteY8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12502 w 606477"/>
                  <a:gd name="connsiteY5" fmla="*/ 415031 h 460619"/>
                  <a:gd name="connsiteX6" fmla="*/ 301203 w 606477"/>
                  <a:gd name="connsiteY6" fmla="*/ 456316 h 460619"/>
                  <a:gd name="connsiteX7" fmla="*/ 150995 w 606477"/>
                  <a:gd name="connsiteY7" fmla="*/ 441822 h 460619"/>
                  <a:gd name="connsiteX8" fmla="*/ 0 w 606477"/>
                  <a:gd name="connsiteY8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37164 w 606477"/>
                  <a:gd name="connsiteY5" fmla="*/ 318182 h 460619"/>
                  <a:gd name="connsiteX6" fmla="*/ 412502 w 606477"/>
                  <a:gd name="connsiteY6" fmla="*/ 415031 h 460619"/>
                  <a:gd name="connsiteX7" fmla="*/ 301203 w 606477"/>
                  <a:gd name="connsiteY7" fmla="*/ 456316 h 460619"/>
                  <a:gd name="connsiteX8" fmla="*/ 150995 w 606477"/>
                  <a:gd name="connsiteY8" fmla="*/ 441822 h 460619"/>
                  <a:gd name="connsiteX9" fmla="*/ 0 w 606477"/>
                  <a:gd name="connsiteY9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37164 w 606477"/>
                  <a:gd name="connsiteY5" fmla="*/ 318182 h 460619"/>
                  <a:gd name="connsiteX6" fmla="*/ 412502 w 606477"/>
                  <a:gd name="connsiteY6" fmla="*/ 415031 h 460619"/>
                  <a:gd name="connsiteX7" fmla="*/ 301203 w 606477"/>
                  <a:gd name="connsiteY7" fmla="*/ 456316 h 460619"/>
                  <a:gd name="connsiteX8" fmla="*/ 150995 w 606477"/>
                  <a:gd name="connsiteY8" fmla="*/ 441822 h 460619"/>
                  <a:gd name="connsiteX9" fmla="*/ 0 w 606477"/>
                  <a:gd name="connsiteY9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37164 w 606477"/>
                  <a:gd name="connsiteY5" fmla="*/ 318182 h 460619"/>
                  <a:gd name="connsiteX6" fmla="*/ 412502 w 606477"/>
                  <a:gd name="connsiteY6" fmla="*/ 415031 h 460619"/>
                  <a:gd name="connsiteX7" fmla="*/ 324525 w 606477"/>
                  <a:gd name="connsiteY7" fmla="*/ 342286 h 460619"/>
                  <a:gd name="connsiteX8" fmla="*/ 301203 w 606477"/>
                  <a:gd name="connsiteY8" fmla="*/ 456316 h 460619"/>
                  <a:gd name="connsiteX9" fmla="*/ 150995 w 606477"/>
                  <a:gd name="connsiteY9" fmla="*/ 441822 h 460619"/>
                  <a:gd name="connsiteX10" fmla="*/ 0 w 606477"/>
                  <a:gd name="connsiteY10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37164 w 606477"/>
                  <a:gd name="connsiteY5" fmla="*/ 318182 h 460619"/>
                  <a:gd name="connsiteX6" fmla="*/ 412502 w 606477"/>
                  <a:gd name="connsiteY6" fmla="*/ 415031 h 460619"/>
                  <a:gd name="connsiteX7" fmla="*/ 324525 w 606477"/>
                  <a:gd name="connsiteY7" fmla="*/ 342286 h 460619"/>
                  <a:gd name="connsiteX8" fmla="*/ 301203 w 606477"/>
                  <a:gd name="connsiteY8" fmla="*/ 456316 h 460619"/>
                  <a:gd name="connsiteX9" fmla="*/ 150995 w 606477"/>
                  <a:gd name="connsiteY9" fmla="*/ 441822 h 460619"/>
                  <a:gd name="connsiteX10" fmla="*/ 0 w 606477"/>
                  <a:gd name="connsiteY10" fmla="*/ 12735 h 460619"/>
                  <a:gd name="connsiteX0" fmla="*/ 0 w 606477"/>
                  <a:gd name="connsiteY0" fmla="*/ 12735 h 460619"/>
                  <a:gd name="connsiteX1" fmla="*/ 489190 w 606477"/>
                  <a:gd name="connsiteY1" fmla="*/ 0 h 460619"/>
                  <a:gd name="connsiteX2" fmla="*/ 606477 w 606477"/>
                  <a:gd name="connsiteY2" fmla="*/ 110439 h 460619"/>
                  <a:gd name="connsiteX3" fmla="*/ 489190 w 606477"/>
                  <a:gd name="connsiteY3" fmla="*/ 176571 h 460619"/>
                  <a:gd name="connsiteX4" fmla="*/ 534516 w 606477"/>
                  <a:gd name="connsiteY4" fmla="*/ 359923 h 460619"/>
                  <a:gd name="connsiteX5" fmla="*/ 437164 w 606477"/>
                  <a:gd name="connsiteY5" fmla="*/ 318182 h 460619"/>
                  <a:gd name="connsiteX6" fmla="*/ 412502 w 606477"/>
                  <a:gd name="connsiteY6" fmla="*/ 415031 h 460619"/>
                  <a:gd name="connsiteX7" fmla="*/ 324525 w 606477"/>
                  <a:gd name="connsiteY7" fmla="*/ 342286 h 460619"/>
                  <a:gd name="connsiteX8" fmla="*/ 301203 w 606477"/>
                  <a:gd name="connsiteY8" fmla="*/ 456316 h 460619"/>
                  <a:gd name="connsiteX9" fmla="*/ 150995 w 606477"/>
                  <a:gd name="connsiteY9" fmla="*/ 441822 h 460619"/>
                  <a:gd name="connsiteX10" fmla="*/ 0 w 606477"/>
                  <a:gd name="connsiteY10" fmla="*/ 12735 h 460619"/>
                  <a:gd name="connsiteX0" fmla="*/ 0 w 606477"/>
                  <a:gd name="connsiteY0" fmla="*/ 12735 h 460589"/>
                  <a:gd name="connsiteX1" fmla="*/ 489190 w 606477"/>
                  <a:gd name="connsiteY1" fmla="*/ 0 h 460589"/>
                  <a:gd name="connsiteX2" fmla="*/ 606477 w 606477"/>
                  <a:gd name="connsiteY2" fmla="*/ 110439 h 460589"/>
                  <a:gd name="connsiteX3" fmla="*/ 489190 w 606477"/>
                  <a:gd name="connsiteY3" fmla="*/ 176571 h 460589"/>
                  <a:gd name="connsiteX4" fmla="*/ 534516 w 606477"/>
                  <a:gd name="connsiteY4" fmla="*/ 359923 h 460589"/>
                  <a:gd name="connsiteX5" fmla="*/ 437164 w 606477"/>
                  <a:gd name="connsiteY5" fmla="*/ 318182 h 460589"/>
                  <a:gd name="connsiteX6" fmla="*/ 412502 w 606477"/>
                  <a:gd name="connsiteY6" fmla="*/ 415031 h 460589"/>
                  <a:gd name="connsiteX7" fmla="*/ 324525 w 606477"/>
                  <a:gd name="connsiteY7" fmla="*/ 342286 h 460589"/>
                  <a:gd name="connsiteX8" fmla="*/ 301203 w 606477"/>
                  <a:gd name="connsiteY8" fmla="*/ 456316 h 460589"/>
                  <a:gd name="connsiteX9" fmla="*/ 220981 w 606477"/>
                  <a:gd name="connsiteY9" fmla="*/ 370787 h 460589"/>
                  <a:gd name="connsiteX10" fmla="*/ 150995 w 606477"/>
                  <a:gd name="connsiteY10" fmla="*/ 441822 h 460589"/>
                  <a:gd name="connsiteX11" fmla="*/ 0 w 606477"/>
                  <a:gd name="connsiteY11" fmla="*/ 12735 h 460589"/>
                  <a:gd name="connsiteX0" fmla="*/ 0 w 606477"/>
                  <a:gd name="connsiteY0" fmla="*/ 12735 h 460589"/>
                  <a:gd name="connsiteX1" fmla="*/ 489190 w 606477"/>
                  <a:gd name="connsiteY1" fmla="*/ 0 h 460589"/>
                  <a:gd name="connsiteX2" fmla="*/ 606477 w 606477"/>
                  <a:gd name="connsiteY2" fmla="*/ 110439 h 460589"/>
                  <a:gd name="connsiteX3" fmla="*/ 489190 w 606477"/>
                  <a:gd name="connsiteY3" fmla="*/ 176571 h 460589"/>
                  <a:gd name="connsiteX4" fmla="*/ 534516 w 606477"/>
                  <a:gd name="connsiteY4" fmla="*/ 359923 h 460589"/>
                  <a:gd name="connsiteX5" fmla="*/ 437164 w 606477"/>
                  <a:gd name="connsiteY5" fmla="*/ 318182 h 460589"/>
                  <a:gd name="connsiteX6" fmla="*/ 412502 w 606477"/>
                  <a:gd name="connsiteY6" fmla="*/ 415031 h 460589"/>
                  <a:gd name="connsiteX7" fmla="*/ 324525 w 606477"/>
                  <a:gd name="connsiteY7" fmla="*/ 342286 h 460589"/>
                  <a:gd name="connsiteX8" fmla="*/ 301203 w 606477"/>
                  <a:gd name="connsiteY8" fmla="*/ 456316 h 460589"/>
                  <a:gd name="connsiteX9" fmla="*/ 220981 w 606477"/>
                  <a:gd name="connsiteY9" fmla="*/ 370787 h 460589"/>
                  <a:gd name="connsiteX10" fmla="*/ 150995 w 606477"/>
                  <a:gd name="connsiteY10" fmla="*/ 441822 h 460589"/>
                  <a:gd name="connsiteX11" fmla="*/ 0 w 606477"/>
                  <a:gd name="connsiteY11" fmla="*/ 12735 h 460589"/>
                  <a:gd name="connsiteX0" fmla="*/ 0 w 606477"/>
                  <a:gd name="connsiteY0" fmla="*/ 12735 h 460589"/>
                  <a:gd name="connsiteX1" fmla="*/ 489190 w 606477"/>
                  <a:gd name="connsiteY1" fmla="*/ 0 h 460589"/>
                  <a:gd name="connsiteX2" fmla="*/ 606477 w 606477"/>
                  <a:gd name="connsiteY2" fmla="*/ 110439 h 460589"/>
                  <a:gd name="connsiteX3" fmla="*/ 489190 w 606477"/>
                  <a:gd name="connsiteY3" fmla="*/ 176571 h 460589"/>
                  <a:gd name="connsiteX4" fmla="*/ 534516 w 606477"/>
                  <a:gd name="connsiteY4" fmla="*/ 359923 h 460589"/>
                  <a:gd name="connsiteX5" fmla="*/ 437164 w 606477"/>
                  <a:gd name="connsiteY5" fmla="*/ 318182 h 460589"/>
                  <a:gd name="connsiteX6" fmla="*/ 412502 w 606477"/>
                  <a:gd name="connsiteY6" fmla="*/ 415031 h 460589"/>
                  <a:gd name="connsiteX7" fmla="*/ 324525 w 606477"/>
                  <a:gd name="connsiteY7" fmla="*/ 342286 h 460589"/>
                  <a:gd name="connsiteX8" fmla="*/ 301203 w 606477"/>
                  <a:gd name="connsiteY8" fmla="*/ 456316 h 460589"/>
                  <a:gd name="connsiteX9" fmla="*/ 220981 w 606477"/>
                  <a:gd name="connsiteY9" fmla="*/ 370787 h 460589"/>
                  <a:gd name="connsiteX10" fmla="*/ 150995 w 606477"/>
                  <a:gd name="connsiteY10" fmla="*/ 441822 h 460589"/>
                  <a:gd name="connsiteX11" fmla="*/ 0 w 606477"/>
                  <a:gd name="connsiteY11" fmla="*/ 12735 h 460589"/>
                  <a:gd name="connsiteX0" fmla="*/ 0 w 606477"/>
                  <a:gd name="connsiteY0" fmla="*/ 12735 h 459180"/>
                  <a:gd name="connsiteX1" fmla="*/ 489190 w 606477"/>
                  <a:gd name="connsiteY1" fmla="*/ 0 h 459180"/>
                  <a:gd name="connsiteX2" fmla="*/ 606477 w 606477"/>
                  <a:gd name="connsiteY2" fmla="*/ 110439 h 459180"/>
                  <a:gd name="connsiteX3" fmla="*/ 489190 w 606477"/>
                  <a:gd name="connsiteY3" fmla="*/ 176571 h 459180"/>
                  <a:gd name="connsiteX4" fmla="*/ 534516 w 606477"/>
                  <a:gd name="connsiteY4" fmla="*/ 359923 h 459180"/>
                  <a:gd name="connsiteX5" fmla="*/ 437164 w 606477"/>
                  <a:gd name="connsiteY5" fmla="*/ 318182 h 459180"/>
                  <a:gd name="connsiteX6" fmla="*/ 412502 w 606477"/>
                  <a:gd name="connsiteY6" fmla="*/ 415031 h 459180"/>
                  <a:gd name="connsiteX7" fmla="*/ 324525 w 606477"/>
                  <a:gd name="connsiteY7" fmla="*/ 342286 h 459180"/>
                  <a:gd name="connsiteX8" fmla="*/ 301203 w 606477"/>
                  <a:gd name="connsiteY8" fmla="*/ 456316 h 459180"/>
                  <a:gd name="connsiteX9" fmla="*/ 220981 w 606477"/>
                  <a:gd name="connsiteY9" fmla="*/ 370787 h 459180"/>
                  <a:gd name="connsiteX10" fmla="*/ 150995 w 606477"/>
                  <a:gd name="connsiteY10" fmla="*/ 441822 h 459180"/>
                  <a:gd name="connsiteX11" fmla="*/ 0 w 606477"/>
                  <a:gd name="connsiteY11" fmla="*/ 12735 h 459180"/>
                  <a:gd name="connsiteX0" fmla="*/ 0 w 606477"/>
                  <a:gd name="connsiteY0" fmla="*/ 12735 h 459104"/>
                  <a:gd name="connsiteX1" fmla="*/ 489190 w 606477"/>
                  <a:gd name="connsiteY1" fmla="*/ 0 h 459104"/>
                  <a:gd name="connsiteX2" fmla="*/ 606477 w 606477"/>
                  <a:gd name="connsiteY2" fmla="*/ 110439 h 459104"/>
                  <a:gd name="connsiteX3" fmla="*/ 489190 w 606477"/>
                  <a:gd name="connsiteY3" fmla="*/ 176571 h 459104"/>
                  <a:gd name="connsiteX4" fmla="*/ 534516 w 606477"/>
                  <a:gd name="connsiteY4" fmla="*/ 359923 h 459104"/>
                  <a:gd name="connsiteX5" fmla="*/ 437164 w 606477"/>
                  <a:gd name="connsiteY5" fmla="*/ 318182 h 459104"/>
                  <a:gd name="connsiteX6" fmla="*/ 412502 w 606477"/>
                  <a:gd name="connsiteY6" fmla="*/ 415031 h 459104"/>
                  <a:gd name="connsiteX7" fmla="*/ 324525 w 606477"/>
                  <a:gd name="connsiteY7" fmla="*/ 342286 h 459104"/>
                  <a:gd name="connsiteX8" fmla="*/ 301203 w 606477"/>
                  <a:gd name="connsiteY8" fmla="*/ 456316 h 459104"/>
                  <a:gd name="connsiteX9" fmla="*/ 220981 w 606477"/>
                  <a:gd name="connsiteY9" fmla="*/ 370787 h 459104"/>
                  <a:gd name="connsiteX10" fmla="*/ 150995 w 606477"/>
                  <a:gd name="connsiteY10" fmla="*/ 441822 h 459104"/>
                  <a:gd name="connsiteX11" fmla="*/ 0 w 606477"/>
                  <a:gd name="connsiteY11" fmla="*/ 12735 h 459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6477" h="459104">
                    <a:moveTo>
                      <a:pt x="0" y="12735"/>
                    </a:moveTo>
                    <a:lnTo>
                      <a:pt x="489190" y="0"/>
                    </a:lnTo>
                    <a:cubicBezTo>
                      <a:pt x="489855" y="35069"/>
                      <a:pt x="602679" y="66375"/>
                      <a:pt x="606477" y="110439"/>
                    </a:cubicBezTo>
                    <a:cubicBezTo>
                      <a:pt x="592142" y="181854"/>
                      <a:pt x="528286" y="154527"/>
                      <a:pt x="489190" y="176571"/>
                    </a:cubicBezTo>
                    <a:cubicBezTo>
                      <a:pt x="479643" y="224864"/>
                      <a:pt x="573331" y="295982"/>
                      <a:pt x="534516" y="359923"/>
                    </a:cubicBezTo>
                    <a:cubicBezTo>
                      <a:pt x="501615" y="392386"/>
                      <a:pt x="457500" y="308997"/>
                      <a:pt x="437164" y="318182"/>
                    </a:cubicBezTo>
                    <a:cubicBezTo>
                      <a:pt x="416828" y="327367"/>
                      <a:pt x="473842" y="402911"/>
                      <a:pt x="412502" y="415031"/>
                    </a:cubicBezTo>
                    <a:cubicBezTo>
                      <a:pt x="394874" y="429576"/>
                      <a:pt x="343075" y="335405"/>
                      <a:pt x="324525" y="342286"/>
                    </a:cubicBezTo>
                    <a:cubicBezTo>
                      <a:pt x="305975" y="349167"/>
                      <a:pt x="356479" y="441265"/>
                      <a:pt x="301203" y="456316"/>
                    </a:cubicBezTo>
                    <a:cubicBezTo>
                      <a:pt x="243680" y="472150"/>
                      <a:pt x="246016" y="373203"/>
                      <a:pt x="220981" y="370787"/>
                    </a:cubicBezTo>
                    <a:cubicBezTo>
                      <a:pt x="195946" y="368371"/>
                      <a:pt x="258934" y="506567"/>
                      <a:pt x="150995" y="441822"/>
                    </a:cubicBezTo>
                    <a:lnTo>
                      <a:pt x="0" y="12735"/>
                    </a:lnTo>
                    <a:close/>
                  </a:path>
                </a:pathLst>
              </a:cu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Rectangle 21">
                <a:extLst>
                  <a:ext uri="{FF2B5EF4-FFF2-40B4-BE49-F238E27FC236}">
                    <a16:creationId xmlns:a16="http://schemas.microsoft.com/office/drawing/2014/main" id="{1CB7B97F-6771-77DC-5920-58C6026134CF}"/>
                  </a:ext>
                </a:extLst>
              </p:cNvPr>
              <p:cNvSpPr/>
              <p:nvPr/>
            </p:nvSpPr>
            <p:spPr>
              <a:xfrm rot="2189050">
                <a:off x="1590725" y="2933183"/>
                <a:ext cx="769359" cy="1720234"/>
              </a:xfrm>
              <a:custGeom>
                <a:avLst/>
                <a:gdLst>
                  <a:gd name="connsiteX0" fmla="*/ 0 w 275771"/>
                  <a:gd name="connsiteY0" fmla="*/ 0 h 678562"/>
                  <a:gd name="connsiteX1" fmla="*/ 275771 w 275771"/>
                  <a:gd name="connsiteY1" fmla="*/ 0 h 678562"/>
                  <a:gd name="connsiteX2" fmla="*/ 275771 w 275771"/>
                  <a:gd name="connsiteY2" fmla="*/ 678562 h 678562"/>
                  <a:gd name="connsiteX3" fmla="*/ 0 w 275771"/>
                  <a:gd name="connsiteY3" fmla="*/ 678562 h 678562"/>
                  <a:gd name="connsiteX4" fmla="*/ 0 w 275771"/>
                  <a:gd name="connsiteY4" fmla="*/ 0 h 678562"/>
                  <a:gd name="connsiteX0" fmla="*/ 0 w 705822"/>
                  <a:gd name="connsiteY0" fmla="*/ 0 h 1505706"/>
                  <a:gd name="connsiteX1" fmla="*/ 275771 w 705822"/>
                  <a:gd name="connsiteY1" fmla="*/ 0 h 1505706"/>
                  <a:gd name="connsiteX2" fmla="*/ 705822 w 705822"/>
                  <a:gd name="connsiteY2" fmla="*/ 1505706 h 1505706"/>
                  <a:gd name="connsiteX3" fmla="*/ 0 w 705822"/>
                  <a:gd name="connsiteY3" fmla="*/ 678562 h 1505706"/>
                  <a:gd name="connsiteX4" fmla="*/ 0 w 705822"/>
                  <a:gd name="connsiteY4" fmla="*/ 0 h 1505706"/>
                  <a:gd name="connsiteX0" fmla="*/ 0 w 705822"/>
                  <a:gd name="connsiteY0" fmla="*/ 0 h 1690716"/>
                  <a:gd name="connsiteX1" fmla="*/ 275771 w 705822"/>
                  <a:gd name="connsiteY1" fmla="*/ 0 h 1690716"/>
                  <a:gd name="connsiteX2" fmla="*/ 705822 w 705822"/>
                  <a:gd name="connsiteY2" fmla="*/ 1505706 h 1690716"/>
                  <a:gd name="connsiteX3" fmla="*/ 179879 w 705822"/>
                  <a:gd name="connsiteY3" fmla="*/ 1690716 h 1690716"/>
                  <a:gd name="connsiteX4" fmla="*/ 0 w 705822"/>
                  <a:gd name="connsiteY4" fmla="*/ 0 h 1690716"/>
                  <a:gd name="connsiteX0" fmla="*/ 0 w 751344"/>
                  <a:gd name="connsiteY0" fmla="*/ 0 h 1720234"/>
                  <a:gd name="connsiteX1" fmla="*/ 321293 w 751344"/>
                  <a:gd name="connsiteY1" fmla="*/ 29518 h 1720234"/>
                  <a:gd name="connsiteX2" fmla="*/ 751344 w 751344"/>
                  <a:gd name="connsiteY2" fmla="*/ 1535224 h 1720234"/>
                  <a:gd name="connsiteX3" fmla="*/ 225401 w 751344"/>
                  <a:gd name="connsiteY3" fmla="*/ 1720234 h 1720234"/>
                  <a:gd name="connsiteX4" fmla="*/ 0 w 751344"/>
                  <a:gd name="connsiteY4" fmla="*/ 0 h 1720234"/>
                  <a:gd name="connsiteX0" fmla="*/ 15181 w 766525"/>
                  <a:gd name="connsiteY0" fmla="*/ 0 h 1720234"/>
                  <a:gd name="connsiteX1" fmla="*/ 336474 w 766525"/>
                  <a:gd name="connsiteY1" fmla="*/ 29518 h 1720234"/>
                  <a:gd name="connsiteX2" fmla="*/ 766525 w 766525"/>
                  <a:gd name="connsiteY2" fmla="*/ 1535224 h 1720234"/>
                  <a:gd name="connsiteX3" fmla="*/ 240582 w 766525"/>
                  <a:gd name="connsiteY3" fmla="*/ 1720234 h 1720234"/>
                  <a:gd name="connsiteX4" fmla="*/ 15181 w 766525"/>
                  <a:gd name="connsiteY4" fmla="*/ 0 h 1720234"/>
                  <a:gd name="connsiteX0" fmla="*/ 18015 w 769359"/>
                  <a:gd name="connsiteY0" fmla="*/ 0 h 1720234"/>
                  <a:gd name="connsiteX1" fmla="*/ 339308 w 769359"/>
                  <a:gd name="connsiteY1" fmla="*/ 29518 h 1720234"/>
                  <a:gd name="connsiteX2" fmla="*/ 769359 w 769359"/>
                  <a:gd name="connsiteY2" fmla="*/ 1535224 h 1720234"/>
                  <a:gd name="connsiteX3" fmla="*/ 243416 w 769359"/>
                  <a:gd name="connsiteY3" fmla="*/ 1720234 h 1720234"/>
                  <a:gd name="connsiteX4" fmla="*/ 18015 w 769359"/>
                  <a:gd name="connsiteY4" fmla="*/ 0 h 1720234"/>
                  <a:gd name="connsiteX0" fmla="*/ 18015 w 769359"/>
                  <a:gd name="connsiteY0" fmla="*/ 0 h 1720234"/>
                  <a:gd name="connsiteX1" fmla="*/ 339308 w 769359"/>
                  <a:gd name="connsiteY1" fmla="*/ 29518 h 1720234"/>
                  <a:gd name="connsiteX2" fmla="*/ 769359 w 769359"/>
                  <a:gd name="connsiteY2" fmla="*/ 1535224 h 1720234"/>
                  <a:gd name="connsiteX3" fmla="*/ 243416 w 769359"/>
                  <a:gd name="connsiteY3" fmla="*/ 1720234 h 1720234"/>
                  <a:gd name="connsiteX4" fmla="*/ 18015 w 769359"/>
                  <a:gd name="connsiteY4" fmla="*/ 0 h 1720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9359" h="1720234">
                    <a:moveTo>
                      <a:pt x="18015" y="0"/>
                    </a:moveTo>
                    <a:lnTo>
                      <a:pt x="339308" y="29518"/>
                    </a:lnTo>
                    <a:cubicBezTo>
                      <a:pt x="482658" y="531420"/>
                      <a:pt x="568518" y="1083736"/>
                      <a:pt x="769359" y="1535224"/>
                    </a:cubicBezTo>
                    <a:lnTo>
                      <a:pt x="243416" y="1720234"/>
                    </a:lnTo>
                    <a:cubicBezTo>
                      <a:pt x="120195" y="1498298"/>
                      <a:pt x="-57310" y="850535"/>
                      <a:pt x="18015" y="0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 21">
                <a:extLst>
                  <a:ext uri="{FF2B5EF4-FFF2-40B4-BE49-F238E27FC236}">
                    <a16:creationId xmlns:a16="http://schemas.microsoft.com/office/drawing/2014/main" id="{C63AE0F1-A686-7F27-0CC4-0D2450BBDAC4}"/>
                  </a:ext>
                </a:extLst>
              </p:cNvPr>
              <p:cNvSpPr/>
              <p:nvPr/>
            </p:nvSpPr>
            <p:spPr>
              <a:xfrm rot="19410950" flipH="1">
                <a:off x="3495430" y="2937492"/>
                <a:ext cx="769359" cy="1720234"/>
              </a:xfrm>
              <a:custGeom>
                <a:avLst/>
                <a:gdLst>
                  <a:gd name="connsiteX0" fmla="*/ 0 w 275771"/>
                  <a:gd name="connsiteY0" fmla="*/ 0 h 678562"/>
                  <a:gd name="connsiteX1" fmla="*/ 275771 w 275771"/>
                  <a:gd name="connsiteY1" fmla="*/ 0 h 678562"/>
                  <a:gd name="connsiteX2" fmla="*/ 275771 w 275771"/>
                  <a:gd name="connsiteY2" fmla="*/ 678562 h 678562"/>
                  <a:gd name="connsiteX3" fmla="*/ 0 w 275771"/>
                  <a:gd name="connsiteY3" fmla="*/ 678562 h 678562"/>
                  <a:gd name="connsiteX4" fmla="*/ 0 w 275771"/>
                  <a:gd name="connsiteY4" fmla="*/ 0 h 678562"/>
                  <a:gd name="connsiteX0" fmla="*/ 0 w 705822"/>
                  <a:gd name="connsiteY0" fmla="*/ 0 h 1505706"/>
                  <a:gd name="connsiteX1" fmla="*/ 275771 w 705822"/>
                  <a:gd name="connsiteY1" fmla="*/ 0 h 1505706"/>
                  <a:gd name="connsiteX2" fmla="*/ 705822 w 705822"/>
                  <a:gd name="connsiteY2" fmla="*/ 1505706 h 1505706"/>
                  <a:gd name="connsiteX3" fmla="*/ 0 w 705822"/>
                  <a:gd name="connsiteY3" fmla="*/ 678562 h 1505706"/>
                  <a:gd name="connsiteX4" fmla="*/ 0 w 705822"/>
                  <a:gd name="connsiteY4" fmla="*/ 0 h 1505706"/>
                  <a:gd name="connsiteX0" fmla="*/ 0 w 705822"/>
                  <a:gd name="connsiteY0" fmla="*/ 0 h 1690716"/>
                  <a:gd name="connsiteX1" fmla="*/ 275771 w 705822"/>
                  <a:gd name="connsiteY1" fmla="*/ 0 h 1690716"/>
                  <a:gd name="connsiteX2" fmla="*/ 705822 w 705822"/>
                  <a:gd name="connsiteY2" fmla="*/ 1505706 h 1690716"/>
                  <a:gd name="connsiteX3" fmla="*/ 179879 w 705822"/>
                  <a:gd name="connsiteY3" fmla="*/ 1690716 h 1690716"/>
                  <a:gd name="connsiteX4" fmla="*/ 0 w 705822"/>
                  <a:gd name="connsiteY4" fmla="*/ 0 h 1690716"/>
                  <a:gd name="connsiteX0" fmla="*/ 0 w 751344"/>
                  <a:gd name="connsiteY0" fmla="*/ 0 h 1720234"/>
                  <a:gd name="connsiteX1" fmla="*/ 321293 w 751344"/>
                  <a:gd name="connsiteY1" fmla="*/ 29518 h 1720234"/>
                  <a:gd name="connsiteX2" fmla="*/ 751344 w 751344"/>
                  <a:gd name="connsiteY2" fmla="*/ 1535224 h 1720234"/>
                  <a:gd name="connsiteX3" fmla="*/ 225401 w 751344"/>
                  <a:gd name="connsiteY3" fmla="*/ 1720234 h 1720234"/>
                  <a:gd name="connsiteX4" fmla="*/ 0 w 751344"/>
                  <a:gd name="connsiteY4" fmla="*/ 0 h 1720234"/>
                  <a:gd name="connsiteX0" fmla="*/ 15181 w 766525"/>
                  <a:gd name="connsiteY0" fmla="*/ 0 h 1720234"/>
                  <a:gd name="connsiteX1" fmla="*/ 336474 w 766525"/>
                  <a:gd name="connsiteY1" fmla="*/ 29518 h 1720234"/>
                  <a:gd name="connsiteX2" fmla="*/ 766525 w 766525"/>
                  <a:gd name="connsiteY2" fmla="*/ 1535224 h 1720234"/>
                  <a:gd name="connsiteX3" fmla="*/ 240582 w 766525"/>
                  <a:gd name="connsiteY3" fmla="*/ 1720234 h 1720234"/>
                  <a:gd name="connsiteX4" fmla="*/ 15181 w 766525"/>
                  <a:gd name="connsiteY4" fmla="*/ 0 h 1720234"/>
                  <a:gd name="connsiteX0" fmla="*/ 18015 w 769359"/>
                  <a:gd name="connsiteY0" fmla="*/ 0 h 1720234"/>
                  <a:gd name="connsiteX1" fmla="*/ 339308 w 769359"/>
                  <a:gd name="connsiteY1" fmla="*/ 29518 h 1720234"/>
                  <a:gd name="connsiteX2" fmla="*/ 769359 w 769359"/>
                  <a:gd name="connsiteY2" fmla="*/ 1535224 h 1720234"/>
                  <a:gd name="connsiteX3" fmla="*/ 243416 w 769359"/>
                  <a:gd name="connsiteY3" fmla="*/ 1720234 h 1720234"/>
                  <a:gd name="connsiteX4" fmla="*/ 18015 w 769359"/>
                  <a:gd name="connsiteY4" fmla="*/ 0 h 1720234"/>
                  <a:gd name="connsiteX0" fmla="*/ 18015 w 769359"/>
                  <a:gd name="connsiteY0" fmla="*/ 0 h 1720234"/>
                  <a:gd name="connsiteX1" fmla="*/ 339308 w 769359"/>
                  <a:gd name="connsiteY1" fmla="*/ 29518 h 1720234"/>
                  <a:gd name="connsiteX2" fmla="*/ 769359 w 769359"/>
                  <a:gd name="connsiteY2" fmla="*/ 1535224 h 1720234"/>
                  <a:gd name="connsiteX3" fmla="*/ 243416 w 769359"/>
                  <a:gd name="connsiteY3" fmla="*/ 1720234 h 1720234"/>
                  <a:gd name="connsiteX4" fmla="*/ 18015 w 769359"/>
                  <a:gd name="connsiteY4" fmla="*/ 0 h 1720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9359" h="1720234">
                    <a:moveTo>
                      <a:pt x="18015" y="0"/>
                    </a:moveTo>
                    <a:lnTo>
                      <a:pt x="339308" y="29518"/>
                    </a:lnTo>
                    <a:cubicBezTo>
                      <a:pt x="482658" y="531420"/>
                      <a:pt x="568518" y="1083736"/>
                      <a:pt x="769359" y="1535224"/>
                    </a:cubicBezTo>
                    <a:lnTo>
                      <a:pt x="243416" y="1720234"/>
                    </a:lnTo>
                    <a:cubicBezTo>
                      <a:pt x="120195" y="1498298"/>
                      <a:pt x="-57310" y="850535"/>
                      <a:pt x="18015" y="0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Rectangle 16">
                <a:extLst>
                  <a:ext uri="{FF2B5EF4-FFF2-40B4-BE49-F238E27FC236}">
                    <a16:creationId xmlns:a16="http://schemas.microsoft.com/office/drawing/2014/main" id="{B4365A9F-428A-3453-3FF7-5A66E8AB94F0}"/>
                  </a:ext>
                </a:extLst>
              </p:cNvPr>
              <p:cNvSpPr/>
              <p:nvPr/>
            </p:nvSpPr>
            <p:spPr>
              <a:xfrm>
                <a:off x="2397773" y="5298805"/>
                <a:ext cx="457200" cy="936617"/>
              </a:xfrm>
              <a:custGeom>
                <a:avLst/>
                <a:gdLst>
                  <a:gd name="connsiteX0" fmla="*/ 0 w 400050"/>
                  <a:gd name="connsiteY0" fmla="*/ 0 h 936617"/>
                  <a:gd name="connsiteX1" fmla="*/ 400050 w 400050"/>
                  <a:gd name="connsiteY1" fmla="*/ 0 h 936617"/>
                  <a:gd name="connsiteX2" fmla="*/ 400050 w 400050"/>
                  <a:gd name="connsiteY2" fmla="*/ 936617 h 936617"/>
                  <a:gd name="connsiteX3" fmla="*/ 0 w 400050"/>
                  <a:gd name="connsiteY3" fmla="*/ 936617 h 936617"/>
                  <a:gd name="connsiteX4" fmla="*/ 0 w 400050"/>
                  <a:gd name="connsiteY4" fmla="*/ 0 h 936617"/>
                  <a:gd name="connsiteX0" fmla="*/ 0 w 457200"/>
                  <a:gd name="connsiteY0" fmla="*/ 0 h 936617"/>
                  <a:gd name="connsiteX1" fmla="*/ 457200 w 457200"/>
                  <a:gd name="connsiteY1" fmla="*/ 0 h 936617"/>
                  <a:gd name="connsiteX2" fmla="*/ 457200 w 457200"/>
                  <a:gd name="connsiteY2" fmla="*/ 936617 h 936617"/>
                  <a:gd name="connsiteX3" fmla="*/ 57150 w 457200"/>
                  <a:gd name="connsiteY3" fmla="*/ 936617 h 936617"/>
                  <a:gd name="connsiteX4" fmla="*/ 0 w 457200"/>
                  <a:gd name="connsiteY4" fmla="*/ 0 h 936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936617">
                    <a:moveTo>
                      <a:pt x="0" y="0"/>
                    </a:moveTo>
                    <a:lnTo>
                      <a:pt x="457200" y="0"/>
                    </a:lnTo>
                    <a:lnTo>
                      <a:pt x="457200" y="936617"/>
                    </a:lnTo>
                    <a:lnTo>
                      <a:pt x="57150" y="9366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Rectangle 16">
                <a:extLst>
                  <a:ext uri="{FF2B5EF4-FFF2-40B4-BE49-F238E27FC236}">
                    <a16:creationId xmlns:a16="http://schemas.microsoft.com/office/drawing/2014/main" id="{BD8B7613-440E-F976-E814-8F160D813BCB}"/>
                  </a:ext>
                </a:extLst>
              </p:cNvPr>
              <p:cNvSpPr/>
              <p:nvPr/>
            </p:nvSpPr>
            <p:spPr>
              <a:xfrm flipH="1">
                <a:off x="3020497" y="5307386"/>
                <a:ext cx="457200" cy="936617"/>
              </a:xfrm>
              <a:custGeom>
                <a:avLst/>
                <a:gdLst>
                  <a:gd name="connsiteX0" fmla="*/ 0 w 400050"/>
                  <a:gd name="connsiteY0" fmla="*/ 0 h 936617"/>
                  <a:gd name="connsiteX1" fmla="*/ 400050 w 400050"/>
                  <a:gd name="connsiteY1" fmla="*/ 0 h 936617"/>
                  <a:gd name="connsiteX2" fmla="*/ 400050 w 400050"/>
                  <a:gd name="connsiteY2" fmla="*/ 936617 h 936617"/>
                  <a:gd name="connsiteX3" fmla="*/ 0 w 400050"/>
                  <a:gd name="connsiteY3" fmla="*/ 936617 h 936617"/>
                  <a:gd name="connsiteX4" fmla="*/ 0 w 400050"/>
                  <a:gd name="connsiteY4" fmla="*/ 0 h 936617"/>
                  <a:gd name="connsiteX0" fmla="*/ 0 w 457200"/>
                  <a:gd name="connsiteY0" fmla="*/ 0 h 936617"/>
                  <a:gd name="connsiteX1" fmla="*/ 457200 w 457200"/>
                  <a:gd name="connsiteY1" fmla="*/ 0 h 936617"/>
                  <a:gd name="connsiteX2" fmla="*/ 457200 w 457200"/>
                  <a:gd name="connsiteY2" fmla="*/ 936617 h 936617"/>
                  <a:gd name="connsiteX3" fmla="*/ 57150 w 457200"/>
                  <a:gd name="connsiteY3" fmla="*/ 936617 h 936617"/>
                  <a:gd name="connsiteX4" fmla="*/ 0 w 457200"/>
                  <a:gd name="connsiteY4" fmla="*/ 0 h 936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7200" h="936617">
                    <a:moveTo>
                      <a:pt x="0" y="0"/>
                    </a:moveTo>
                    <a:lnTo>
                      <a:pt x="457200" y="0"/>
                    </a:lnTo>
                    <a:lnTo>
                      <a:pt x="457200" y="936617"/>
                    </a:lnTo>
                    <a:lnTo>
                      <a:pt x="57150" y="9366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 17">
                <a:extLst>
                  <a:ext uri="{FF2B5EF4-FFF2-40B4-BE49-F238E27FC236}">
                    <a16:creationId xmlns:a16="http://schemas.microsoft.com/office/drawing/2014/main" id="{32743332-9A4C-A4FF-4120-6ECD47BCA99A}"/>
                  </a:ext>
                </a:extLst>
              </p:cNvPr>
              <p:cNvSpPr/>
              <p:nvPr/>
            </p:nvSpPr>
            <p:spPr>
              <a:xfrm>
                <a:off x="1900684" y="5757846"/>
                <a:ext cx="954404" cy="533400"/>
              </a:xfrm>
              <a:custGeom>
                <a:avLst/>
                <a:gdLst>
                  <a:gd name="connsiteX0" fmla="*/ 0 w 390525"/>
                  <a:gd name="connsiteY0" fmla="*/ 0 h 447675"/>
                  <a:gd name="connsiteX1" fmla="*/ 390525 w 390525"/>
                  <a:gd name="connsiteY1" fmla="*/ 0 h 447675"/>
                  <a:gd name="connsiteX2" fmla="*/ 390525 w 390525"/>
                  <a:gd name="connsiteY2" fmla="*/ 447675 h 447675"/>
                  <a:gd name="connsiteX3" fmla="*/ 0 w 390525"/>
                  <a:gd name="connsiteY3" fmla="*/ 447675 h 447675"/>
                  <a:gd name="connsiteX4" fmla="*/ 0 w 390525"/>
                  <a:gd name="connsiteY4" fmla="*/ 0 h 447675"/>
                  <a:gd name="connsiteX0" fmla="*/ 538162 w 928687"/>
                  <a:gd name="connsiteY0" fmla="*/ 0 h 533400"/>
                  <a:gd name="connsiteX1" fmla="*/ 928687 w 928687"/>
                  <a:gd name="connsiteY1" fmla="*/ 0 h 533400"/>
                  <a:gd name="connsiteX2" fmla="*/ 928687 w 928687"/>
                  <a:gd name="connsiteY2" fmla="*/ 447675 h 533400"/>
                  <a:gd name="connsiteX3" fmla="*/ 0 w 928687"/>
                  <a:gd name="connsiteY3" fmla="*/ 533400 h 533400"/>
                  <a:gd name="connsiteX4" fmla="*/ 538162 w 928687"/>
                  <a:gd name="connsiteY4" fmla="*/ 0 h 533400"/>
                  <a:gd name="connsiteX0" fmla="*/ 538162 w 928687"/>
                  <a:gd name="connsiteY0" fmla="*/ 0 h 533400"/>
                  <a:gd name="connsiteX1" fmla="*/ 928687 w 928687"/>
                  <a:gd name="connsiteY1" fmla="*/ 0 h 533400"/>
                  <a:gd name="connsiteX2" fmla="*/ 928687 w 928687"/>
                  <a:gd name="connsiteY2" fmla="*/ 490538 h 533400"/>
                  <a:gd name="connsiteX3" fmla="*/ 0 w 928687"/>
                  <a:gd name="connsiteY3" fmla="*/ 533400 h 533400"/>
                  <a:gd name="connsiteX4" fmla="*/ 538162 w 928687"/>
                  <a:gd name="connsiteY4" fmla="*/ 0 h 533400"/>
                  <a:gd name="connsiteX0" fmla="*/ 563879 w 954404"/>
                  <a:gd name="connsiteY0" fmla="*/ 0 h 533400"/>
                  <a:gd name="connsiteX1" fmla="*/ 954404 w 954404"/>
                  <a:gd name="connsiteY1" fmla="*/ 0 h 533400"/>
                  <a:gd name="connsiteX2" fmla="*/ 954404 w 954404"/>
                  <a:gd name="connsiteY2" fmla="*/ 490538 h 533400"/>
                  <a:gd name="connsiteX3" fmla="*/ 25717 w 954404"/>
                  <a:gd name="connsiteY3" fmla="*/ 533400 h 533400"/>
                  <a:gd name="connsiteX4" fmla="*/ 563879 w 954404"/>
                  <a:gd name="connsiteY4" fmla="*/ 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4404" h="533400">
                    <a:moveTo>
                      <a:pt x="563879" y="0"/>
                    </a:moveTo>
                    <a:lnTo>
                      <a:pt x="954404" y="0"/>
                    </a:lnTo>
                    <a:lnTo>
                      <a:pt x="954404" y="490538"/>
                    </a:lnTo>
                    <a:lnTo>
                      <a:pt x="25717" y="533400"/>
                    </a:lnTo>
                    <a:cubicBezTo>
                      <a:pt x="-118746" y="317500"/>
                      <a:pt x="384492" y="177800"/>
                      <a:pt x="563879" y="0"/>
                    </a:cubicBezTo>
                    <a:close/>
                  </a:path>
                </a:pathLst>
              </a:cu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Rectangle 17">
                <a:extLst>
                  <a:ext uri="{FF2B5EF4-FFF2-40B4-BE49-F238E27FC236}">
                    <a16:creationId xmlns:a16="http://schemas.microsoft.com/office/drawing/2014/main" id="{409F4465-047E-FC06-AB53-4C7A0F3F87E4}"/>
                  </a:ext>
                </a:extLst>
              </p:cNvPr>
              <p:cNvSpPr/>
              <p:nvPr/>
            </p:nvSpPr>
            <p:spPr>
              <a:xfrm flipH="1">
                <a:off x="3020497" y="5767700"/>
                <a:ext cx="954404" cy="533400"/>
              </a:xfrm>
              <a:custGeom>
                <a:avLst/>
                <a:gdLst>
                  <a:gd name="connsiteX0" fmla="*/ 0 w 390525"/>
                  <a:gd name="connsiteY0" fmla="*/ 0 h 447675"/>
                  <a:gd name="connsiteX1" fmla="*/ 390525 w 390525"/>
                  <a:gd name="connsiteY1" fmla="*/ 0 h 447675"/>
                  <a:gd name="connsiteX2" fmla="*/ 390525 w 390525"/>
                  <a:gd name="connsiteY2" fmla="*/ 447675 h 447675"/>
                  <a:gd name="connsiteX3" fmla="*/ 0 w 390525"/>
                  <a:gd name="connsiteY3" fmla="*/ 447675 h 447675"/>
                  <a:gd name="connsiteX4" fmla="*/ 0 w 390525"/>
                  <a:gd name="connsiteY4" fmla="*/ 0 h 447675"/>
                  <a:gd name="connsiteX0" fmla="*/ 538162 w 928687"/>
                  <a:gd name="connsiteY0" fmla="*/ 0 h 533400"/>
                  <a:gd name="connsiteX1" fmla="*/ 928687 w 928687"/>
                  <a:gd name="connsiteY1" fmla="*/ 0 h 533400"/>
                  <a:gd name="connsiteX2" fmla="*/ 928687 w 928687"/>
                  <a:gd name="connsiteY2" fmla="*/ 447675 h 533400"/>
                  <a:gd name="connsiteX3" fmla="*/ 0 w 928687"/>
                  <a:gd name="connsiteY3" fmla="*/ 533400 h 533400"/>
                  <a:gd name="connsiteX4" fmla="*/ 538162 w 928687"/>
                  <a:gd name="connsiteY4" fmla="*/ 0 h 533400"/>
                  <a:gd name="connsiteX0" fmla="*/ 538162 w 928687"/>
                  <a:gd name="connsiteY0" fmla="*/ 0 h 533400"/>
                  <a:gd name="connsiteX1" fmla="*/ 928687 w 928687"/>
                  <a:gd name="connsiteY1" fmla="*/ 0 h 533400"/>
                  <a:gd name="connsiteX2" fmla="*/ 928687 w 928687"/>
                  <a:gd name="connsiteY2" fmla="*/ 490538 h 533400"/>
                  <a:gd name="connsiteX3" fmla="*/ 0 w 928687"/>
                  <a:gd name="connsiteY3" fmla="*/ 533400 h 533400"/>
                  <a:gd name="connsiteX4" fmla="*/ 538162 w 928687"/>
                  <a:gd name="connsiteY4" fmla="*/ 0 h 533400"/>
                  <a:gd name="connsiteX0" fmla="*/ 563879 w 954404"/>
                  <a:gd name="connsiteY0" fmla="*/ 0 h 533400"/>
                  <a:gd name="connsiteX1" fmla="*/ 954404 w 954404"/>
                  <a:gd name="connsiteY1" fmla="*/ 0 h 533400"/>
                  <a:gd name="connsiteX2" fmla="*/ 954404 w 954404"/>
                  <a:gd name="connsiteY2" fmla="*/ 490538 h 533400"/>
                  <a:gd name="connsiteX3" fmla="*/ 25717 w 954404"/>
                  <a:gd name="connsiteY3" fmla="*/ 533400 h 533400"/>
                  <a:gd name="connsiteX4" fmla="*/ 563879 w 954404"/>
                  <a:gd name="connsiteY4" fmla="*/ 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4404" h="533400">
                    <a:moveTo>
                      <a:pt x="563879" y="0"/>
                    </a:moveTo>
                    <a:lnTo>
                      <a:pt x="954404" y="0"/>
                    </a:lnTo>
                    <a:lnTo>
                      <a:pt x="954404" y="490538"/>
                    </a:lnTo>
                    <a:lnTo>
                      <a:pt x="25717" y="533400"/>
                    </a:lnTo>
                    <a:cubicBezTo>
                      <a:pt x="-118746" y="317500"/>
                      <a:pt x="384492" y="177800"/>
                      <a:pt x="563879" y="0"/>
                    </a:cubicBezTo>
                    <a:close/>
                  </a:path>
                </a:pathLst>
              </a:custGeom>
              <a:solidFill>
                <a:srgbClr val="ED7D31">
                  <a:lumMod val="5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0B5067C-7B15-D8FF-4009-3D99F2A2DDC2}"/>
                  </a:ext>
                </a:extLst>
              </p:cNvPr>
              <p:cNvSpPr/>
              <p:nvPr/>
            </p:nvSpPr>
            <p:spPr>
              <a:xfrm>
                <a:off x="2092640" y="3081691"/>
                <a:ext cx="1648754" cy="2239617"/>
              </a:xfrm>
              <a:prstGeom prst="ellipse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Rectangle 7">
                <a:extLst>
                  <a:ext uri="{FF2B5EF4-FFF2-40B4-BE49-F238E27FC236}">
                    <a16:creationId xmlns:a16="http://schemas.microsoft.com/office/drawing/2014/main" id="{77386EAC-D884-B1A4-FF7D-B8FD04BCDFF4}"/>
                  </a:ext>
                </a:extLst>
              </p:cNvPr>
              <p:cNvSpPr/>
              <p:nvPr/>
            </p:nvSpPr>
            <p:spPr>
              <a:xfrm>
                <a:off x="2127692" y="3199536"/>
                <a:ext cx="525118" cy="1125440"/>
              </a:xfrm>
              <a:custGeom>
                <a:avLst/>
                <a:gdLst>
                  <a:gd name="connsiteX0" fmla="*/ 0 w 410818"/>
                  <a:gd name="connsiteY0" fmla="*/ 0 h 473208"/>
                  <a:gd name="connsiteX1" fmla="*/ 410818 w 410818"/>
                  <a:gd name="connsiteY1" fmla="*/ 0 h 473208"/>
                  <a:gd name="connsiteX2" fmla="*/ 410818 w 410818"/>
                  <a:gd name="connsiteY2" fmla="*/ 473208 h 473208"/>
                  <a:gd name="connsiteX3" fmla="*/ 0 w 410818"/>
                  <a:gd name="connsiteY3" fmla="*/ 473208 h 473208"/>
                  <a:gd name="connsiteX4" fmla="*/ 0 w 410818"/>
                  <a:gd name="connsiteY4" fmla="*/ 0 h 473208"/>
                  <a:gd name="connsiteX0" fmla="*/ 0 w 518768"/>
                  <a:gd name="connsiteY0" fmla="*/ 0 h 504958"/>
                  <a:gd name="connsiteX1" fmla="*/ 410818 w 518768"/>
                  <a:gd name="connsiteY1" fmla="*/ 0 h 504958"/>
                  <a:gd name="connsiteX2" fmla="*/ 518768 w 518768"/>
                  <a:gd name="connsiteY2" fmla="*/ 504958 h 504958"/>
                  <a:gd name="connsiteX3" fmla="*/ 0 w 518768"/>
                  <a:gd name="connsiteY3" fmla="*/ 473208 h 504958"/>
                  <a:gd name="connsiteX4" fmla="*/ 0 w 518768"/>
                  <a:gd name="connsiteY4" fmla="*/ 0 h 504958"/>
                  <a:gd name="connsiteX0" fmla="*/ 0 w 518768"/>
                  <a:gd name="connsiteY0" fmla="*/ 488950 h 993908"/>
                  <a:gd name="connsiteX1" fmla="*/ 277468 w 518768"/>
                  <a:gd name="connsiteY1" fmla="*/ 0 h 993908"/>
                  <a:gd name="connsiteX2" fmla="*/ 518768 w 518768"/>
                  <a:gd name="connsiteY2" fmla="*/ 993908 h 993908"/>
                  <a:gd name="connsiteX3" fmla="*/ 0 w 518768"/>
                  <a:gd name="connsiteY3" fmla="*/ 962158 h 993908"/>
                  <a:gd name="connsiteX4" fmla="*/ 0 w 518768"/>
                  <a:gd name="connsiteY4" fmla="*/ 488950 h 993908"/>
                  <a:gd name="connsiteX0" fmla="*/ 0 w 525118"/>
                  <a:gd name="connsiteY0" fmla="*/ 0 h 1114558"/>
                  <a:gd name="connsiteX1" fmla="*/ 283818 w 525118"/>
                  <a:gd name="connsiteY1" fmla="*/ 120650 h 1114558"/>
                  <a:gd name="connsiteX2" fmla="*/ 525118 w 525118"/>
                  <a:gd name="connsiteY2" fmla="*/ 1114558 h 1114558"/>
                  <a:gd name="connsiteX3" fmla="*/ 6350 w 525118"/>
                  <a:gd name="connsiteY3" fmla="*/ 1082808 h 1114558"/>
                  <a:gd name="connsiteX4" fmla="*/ 0 w 525118"/>
                  <a:gd name="connsiteY4" fmla="*/ 0 h 1114558"/>
                  <a:gd name="connsiteX0" fmla="*/ 0 w 525118"/>
                  <a:gd name="connsiteY0" fmla="*/ 0 h 1125440"/>
                  <a:gd name="connsiteX1" fmla="*/ 283818 w 525118"/>
                  <a:gd name="connsiteY1" fmla="*/ 120650 h 1125440"/>
                  <a:gd name="connsiteX2" fmla="*/ 525118 w 525118"/>
                  <a:gd name="connsiteY2" fmla="*/ 1114558 h 1125440"/>
                  <a:gd name="connsiteX3" fmla="*/ 6350 w 525118"/>
                  <a:gd name="connsiteY3" fmla="*/ 1082808 h 1125440"/>
                  <a:gd name="connsiteX4" fmla="*/ 0 w 525118"/>
                  <a:gd name="connsiteY4" fmla="*/ 0 h 1125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118" h="1125440">
                    <a:moveTo>
                      <a:pt x="0" y="0"/>
                    </a:moveTo>
                    <a:lnTo>
                      <a:pt x="283818" y="120650"/>
                    </a:lnTo>
                    <a:lnTo>
                      <a:pt x="525118" y="1114558"/>
                    </a:lnTo>
                    <a:cubicBezTo>
                      <a:pt x="339495" y="1148425"/>
                      <a:pt x="179273" y="1093391"/>
                      <a:pt x="6350" y="1082808"/>
                    </a:cubicBezTo>
                    <a:cubicBezTo>
                      <a:pt x="4233" y="721872"/>
                      <a:pt x="2117" y="360936"/>
                      <a:pt x="0" y="0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Rectangle 7">
                <a:extLst>
                  <a:ext uri="{FF2B5EF4-FFF2-40B4-BE49-F238E27FC236}">
                    <a16:creationId xmlns:a16="http://schemas.microsoft.com/office/drawing/2014/main" id="{C4517F7C-CBE0-1492-B29A-52FDC907398D}"/>
                  </a:ext>
                </a:extLst>
              </p:cNvPr>
              <p:cNvSpPr/>
              <p:nvPr/>
            </p:nvSpPr>
            <p:spPr>
              <a:xfrm flipH="1">
                <a:off x="3242521" y="3199536"/>
                <a:ext cx="525118" cy="1125440"/>
              </a:xfrm>
              <a:custGeom>
                <a:avLst/>
                <a:gdLst>
                  <a:gd name="connsiteX0" fmla="*/ 0 w 410818"/>
                  <a:gd name="connsiteY0" fmla="*/ 0 h 473208"/>
                  <a:gd name="connsiteX1" fmla="*/ 410818 w 410818"/>
                  <a:gd name="connsiteY1" fmla="*/ 0 h 473208"/>
                  <a:gd name="connsiteX2" fmla="*/ 410818 w 410818"/>
                  <a:gd name="connsiteY2" fmla="*/ 473208 h 473208"/>
                  <a:gd name="connsiteX3" fmla="*/ 0 w 410818"/>
                  <a:gd name="connsiteY3" fmla="*/ 473208 h 473208"/>
                  <a:gd name="connsiteX4" fmla="*/ 0 w 410818"/>
                  <a:gd name="connsiteY4" fmla="*/ 0 h 473208"/>
                  <a:gd name="connsiteX0" fmla="*/ 0 w 518768"/>
                  <a:gd name="connsiteY0" fmla="*/ 0 h 504958"/>
                  <a:gd name="connsiteX1" fmla="*/ 410818 w 518768"/>
                  <a:gd name="connsiteY1" fmla="*/ 0 h 504958"/>
                  <a:gd name="connsiteX2" fmla="*/ 518768 w 518768"/>
                  <a:gd name="connsiteY2" fmla="*/ 504958 h 504958"/>
                  <a:gd name="connsiteX3" fmla="*/ 0 w 518768"/>
                  <a:gd name="connsiteY3" fmla="*/ 473208 h 504958"/>
                  <a:gd name="connsiteX4" fmla="*/ 0 w 518768"/>
                  <a:gd name="connsiteY4" fmla="*/ 0 h 504958"/>
                  <a:gd name="connsiteX0" fmla="*/ 0 w 518768"/>
                  <a:gd name="connsiteY0" fmla="*/ 488950 h 993908"/>
                  <a:gd name="connsiteX1" fmla="*/ 277468 w 518768"/>
                  <a:gd name="connsiteY1" fmla="*/ 0 h 993908"/>
                  <a:gd name="connsiteX2" fmla="*/ 518768 w 518768"/>
                  <a:gd name="connsiteY2" fmla="*/ 993908 h 993908"/>
                  <a:gd name="connsiteX3" fmla="*/ 0 w 518768"/>
                  <a:gd name="connsiteY3" fmla="*/ 962158 h 993908"/>
                  <a:gd name="connsiteX4" fmla="*/ 0 w 518768"/>
                  <a:gd name="connsiteY4" fmla="*/ 488950 h 993908"/>
                  <a:gd name="connsiteX0" fmla="*/ 0 w 525118"/>
                  <a:gd name="connsiteY0" fmla="*/ 0 h 1114558"/>
                  <a:gd name="connsiteX1" fmla="*/ 283818 w 525118"/>
                  <a:gd name="connsiteY1" fmla="*/ 120650 h 1114558"/>
                  <a:gd name="connsiteX2" fmla="*/ 525118 w 525118"/>
                  <a:gd name="connsiteY2" fmla="*/ 1114558 h 1114558"/>
                  <a:gd name="connsiteX3" fmla="*/ 6350 w 525118"/>
                  <a:gd name="connsiteY3" fmla="*/ 1082808 h 1114558"/>
                  <a:gd name="connsiteX4" fmla="*/ 0 w 525118"/>
                  <a:gd name="connsiteY4" fmla="*/ 0 h 1114558"/>
                  <a:gd name="connsiteX0" fmla="*/ 0 w 525118"/>
                  <a:gd name="connsiteY0" fmla="*/ 0 h 1125440"/>
                  <a:gd name="connsiteX1" fmla="*/ 283818 w 525118"/>
                  <a:gd name="connsiteY1" fmla="*/ 120650 h 1125440"/>
                  <a:gd name="connsiteX2" fmla="*/ 525118 w 525118"/>
                  <a:gd name="connsiteY2" fmla="*/ 1114558 h 1125440"/>
                  <a:gd name="connsiteX3" fmla="*/ 6350 w 525118"/>
                  <a:gd name="connsiteY3" fmla="*/ 1082808 h 1125440"/>
                  <a:gd name="connsiteX4" fmla="*/ 0 w 525118"/>
                  <a:gd name="connsiteY4" fmla="*/ 0 h 1125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118" h="1125440">
                    <a:moveTo>
                      <a:pt x="0" y="0"/>
                    </a:moveTo>
                    <a:lnTo>
                      <a:pt x="283818" y="120650"/>
                    </a:lnTo>
                    <a:lnTo>
                      <a:pt x="525118" y="1114558"/>
                    </a:lnTo>
                    <a:cubicBezTo>
                      <a:pt x="339495" y="1148425"/>
                      <a:pt x="179273" y="1093391"/>
                      <a:pt x="6350" y="1082808"/>
                    </a:cubicBezTo>
                    <a:cubicBezTo>
                      <a:pt x="4233" y="721872"/>
                      <a:pt x="2117" y="360936"/>
                      <a:pt x="0" y="0"/>
                    </a:cubicBez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Rectangle 10">
                <a:extLst>
                  <a:ext uri="{FF2B5EF4-FFF2-40B4-BE49-F238E27FC236}">
                    <a16:creationId xmlns:a16="http://schemas.microsoft.com/office/drawing/2014/main" id="{EAF62BD0-A4D4-5985-EBDB-E15C18B451B4}"/>
                  </a:ext>
                </a:extLst>
              </p:cNvPr>
              <p:cNvSpPr/>
              <p:nvPr/>
            </p:nvSpPr>
            <p:spPr>
              <a:xfrm rot="720638">
                <a:off x="1804321" y="4415704"/>
                <a:ext cx="1070029" cy="985252"/>
              </a:xfrm>
              <a:custGeom>
                <a:avLst/>
                <a:gdLst>
                  <a:gd name="connsiteX0" fmla="*/ 0 w 717550"/>
                  <a:gd name="connsiteY0" fmla="*/ 0 h 380348"/>
                  <a:gd name="connsiteX1" fmla="*/ 717550 w 717550"/>
                  <a:gd name="connsiteY1" fmla="*/ 0 h 380348"/>
                  <a:gd name="connsiteX2" fmla="*/ 717550 w 717550"/>
                  <a:gd name="connsiteY2" fmla="*/ 380348 h 380348"/>
                  <a:gd name="connsiteX3" fmla="*/ 0 w 717550"/>
                  <a:gd name="connsiteY3" fmla="*/ 380348 h 380348"/>
                  <a:gd name="connsiteX4" fmla="*/ 0 w 717550"/>
                  <a:gd name="connsiteY4" fmla="*/ 0 h 380348"/>
                  <a:gd name="connsiteX0" fmla="*/ 0 w 737107"/>
                  <a:gd name="connsiteY0" fmla="*/ 30129 h 410477"/>
                  <a:gd name="connsiteX1" fmla="*/ 737107 w 737107"/>
                  <a:gd name="connsiteY1" fmla="*/ 0 h 410477"/>
                  <a:gd name="connsiteX2" fmla="*/ 717550 w 737107"/>
                  <a:gd name="connsiteY2" fmla="*/ 410477 h 410477"/>
                  <a:gd name="connsiteX3" fmla="*/ 0 w 737107"/>
                  <a:gd name="connsiteY3" fmla="*/ 410477 h 410477"/>
                  <a:gd name="connsiteX4" fmla="*/ 0 w 737107"/>
                  <a:gd name="connsiteY4" fmla="*/ 30129 h 410477"/>
                  <a:gd name="connsiteX0" fmla="*/ 173650 w 910757"/>
                  <a:gd name="connsiteY0" fmla="*/ 30129 h 875901"/>
                  <a:gd name="connsiteX1" fmla="*/ 910757 w 910757"/>
                  <a:gd name="connsiteY1" fmla="*/ 0 h 875901"/>
                  <a:gd name="connsiteX2" fmla="*/ 891200 w 910757"/>
                  <a:gd name="connsiteY2" fmla="*/ 410477 h 875901"/>
                  <a:gd name="connsiteX3" fmla="*/ 0 w 910757"/>
                  <a:gd name="connsiteY3" fmla="*/ 875901 h 875901"/>
                  <a:gd name="connsiteX4" fmla="*/ 173650 w 910757"/>
                  <a:gd name="connsiteY4" fmla="*/ 30129 h 875901"/>
                  <a:gd name="connsiteX0" fmla="*/ 173650 w 944918"/>
                  <a:gd name="connsiteY0" fmla="*/ 37397 h 883169"/>
                  <a:gd name="connsiteX1" fmla="*/ 944918 w 944918"/>
                  <a:gd name="connsiteY1" fmla="*/ 0 h 883169"/>
                  <a:gd name="connsiteX2" fmla="*/ 891200 w 944918"/>
                  <a:gd name="connsiteY2" fmla="*/ 417745 h 883169"/>
                  <a:gd name="connsiteX3" fmla="*/ 0 w 944918"/>
                  <a:gd name="connsiteY3" fmla="*/ 883169 h 883169"/>
                  <a:gd name="connsiteX4" fmla="*/ 173650 w 944918"/>
                  <a:gd name="connsiteY4" fmla="*/ 37397 h 883169"/>
                  <a:gd name="connsiteX0" fmla="*/ 173650 w 1038142"/>
                  <a:gd name="connsiteY0" fmla="*/ 37397 h 925329"/>
                  <a:gd name="connsiteX1" fmla="*/ 944918 w 1038142"/>
                  <a:gd name="connsiteY1" fmla="*/ 0 h 925329"/>
                  <a:gd name="connsiteX2" fmla="*/ 1038142 w 1038142"/>
                  <a:gd name="connsiteY2" fmla="*/ 925329 h 925329"/>
                  <a:gd name="connsiteX3" fmla="*/ 0 w 1038142"/>
                  <a:gd name="connsiteY3" fmla="*/ 883169 h 925329"/>
                  <a:gd name="connsiteX4" fmla="*/ 173650 w 1038142"/>
                  <a:gd name="connsiteY4" fmla="*/ 37397 h 925329"/>
                  <a:gd name="connsiteX0" fmla="*/ 173650 w 1038142"/>
                  <a:gd name="connsiteY0" fmla="*/ 37397 h 964683"/>
                  <a:gd name="connsiteX1" fmla="*/ 944918 w 1038142"/>
                  <a:gd name="connsiteY1" fmla="*/ 0 h 964683"/>
                  <a:gd name="connsiteX2" fmla="*/ 1038142 w 1038142"/>
                  <a:gd name="connsiteY2" fmla="*/ 925329 h 964683"/>
                  <a:gd name="connsiteX3" fmla="*/ 0 w 1038142"/>
                  <a:gd name="connsiteY3" fmla="*/ 883169 h 964683"/>
                  <a:gd name="connsiteX4" fmla="*/ 173650 w 1038142"/>
                  <a:gd name="connsiteY4" fmla="*/ 37397 h 964683"/>
                  <a:gd name="connsiteX0" fmla="*/ 173650 w 1038142"/>
                  <a:gd name="connsiteY0" fmla="*/ 37397 h 985252"/>
                  <a:gd name="connsiteX1" fmla="*/ 944918 w 1038142"/>
                  <a:gd name="connsiteY1" fmla="*/ 0 h 985252"/>
                  <a:gd name="connsiteX2" fmla="*/ 1038142 w 1038142"/>
                  <a:gd name="connsiteY2" fmla="*/ 925329 h 985252"/>
                  <a:gd name="connsiteX3" fmla="*/ 0 w 1038142"/>
                  <a:gd name="connsiteY3" fmla="*/ 883169 h 985252"/>
                  <a:gd name="connsiteX4" fmla="*/ 173650 w 1038142"/>
                  <a:gd name="connsiteY4" fmla="*/ 37397 h 985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142" h="985252">
                    <a:moveTo>
                      <a:pt x="173650" y="37397"/>
                    </a:moveTo>
                    <a:lnTo>
                      <a:pt x="944918" y="0"/>
                    </a:lnTo>
                    <a:lnTo>
                      <a:pt x="1038142" y="925329"/>
                    </a:lnTo>
                    <a:cubicBezTo>
                      <a:pt x="658659" y="1028756"/>
                      <a:pt x="287372" y="987611"/>
                      <a:pt x="0" y="883169"/>
                    </a:cubicBezTo>
                    <a:lnTo>
                      <a:pt x="173650" y="37397"/>
                    </a:lnTo>
                    <a:close/>
                  </a:path>
                </a:pathLst>
              </a:custGeom>
              <a:solidFill>
                <a:srgbClr val="ED7D31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Rectangle 10">
                <a:extLst>
                  <a:ext uri="{FF2B5EF4-FFF2-40B4-BE49-F238E27FC236}">
                    <a16:creationId xmlns:a16="http://schemas.microsoft.com/office/drawing/2014/main" id="{A8ADBCDA-8484-F289-4204-3D27F0194F95}"/>
                  </a:ext>
                </a:extLst>
              </p:cNvPr>
              <p:cNvSpPr/>
              <p:nvPr/>
            </p:nvSpPr>
            <p:spPr>
              <a:xfrm rot="20879362" flipH="1">
                <a:off x="3015629" y="4417178"/>
                <a:ext cx="1070029" cy="985252"/>
              </a:xfrm>
              <a:custGeom>
                <a:avLst/>
                <a:gdLst>
                  <a:gd name="connsiteX0" fmla="*/ 0 w 717550"/>
                  <a:gd name="connsiteY0" fmla="*/ 0 h 380348"/>
                  <a:gd name="connsiteX1" fmla="*/ 717550 w 717550"/>
                  <a:gd name="connsiteY1" fmla="*/ 0 h 380348"/>
                  <a:gd name="connsiteX2" fmla="*/ 717550 w 717550"/>
                  <a:gd name="connsiteY2" fmla="*/ 380348 h 380348"/>
                  <a:gd name="connsiteX3" fmla="*/ 0 w 717550"/>
                  <a:gd name="connsiteY3" fmla="*/ 380348 h 380348"/>
                  <a:gd name="connsiteX4" fmla="*/ 0 w 717550"/>
                  <a:gd name="connsiteY4" fmla="*/ 0 h 380348"/>
                  <a:gd name="connsiteX0" fmla="*/ 0 w 737107"/>
                  <a:gd name="connsiteY0" fmla="*/ 30129 h 410477"/>
                  <a:gd name="connsiteX1" fmla="*/ 737107 w 737107"/>
                  <a:gd name="connsiteY1" fmla="*/ 0 h 410477"/>
                  <a:gd name="connsiteX2" fmla="*/ 717550 w 737107"/>
                  <a:gd name="connsiteY2" fmla="*/ 410477 h 410477"/>
                  <a:gd name="connsiteX3" fmla="*/ 0 w 737107"/>
                  <a:gd name="connsiteY3" fmla="*/ 410477 h 410477"/>
                  <a:gd name="connsiteX4" fmla="*/ 0 w 737107"/>
                  <a:gd name="connsiteY4" fmla="*/ 30129 h 410477"/>
                  <a:gd name="connsiteX0" fmla="*/ 173650 w 910757"/>
                  <a:gd name="connsiteY0" fmla="*/ 30129 h 875901"/>
                  <a:gd name="connsiteX1" fmla="*/ 910757 w 910757"/>
                  <a:gd name="connsiteY1" fmla="*/ 0 h 875901"/>
                  <a:gd name="connsiteX2" fmla="*/ 891200 w 910757"/>
                  <a:gd name="connsiteY2" fmla="*/ 410477 h 875901"/>
                  <a:gd name="connsiteX3" fmla="*/ 0 w 910757"/>
                  <a:gd name="connsiteY3" fmla="*/ 875901 h 875901"/>
                  <a:gd name="connsiteX4" fmla="*/ 173650 w 910757"/>
                  <a:gd name="connsiteY4" fmla="*/ 30129 h 875901"/>
                  <a:gd name="connsiteX0" fmla="*/ 173650 w 944918"/>
                  <a:gd name="connsiteY0" fmla="*/ 37397 h 883169"/>
                  <a:gd name="connsiteX1" fmla="*/ 944918 w 944918"/>
                  <a:gd name="connsiteY1" fmla="*/ 0 h 883169"/>
                  <a:gd name="connsiteX2" fmla="*/ 891200 w 944918"/>
                  <a:gd name="connsiteY2" fmla="*/ 417745 h 883169"/>
                  <a:gd name="connsiteX3" fmla="*/ 0 w 944918"/>
                  <a:gd name="connsiteY3" fmla="*/ 883169 h 883169"/>
                  <a:gd name="connsiteX4" fmla="*/ 173650 w 944918"/>
                  <a:gd name="connsiteY4" fmla="*/ 37397 h 883169"/>
                  <a:gd name="connsiteX0" fmla="*/ 173650 w 1038142"/>
                  <a:gd name="connsiteY0" fmla="*/ 37397 h 925329"/>
                  <a:gd name="connsiteX1" fmla="*/ 944918 w 1038142"/>
                  <a:gd name="connsiteY1" fmla="*/ 0 h 925329"/>
                  <a:gd name="connsiteX2" fmla="*/ 1038142 w 1038142"/>
                  <a:gd name="connsiteY2" fmla="*/ 925329 h 925329"/>
                  <a:gd name="connsiteX3" fmla="*/ 0 w 1038142"/>
                  <a:gd name="connsiteY3" fmla="*/ 883169 h 925329"/>
                  <a:gd name="connsiteX4" fmla="*/ 173650 w 1038142"/>
                  <a:gd name="connsiteY4" fmla="*/ 37397 h 925329"/>
                  <a:gd name="connsiteX0" fmla="*/ 173650 w 1038142"/>
                  <a:gd name="connsiteY0" fmla="*/ 37397 h 964683"/>
                  <a:gd name="connsiteX1" fmla="*/ 944918 w 1038142"/>
                  <a:gd name="connsiteY1" fmla="*/ 0 h 964683"/>
                  <a:gd name="connsiteX2" fmla="*/ 1038142 w 1038142"/>
                  <a:gd name="connsiteY2" fmla="*/ 925329 h 964683"/>
                  <a:gd name="connsiteX3" fmla="*/ 0 w 1038142"/>
                  <a:gd name="connsiteY3" fmla="*/ 883169 h 964683"/>
                  <a:gd name="connsiteX4" fmla="*/ 173650 w 1038142"/>
                  <a:gd name="connsiteY4" fmla="*/ 37397 h 964683"/>
                  <a:gd name="connsiteX0" fmla="*/ 173650 w 1038142"/>
                  <a:gd name="connsiteY0" fmla="*/ 37397 h 985252"/>
                  <a:gd name="connsiteX1" fmla="*/ 944918 w 1038142"/>
                  <a:gd name="connsiteY1" fmla="*/ 0 h 985252"/>
                  <a:gd name="connsiteX2" fmla="*/ 1038142 w 1038142"/>
                  <a:gd name="connsiteY2" fmla="*/ 925329 h 985252"/>
                  <a:gd name="connsiteX3" fmla="*/ 0 w 1038142"/>
                  <a:gd name="connsiteY3" fmla="*/ 883169 h 985252"/>
                  <a:gd name="connsiteX4" fmla="*/ 173650 w 1038142"/>
                  <a:gd name="connsiteY4" fmla="*/ 37397 h 985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142" h="985252">
                    <a:moveTo>
                      <a:pt x="173650" y="37397"/>
                    </a:moveTo>
                    <a:lnTo>
                      <a:pt x="944918" y="0"/>
                    </a:lnTo>
                    <a:lnTo>
                      <a:pt x="1038142" y="925329"/>
                    </a:lnTo>
                    <a:cubicBezTo>
                      <a:pt x="658659" y="1028756"/>
                      <a:pt x="287372" y="987611"/>
                      <a:pt x="0" y="883169"/>
                    </a:cubicBezTo>
                    <a:lnTo>
                      <a:pt x="173650" y="37397"/>
                    </a:lnTo>
                    <a:close/>
                  </a:path>
                </a:pathLst>
              </a:custGeom>
              <a:solidFill>
                <a:srgbClr val="ED7D31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Rectangle 10">
                <a:extLst>
                  <a:ext uri="{FF2B5EF4-FFF2-40B4-BE49-F238E27FC236}">
                    <a16:creationId xmlns:a16="http://schemas.microsoft.com/office/drawing/2014/main" id="{7F7068A3-F092-2592-9A23-0BD610552E0F}"/>
                  </a:ext>
                </a:extLst>
              </p:cNvPr>
              <p:cNvSpPr/>
              <p:nvPr/>
            </p:nvSpPr>
            <p:spPr>
              <a:xfrm rot="720638">
                <a:off x="1850482" y="4272816"/>
                <a:ext cx="1038142" cy="985252"/>
              </a:xfrm>
              <a:custGeom>
                <a:avLst/>
                <a:gdLst>
                  <a:gd name="connsiteX0" fmla="*/ 0 w 717550"/>
                  <a:gd name="connsiteY0" fmla="*/ 0 h 380348"/>
                  <a:gd name="connsiteX1" fmla="*/ 717550 w 717550"/>
                  <a:gd name="connsiteY1" fmla="*/ 0 h 380348"/>
                  <a:gd name="connsiteX2" fmla="*/ 717550 w 717550"/>
                  <a:gd name="connsiteY2" fmla="*/ 380348 h 380348"/>
                  <a:gd name="connsiteX3" fmla="*/ 0 w 717550"/>
                  <a:gd name="connsiteY3" fmla="*/ 380348 h 380348"/>
                  <a:gd name="connsiteX4" fmla="*/ 0 w 717550"/>
                  <a:gd name="connsiteY4" fmla="*/ 0 h 380348"/>
                  <a:gd name="connsiteX0" fmla="*/ 0 w 737107"/>
                  <a:gd name="connsiteY0" fmla="*/ 30129 h 410477"/>
                  <a:gd name="connsiteX1" fmla="*/ 737107 w 737107"/>
                  <a:gd name="connsiteY1" fmla="*/ 0 h 410477"/>
                  <a:gd name="connsiteX2" fmla="*/ 717550 w 737107"/>
                  <a:gd name="connsiteY2" fmla="*/ 410477 h 410477"/>
                  <a:gd name="connsiteX3" fmla="*/ 0 w 737107"/>
                  <a:gd name="connsiteY3" fmla="*/ 410477 h 410477"/>
                  <a:gd name="connsiteX4" fmla="*/ 0 w 737107"/>
                  <a:gd name="connsiteY4" fmla="*/ 30129 h 410477"/>
                  <a:gd name="connsiteX0" fmla="*/ 173650 w 910757"/>
                  <a:gd name="connsiteY0" fmla="*/ 30129 h 875901"/>
                  <a:gd name="connsiteX1" fmla="*/ 910757 w 910757"/>
                  <a:gd name="connsiteY1" fmla="*/ 0 h 875901"/>
                  <a:gd name="connsiteX2" fmla="*/ 891200 w 910757"/>
                  <a:gd name="connsiteY2" fmla="*/ 410477 h 875901"/>
                  <a:gd name="connsiteX3" fmla="*/ 0 w 910757"/>
                  <a:gd name="connsiteY3" fmla="*/ 875901 h 875901"/>
                  <a:gd name="connsiteX4" fmla="*/ 173650 w 910757"/>
                  <a:gd name="connsiteY4" fmla="*/ 30129 h 875901"/>
                  <a:gd name="connsiteX0" fmla="*/ 173650 w 944918"/>
                  <a:gd name="connsiteY0" fmla="*/ 37397 h 883169"/>
                  <a:gd name="connsiteX1" fmla="*/ 944918 w 944918"/>
                  <a:gd name="connsiteY1" fmla="*/ 0 h 883169"/>
                  <a:gd name="connsiteX2" fmla="*/ 891200 w 944918"/>
                  <a:gd name="connsiteY2" fmla="*/ 417745 h 883169"/>
                  <a:gd name="connsiteX3" fmla="*/ 0 w 944918"/>
                  <a:gd name="connsiteY3" fmla="*/ 883169 h 883169"/>
                  <a:gd name="connsiteX4" fmla="*/ 173650 w 944918"/>
                  <a:gd name="connsiteY4" fmla="*/ 37397 h 883169"/>
                  <a:gd name="connsiteX0" fmla="*/ 173650 w 1038142"/>
                  <a:gd name="connsiteY0" fmla="*/ 37397 h 925329"/>
                  <a:gd name="connsiteX1" fmla="*/ 944918 w 1038142"/>
                  <a:gd name="connsiteY1" fmla="*/ 0 h 925329"/>
                  <a:gd name="connsiteX2" fmla="*/ 1038142 w 1038142"/>
                  <a:gd name="connsiteY2" fmla="*/ 925329 h 925329"/>
                  <a:gd name="connsiteX3" fmla="*/ 0 w 1038142"/>
                  <a:gd name="connsiteY3" fmla="*/ 883169 h 925329"/>
                  <a:gd name="connsiteX4" fmla="*/ 173650 w 1038142"/>
                  <a:gd name="connsiteY4" fmla="*/ 37397 h 925329"/>
                  <a:gd name="connsiteX0" fmla="*/ 173650 w 1038142"/>
                  <a:gd name="connsiteY0" fmla="*/ 37397 h 964683"/>
                  <a:gd name="connsiteX1" fmla="*/ 944918 w 1038142"/>
                  <a:gd name="connsiteY1" fmla="*/ 0 h 964683"/>
                  <a:gd name="connsiteX2" fmla="*/ 1038142 w 1038142"/>
                  <a:gd name="connsiteY2" fmla="*/ 925329 h 964683"/>
                  <a:gd name="connsiteX3" fmla="*/ 0 w 1038142"/>
                  <a:gd name="connsiteY3" fmla="*/ 883169 h 964683"/>
                  <a:gd name="connsiteX4" fmla="*/ 173650 w 1038142"/>
                  <a:gd name="connsiteY4" fmla="*/ 37397 h 964683"/>
                  <a:gd name="connsiteX0" fmla="*/ 173650 w 1038142"/>
                  <a:gd name="connsiteY0" fmla="*/ 37397 h 985252"/>
                  <a:gd name="connsiteX1" fmla="*/ 944918 w 1038142"/>
                  <a:gd name="connsiteY1" fmla="*/ 0 h 985252"/>
                  <a:gd name="connsiteX2" fmla="*/ 1038142 w 1038142"/>
                  <a:gd name="connsiteY2" fmla="*/ 925329 h 985252"/>
                  <a:gd name="connsiteX3" fmla="*/ 0 w 1038142"/>
                  <a:gd name="connsiteY3" fmla="*/ 883169 h 985252"/>
                  <a:gd name="connsiteX4" fmla="*/ 173650 w 1038142"/>
                  <a:gd name="connsiteY4" fmla="*/ 37397 h 985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142" h="985252">
                    <a:moveTo>
                      <a:pt x="173650" y="37397"/>
                    </a:moveTo>
                    <a:lnTo>
                      <a:pt x="944918" y="0"/>
                    </a:lnTo>
                    <a:lnTo>
                      <a:pt x="1038142" y="925329"/>
                    </a:lnTo>
                    <a:cubicBezTo>
                      <a:pt x="658659" y="1028756"/>
                      <a:pt x="287372" y="987611"/>
                      <a:pt x="0" y="883169"/>
                    </a:cubicBezTo>
                    <a:lnTo>
                      <a:pt x="173650" y="37397"/>
                    </a:ln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Rectangle 10">
                <a:extLst>
                  <a:ext uri="{FF2B5EF4-FFF2-40B4-BE49-F238E27FC236}">
                    <a16:creationId xmlns:a16="http://schemas.microsoft.com/office/drawing/2014/main" id="{0D108476-CE55-DFA5-D939-10E8371B93B8}"/>
                  </a:ext>
                </a:extLst>
              </p:cNvPr>
              <p:cNvSpPr/>
              <p:nvPr/>
            </p:nvSpPr>
            <p:spPr>
              <a:xfrm rot="20879362" flipH="1">
                <a:off x="3004368" y="4281398"/>
                <a:ext cx="1038142" cy="985252"/>
              </a:xfrm>
              <a:custGeom>
                <a:avLst/>
                <a:gdLst>
                  <a:gd name="connsiteX0" fmla="*/ 0 w 717550"/>
                  <a:gd name="connsiteY0" fmla="*/ 0 h 380348"/>
                  <a:gd name="connsiteX1" fmla="*/ 717550 w 717550"/>
                  <a:gd name="connsiteY1" fmla="*/ 0 h 380348"/>
                  <a:gd name="connsiteX2" fmla="*/ 717550 w 717550"/>
                  <a:gd name="connsiteY2" fmla="*/ 380348 h 380348"/>
                  <a:gd name="connsiteX3" fmla="*/ 0 w 717550"/>
                  <a:gd name="connsiteY3" fmla="*/ 380348 h 380348"/>
                  <a:gd name="connsiteX4" fmla="*/ 0 w 717550"/>
                  <a:gd name="connsiteY4" fmla="*/ 0 h 380348"/>
                  <a:gd name="connsiteX0" fmla="*/ 0 w 737107"/>
                  <a:gd name="connsiteY0" fmla="*/ 30129 h 410477"/>
                  <a:gd name="connsiteX1" fmla="*/ 737107 w 737107"/>
                  <a:gd name="connsiteY1" fmla="*/ 0 h 410477"/>
                  <a:gd name="connsiteX2" fmla="*/ 717550 w 737107"/>
                  <a:gd name="connsiteY2" fmla="*/ 410477 h 410477"/>
                  <a:gd name="connsiteX3" fmla="*/ 0 w 737107"/>
                  <a:gd name="connsiteY3" fmla="*/ 410477 h 410477"/>
                  <a:gd name="connsiteX4" fmla="*/ 0 w 737107"/>
                  <a:gd name="connsiteY4" fmla="*/ 30129 h 410477"/>
                  <a:gd name="connsiteX0" fmla="*/ 173650 w 910757"/>
                  <a:gd name="connsiteY0" fmla="*/ 30129 h 875901"/>
                  <a:gd name="connsiteX1" fmla="*/ 910757 w 910757"/>
                  <a:gd name="connsiteY1" fmla="*/ 0 h 875901"/>
                  <a:gd name="connsiteX2" fmla="*/ 891200 w 910757"/>
                  <a:gd name="connsiteY2" fmla="*/ 410477 h 875901"/>
                  <a:gd name="connsiteX3" fmla="*/ 0 w 910757"/>
                  <a:gd name="connsiteY3" fmla="*/ 875901 h 875901"/>
                  <a:gd name="connsiteX4" fmla="*/ 173650 w 910757"/>
                  <a:gd name="connsiteY4" fmla="*/ 30129 h 875901"/>
                  <a:gd name="connsiteX0" fmla="*/ 173650 w 944918"/>
                  <a:gd name="connsiteY0" fmla="*/ 37397 h 883169"/>
                  <a:gd name="connsiteX1" fmla="*/ 944918 w 944918"/>
                  <a:gd name="connsiteY1" fmla="*/ 0 h 883169"/>
                  <a:gd name="connsiteX2" fmla="*/ 891200 w 944918"/>
                  <a:gd name="connsiteY2" fmla="*/ 417745 h 883169"/>
                  <a:gd name="connsiteX3" fmla="*/ 0 w 944918"/>
                  <a:gd name="connsiteY3" fmla="*/ 883169 h 883169"/>
                  <a:gd name="connsiteX4" fmla="*/ 173650 w 944918"/>
                  <a:gd name="connsiteY4" fmla="*/ 37397 h 883169"/>
                  <a:gd name="connsiteX0" fmla="*/ 173650 w 1038142"/>
                  <a:gd name="connsiteY0" fmla="*/ 37397 h 925329"/>
                  <a:gd name="connsiteX1" fmla="*/ 944918 w 1038142"/>
                  <a:gd name="connsiteY1" fmla="*/ 0 h 925329"/>
                  <a:gd name="connsiteX2" fmla="*/ 1038142 w 1038142"/>
                  <a:gd name="connsiteY2" fmla="*/ 925329 h 925329"/>
                  <a:gd name="connsiteX3" fmla="*/ 0 w 1038142"/>
                  <a:gd name="connsiteY3" fmla="*/ 883169 h 925329"/>
                  <a:gd name="connsiteX4" fmla="*/ 173650 w 1038142"/>
                  <a:gd name="connsiteY4" fmla="*/ 37397 h 925329"/>
                  <a:gd name="connsiteX0" fmla="*/ 173650 w 1038142"/>
                  <a:gd name="connsiteY0" fmla="*/ 37397 h 964683"/>
                  <a:gd name="connsiteX1" fmla="*/ 944918 w 1038142"/>
                  <a:gd name="connsiteY1" fmla="*/ 0 h 964683"/>
                  <a:gd name="connsiteX2" fmla="*/ 1038142 w 1038142"/>
                  <a:gd name="connsiteY2" fmla="*/ 925329 h 964683"/>
                  <a:gd name="connsiteX3" fmla="*/ 0 w 1038142"/>
                  <a:gd name="connsiteY3" fmla="*/ 883169 h 964683"/>
                  <a:gd name="connsiteX4" fmla="*/ 173650 w 1038142"/>
                  <a:gd name="connsiteY4" fmla="*/ 37397 h 964683"/>
                  <a:gd name="connsiteX0" fmla="*/ 173650 w 1038142"/>
                  <a:gd name="connsiteY0" fmla="*/ 37397 h 985252"/>
                  <a:gd name="connsiteX1" fmla="*/ 944918 w 1038142"/>
                  <a:gd name="connsiteY1" fmla="*/ 0 h 985252"/>
                  <a:gd name="connsiteX2" fmla="*/ 1038142 w 1038142"/>
                  <a:gd name="connsiteY2" fmla="*/ 925329 h 985252"/>
                  <a:gd name="connsiteX3" fmla="*/ 0 w 1038142"/>
                  <a:gd name="connsiteY3" fmla="*/ 883169 h 985252"/>
                  <a:gd name="connsiteX4" fmla="*/ 173650 w 1038142"/>
                  <a:gd name="connsiteY4" fmla="*/ 37397 h 985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142" h="985252">
                    <a:moveTo>
                      <a:pt x="173650" y="37397"/>
                    </a:moveTo>
                    <a:lnTo>
                      <a:pt x="944918" y="0"/>
                    </a:lnTo>
                    <a:lnTo>
                      <a:pt x="1038142" y="925329"/>
                    </a:lnTo>
                    <a:cubicBezTo>
                      <a:pt x="658659" y="1028756"/>
                      <a:pt x="287372" y="987611"/>
                      <a:pt x="0" y="883169"/>
                    </a:cubicBezTo>
                    <a:lnTo>
                      <a:pt x="173650" y="37397"/>
                    </a:lnTo>
                    <a:close/>
                  </a:path>
                </a:pathLst>
              </a:cu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Rectangle 8">
                <a:extLst>
                  <a:ext uri="{FF2B5EF4-FFF2-40B4-BE49-F238E27FC236}">
                    <a16:creationId xmlns:a16="http://schemas.microsoft.com/office/drawing/2014/main" id="{4D6C4EFF-9240-E9D4-A11B-020316886BE5}"/>
                  </a:ext>
                </a:extLst>
              </p:cNvPr>
              <p:cNvSpPr/>
              <p:nvPr/>
            </p:nvSpPr>
            <p:spPr>
              <a:xfrm>
                <a:off x="2105192" y="4040155"/>
                <a:ext cx="1647825" cy="380348"/>
              </a:xfrm>
              <a:custGeom>
                <a:avLst/>
                <a:gdLst>
                  <a:gd name="connsiteX0" fmla="*/ 0 w 1647825"/>
                  <a:gd name="connsiteY0" fmla="*/ 0 h 202270"/>
                  <a:gd name="connsiteX1" fmla="*/ 1647825 w 1647825"/>
                  <a:gd name="connsiteY1" fmla="*/ 0 h 202270"/>
                  <a:gd name="connsiteX2" fmla="*/ 1647825 w 1647825"/>
                  <a:gd name="connsiteY2" fmla="*/ 202270 h 202270"/>
                  <a:gd name="connsiteX3" fmla="*/ 0 w 1647825"/>
                  <a:gd name="connsiteY3" fmla="*/ 202270 h 202270"/>
                  <a:gd name="connsiteX4" fmla="*/ 0 w 1647825"/>
                  <a:gd name="connsiteY4" fmla="*/ 0 h 202270"/>
                  <a:gd name="connsiteX0" fmla="*/ 3175 w 1647825"/>
                  <a:gd name="connsiteY0" fmla="*/ 0 h 275295"/>
                  <a:gd name="connsiteX1" fmla="*/ 1647825 w 1647825"/>
                  <a:gd name="connsiteY1" fmla="*/ 73025 h 275295"/>
                  <a:gd name="connsiteX2" fmla="*/ 1647825 w 1647825"/>
                  <a:gd name="connsiteY2" fmla="*/ 275295 h 275295"/>
                  <a:gd name="connsiteX3" fmla="*/ 0 w 1647825"/>
                  <a:gd name="connsiteY3" fmla="*/ 275295 h 275295"/>
                  <a:gd name="connsiteX4" fmla="*/ 3175 w 1647825"/>
                  <a:gd name="connsiteY4" fmla="*/ 0 h 275295"/>
                  <a:gd name="connsiteX0" fmla="*/ 3175 w 1647825"/>
                  <a:gd name="connsiteY0" fmla="*/ 0 h 275295"/>
                  <a:gd name="connsiteX1" fmla="*/ 1647825 w 1647825"/>
                  <a:gd name="connsiteY1" fmla="*/ 73025 h 275295"/>
                  <a:gd name="connsiteX2" fmla="*/ 1647825 w 1647825"/>
                  <a:gd name="connsiteY2" fmla="*/ 275295 h 275295"/>
                  <a:gd name="connsiteX3" fmla="*/ 0 w 1647825"/>
                  <a:gd name="connsiteY3" fmla="*/ 237195 h 275295"/>
                  <a:gd name="connsiteX4" fmla="*/ 3175 w 1647825"/>
                  <a:gd name="connsiteY4" fmla="*/ 0 h 275295"/>
                  <a:gd name="connsiteX0" fmla="*/ 3175 w 1647825"/>
                  <a:gd name="connsiteY0" fmla="*/ 9525 h 284820"/>
                  <a:gd name="connsiteX1" fmla="*/ 1644650 w 1647825"/>
                  <a:gd name="connsiteY1" fmla="*/ 0 h 284820"/>
                  <a:gd name="connsiteX2" fmla="*/ 1647825 w 1647825"/>
                  <a:gd name="connsiteY2" fmla="*/ 284820 h 284820"/>
                  <a:gd name="connsiteX3" fmla="*/ 0 w 1647825"/>
                  <a:gd name="connsiteY3" fmla="*/ 246720 h 284820"/>
                  <a:gd name="connsiteX4" fmla="*/ 3175 w 1647825"/>
                  <a:gd name="connsiteY4" fmla="*/ 9525 h 284820"/>
                  <a:gd name="connsiteX0" fmla="*/ 3175 w 1647825"/>
                  <a:gd name="connsiteY0" fmla="*/ 9525 h 246720"/>
                  <a:gd name="connsiteX1" fmla="*/ 1644650 w 1647825"/>
                  <a:gd name="connsiteY1" fmla="*/ 0 h 246720"/>
                  <a:gd name="connsiteX2" fmla="*/ 1647825 w 1647825"/>
                  <a:gd name="connsiteY2" fmla="*/ 218145 h 246720"/>
                  <a:gd name="connsiteX3" fmla="*/ 0 w 1647825"/>
                  <a:gd name="connsiteY3" fmla="*/ 246720 h 246720"/>
                  <a:gd name="connsiteX4" fmla="*/ 3175 w 1647825"/>
                  <a:gd name="connsiteY4" fmla="*/ 9525 h 246720"/>
                  <a:gd name="connsiteX0" fmla="*/ 3175 w 1647825"/>
                  <a:gd name="connsiteY0" fmla="*/ 9525 h 340832"/>
                  <a:gd name="connsiteX1" fmla="*/ 1644650 w 1647825"/>
                  <a:gd name="connsiteY1" fmla="*/ 0 h 340832"/>
                  <a:gd name="connsiteX2" fmla="*/ 1647825 w 1647825"/>
                  <a:gd name="connsiteY2" fmla="*/ 218145 h 340832"/>
                  <a:gd name="connsiteX3" fmla="*/ 0 w 1647825"/>
                  <a:gd name="connsiteY3" fmla="*/ 246720 h 340832"/>
                  <a:gd name="connsiteX4" fmla="*/ 3175 w 1647825"/>
                  <a:gd name="connsiteY4" fmla="*/ 9525 h 340832"/>
                  <a:gd name="connsiteX0" fmla="*/ 3175 w 1647825"/>
                  <a:gd name="connsiteY0" fmla="*/ 9525 h 380348"/>
                  <a:gd name="connsiteX1" fmla="*/ 1644650 w 1647825"/>
                  <a:gd name="connsiteY1" fmla="*/ 0 h 380348"/>
                  <a:gd name="connsiteX2" fmla="*/ 1647825 w 1647825"/>
                  <a:gd name="connsiteY2" fmla="*/ 218145 h 380348"/>
                  <a:gd name="connsiteX3" fmla="*/ 0 w 1647825"/>
                  <a:gd name="connsiteY3" fmla="*/ 246720 h 380348"/>
                  <a:gd name="connsiteX4" fmla="*/ 3175 w 1647825"/>
                  <a:gd name="connsiteY4" fmla="*/ 9525 h 380348"/>
                  <a:gd name="connsiteX0" fmla="*/ 3175 w 1647825"/>
                  <a:gd name="connsiteY0" fmla="*/ 9525 h 380348"/>
                  <a:gd name="connsiteX1" fmla="*/ 1644650 w 1647825"/>
                  <a:gd name="connsiteY1" fmla="*/ 0 h 380348"/>
                  <a:gd name="connsiteX2" fmla="*/ 1647825 w 1647825"/>
                  <a:gd name="connsiteY2" fmla="*/ 218145 h 380348"/>
                  <a:gd name="connsiteX3" fmla="*/ 0 w 1647825"/>
                  <a:gd name="connsiteY3" fmla="*/ 246720 h 380348"/>
                  <a:gd name="connsiteX4" fmla="*/ 3175 w 1647825"/>
                  <a:gd name="connsiteY4" fmla="*/ 9525 h 380348"/>
                  <a:gd name="connsiteX0" fmla="*/ 3175 w 1647825"/>
                  <a:gd name="connsiteY0" fmla="*/ 9525 h 380348"/>
                  <a:gd name="connsiteX1" fmla="*/ 1644650 w 1647825"/>
                  <a:gd name="connsiteY1" fmla="*/ 0 h 380348"/>
                  <a:gd name="connsiteX2" fmla="*/ 1647825 w 1647825"/>
                  <a:gd name="connsiteY2" fmla="*/ 218145 h 380348"/>
                  <a:gd name="connsiteX3" fmla="*/ 0 w 1647825"/>
                  <a:gd name="connsiteY3" fmla="*/ 246720 h 380348"/>
                  <a:gd name="connsiteX4" fmla="*/ 3175 w 1647825"/>
                  <a:gd name="connsiteY4" fmla="*/ 9525 h 380348"/>
                  <a:gd name="connsiteX0" fmla="*/ 3175 w 1647825"/>
                  <a:gd name="connsiteY0" fmla="*/ 9525 h 380348"/>
                  <a:gd name="connsiteX1" fmla="*/ 1644650 w 1647825"/>
                  <a:gd name="connsiteY1" fmla="*/ 0 h 380348"/>
                  <a:gd name="connsiteX2" fmla="*/ 1647825 w 1647825"/>
                  <a:gd name="connsiteY2" fmla="*/ 218145 h 380348"/>
                  <a:gd name="connsiteX3" fmla="*/ 0 w 1647825"/>
                  <a:gd name="connsiteY3" fmla="*/ 246720 h 380348"/>
                  <a:gd name="connsiteX4" fmla="*/ 3175 w 1647825"/>
                  <a:gd name="connsiteY4" fmla="*/ 9525 h 380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825" h="380348">
                    <a:moveTo>
                      <a:pt x="3175" y="9525"/>
                    </a:moveTo>
                    <a:cubicBezTo>
                      <a:pt x="509058" y="219075"/>
                      <a:pt x="1072092" y="228600"/>
                      <a:pt x="1644650" y="0"/>
                    </a:cubicBezTo>
                    <a:cubicBezTo>
                      <a:pt x="1645708" y="94940"/>
                      <a:pt x="1646767" y="123205"/>
                      <a:pt x="1647825" y="218145"/>
                    </a:cubicBezTo>
                    <a:cubicBezTo>
                      <a:pt x="1101725" y="481670"/>
                      <a:pt x="403225" y="373720"/>
                      <a:pt x="0" y="246720"/>
                    </a:cubicBezTo>
                    <a:cubicBezTo>
                      <a:pt x="1058" y="154955"/>
                      <a:pt x="2117" y="101290"/>
                      <a:pt x="3175" y="9525"/>
                    </a:cubicBezTo>
                    <a:close/>
                  </a:path>
                </a:pathLst>
              </a:cu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3F2C22F-A65D-699A-6936-0E5CD6A150BD}"/>
                  </a:ext>
                </a:extLst>
              </p:cNvPr>
              <p:cNvSpPr/>
              <p:nvPr/>
            </p:nvSpPr>
            <p:spPr>
              <a:xfrm>
                <a:off x="2700504" y="4001729"/>
                <a:ext cx="457200" cy="457200"/>
              </a:xfrm>
              <a:prstGeom prst="ellipse">
                <a:avLst/>
              </a:pr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Rectangle 5">
                <a:extLst>
                  <a:ext uri="{FF2B5EF4-FFF2-40B4-BE49-F238E27FC236}">
                    <a16:creationId xmlns:a16="http://schemas.microsoft.com/office/drawing/2014/main" id="{C216DA1F-383F-470B-1278-AB5885E26523}"/>
                  </a:ext>
                </a:extLst>
              </p:cNvPr>
              <p:cNvSpPr/>
              <p:nvPr/>
            </p:nvSpPr>
            <p:spPr>
              <a:xfrm rot="19311828">
                <a:off x="2956915" y="2803356"/>
                <a:ext cx="910197" cy="631865"/>
              </a:xfrm>
              <a:custGeom>
                <a:avLst/>
                <a:gdLst>
                  <a:gd name="connsiteX0" fmla="*/ 0 w 747623"/>
                  <a:gd name="connsiteY0" fmla="*/ 0 h 523046"/>
                  <a:gd name="connsiteX1" fmla="*/ 747623 w 747623"/>
                  <a:gd name="connsiteY1" fmla="*/ 0 h 523046"/>
                  <a:gd name="connsiteX2" fmla="*/ 747623 w 747623"/>
                  <a:gd name="connsiteY2" fmla="*/ 523046 h 523046"/>
                  <a:gd name="connsiteX3" fmla="*/ 0 w 747623"/>
                  <a:gd name="connsiteY3" fmla="*/ 523046 h 523046"/>
                  <a:gd name="connsiteX4" fmla="*/ 0 w 747623"/>
                  <a:gd name="connsiteY4" fmla="*/ 0 h 523046"/>
                  <a:gd name="connsiteX0" fmla="*/ 0 w 827205"/>
                  <a:gd name="connsiteY0" fmla="*/ 0 h 523046"/>
                  <a:gd name="connsiteX1" fmla="*/ 747623 w 827205"/>
                  <a:gd name="connsiteY1" fmla="*/ 0 h 523046"/>
                  <a:gd name="connsiteX2" fmla="*/ 747623 w 827205"/>
                  <a:gd name="connsiteY2" fmla="*/ 523046 h 523046"/>
                  <a:gd name="connsiteX3" fmla="*/ 0 w 827205"/>
                  <a:gd name="connsiteY3" fmla="*/ 523046 h 523046"/>
                  <a:gd name="connsiteX4" fmla="*/ 0 w 827205"/>
                  <a:gd name="connsiteY4" fmla="*/ 0 h 523046"/>
                  <a:gd name="connsiteX0" fmla="*/ 0 w 827205"/>
                  <a:gd name="connsiteY0" fmla="*/ 0 h 559682"/>
                  <a:gd name="connsiteX1" fmla="*/ 747623 w 827205"/>
                  <a:gd name="connsiteY1" fmla="*/ 0 h 559682"/>
                  <a:gd name="connsiteX2" fmla="*/ 747623 w 827205"/>
                  <a:gd name="connsiteY2" fmla="*/ 523046 h 559682"/>
                  <a:gd name="connsiteX3" fmla="*/ 0 w 827205"/>
                  <a:gd name="connsiteY3" fmla="*/ 523046 h 559682"/>
                  <a:gd name="connsiteX4" fmla="*/ 0 w 827205"/>
                  <a:gd name="connsiteY4" fmla="*/ 0 h 559682"/>
                  <a:gd name="connsiteX0" fmla="*/ 0 w 827205"/>
                  <a:gd name="connsiteY0" fmla="*/ 0 h 584066"/>
                  <a:gd name="connsiteX1" fmla="*/ 747623 w 827205"/>
                  <a:gd name="connsiteY1" fmla="*/ 0 h 584066"/>
                  <a:gd name="connsiteX2" fmla="*/ 747623 w 827205"/>
                  <a:gd name="connsiteY2" fmla="*/ 523046 h 584066"/>
                  <a:gd name="connsiteX3" fmla="*/ 0 w 827205"/>
                  <a:gd name="connsiteY3" fmla="*/ 523046 h 584066"/>
                  <a:gd name="connsiteX4" fmla="*/ 0 w 827205"/>
                  <a:gd name="connsiteY4" fmla="*/ 0 h 584066"/>
                  <a:gd name="connsiteX0" fmla="*/ 65144 w 892349"/>
                  <a:gd name="connsiteY0" fmla="*/ 0 h 584066"/>
                  <a:gd name="connsiteX1" fmla="*/ 812767 w 892349"/>
                  <a:gd name="connsiteY1" fmla="*/ 0 h 584066"/>
                  <a:gd name="connsiteX2" fmla="*/ 812767 w 892349"/>
                  <a:gd name="connsiteY2" fmla="*/ 523046 h 584066"/>
                  <a:gd name="connsiteX3" fmla="*/ 65144 w 892349"/>
                  <a:gd name="connsiteY3" fmla="*/ 523046 h 584066"/>
                  <a:gd name="connsiteX4" fmla="*/ 65144 w 892349"/>
                  <a:gd name="connsiteY4" fmla="*/ 0 h 584066"/>
                  <a:gd name="connsiteX0" fmla="*/ 73547 w 900752"/>
                  <a:gd name="connsiteY0" fmla="*/ 0 h 584066"/>
                  <a:gd name="connsiteX1" fmla="*/ 821170 w 900752"/>
                  <a:gd name="connsiteY1" fmla="*/ 0 h 584066"/>
                  <a:gd name="connsiteX2" fmla="*/ 821170 w 900752"/>
                  <a:gd name="connsiteY2" fmla="*/ 523046 h 584066"/>
                  <a:gd name="connsiteX3" fmla="*/ 73547 w 900752"/>
                  <a:gd name="connsiteY3" fmla="*/ 523046 h 584066"/>
                  <a:gd name="connsiteX4" fmla="*/ 73547 w 900752"/>
                  <a:gd name="connsiteY4" fmla="*/ 0 h 584066"/>
                  <a:gd name="connsiteX0" fmla="*/ 89767 w 895591"/>
                  <a:gd name="connsiteY0" fmla="*/ 0 h 631865"/>
                  <a:gd name="connsiteX1" fmla="*/ 816009 w 895591"/>
                  <a:gd name="connsiteY1" fmla="*/ 47799 h 631865"/>
                  <a:gd name="connsiteX2" fmla="*/ 816009 w 895591"/>
                  <a:gd name="connsiteY2" fmla="*/ 570845 h 631865"/>
                  <a:gd name="connsiteX3" fmla="*/ 68386 w 895591"/>
                  <a:gd name="connsiteY3" fmla="*/ 570845 h 631865"/>
                  <a:gd name="connsiteX4" fmla="*/ 89767 w 895591"/>
                  <a:gd name="connsiteY4" fmla="*/ 0 h 631865"/>
                  <a:gd name="connsiteX0" fmla="*/ 104373 w 910197"/>
                  <a:gd name="connsiteY0" fmla="*/ 0 h 631865"/>
                  <a:gd name="connsiteX1" fmla="*/ 830615 w 910197"/>
                  <a:gd name="connsiteY1" fmla="*/ 47799 h 631865"/>
                  <a:gd name="connsiteX2" fmla="*/ 830615 w 910197"/>
                  <a:gd name="connsiteY2" fmla="*/ 570845 h 631865"/>
                  <a:gd name="connsiteX3" fmla="*/ 82992 w 910197"/>
                  <a:gd name="connsiteY3" fmla="*/ 570845 h 631865"/>
                  <a:gd name="connsiteX4" fmla="*/ 104373 w 910197"/>
                  <a:gd name="connsiteY4" fmla="*/ 0 h 631865"/>
                  <a:gd name="connsiteX0" fmla="*/ 104373 w 910197"/>
                  <a:gd name="connsiteY0" fmla="*/ 0 h 631865"/>
                  <a:gd name="connsiteX1" fmla="*/ 830615 w 910197"/>
                  <a:gd name="connsiteY1" fmla="*/ 47799 h 631865"/>
                  <a:gd name="connsiteX2" fmla="*/ 830615 w 910197"/>
                  <a:gd name="connsiteY2" fmla="*/ 570845 h 631865"/>
                  <a:gd name="connsiteX3" fmla="*/ 82992 w 910197"/>
                  <a:gd name="connsiteY3" fmla="*/ 570845 h 631865"/>
                  <a:gd name="connsiteX4" fmla="*/ 104373 w 910197"/>
                  <a:gd name="connsiteY4" fmla="*/ 0 h 631865"/>
                  <a:gd name="connsiteX0" fmla="*/ 104373 w 910197"/>
                  <a:gd name="connsiteY0" fmla="*/ 0 h 631865"/>
                  <a:gd name="connsiteX1" fmla="*/ 830615 w 910197"/>
                  <a:gd name="connsiteY1" fmla="*/ 47799 h 631865"/>
                  <a:gd name="connsiteX2" fmla="*/ 830615 w 910197"/>
                  <a:gd name="connsiteY2" fmla="*/ 570845 h 631865"/>
                  <a:gd name="connsiteX3" fmla="*/ 82992 w 910197"/>
                  <a:gd name="connsiteY3" fmla="*/ 570845 h 631865"/>
                  <a:gd name="connsiteX4" fmla="*/ 104373 w 910197"/>
                  <a:gd name="connsiteY4" fmla="*/ 0 h 631865"/>
                  <a:gd name="connsiteX0" fmla="*/ 104373 w 910197"/>
                  <a:gd name="connsiteY0" fmla="*/ 0 h 631865"/>
                  <a:gd name="connsiteX1" fmla="*/ 830615 w 910197"/>
                  <a:gd name="connsiteY1" fmla="*/ 47799 h 631865"/>
                  <a:gd name="connsiteX2" fmla="*/ 830615 w 910197"/>
                  <a:gd name="connsiteY2" fmla="*/ 570845 h 631865"/>
                  <a:gd name="connsiteX3" fmla="*/ 82992 w 910197"/>
                  <a:gd name="connsiteY3" fmla="*/ 570845 h 631865"/>
                  <a:gd name="connsiteX4" fmla="*/ 104373 w 910197"/>
                  <a:gd name="connsiteY4" fmla="*/ 0 h 631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0197" h="631865">
                    <a:moveTo>
                      <a:pt x="104373" y="0"/>
                    </a:moveTo>
                    <a:cubicBezTo>
                      <a:pt x="329735" y="140054"/>
                      <a:pt x="588534" y="31866"/>
                      <a:pt x="830615" y="47799"/>
                    </a:cubicBezTo>
                    <a:cubicBezTo>
                      <a:pt x="830615" y="222148"/>
                      <a:pt x="1009676" y="456348"/>
                      <a:pt x="830615" y="570845"/>
                    </a:cubicBezTo>
                    <a:cubicBezTo>
                      <a:pt x="460175" y="653276"/>
                      <a:pt x="228801" y="651129"/>
                      <a:pt x="82992" y="570845"/>
                    </a:cubicBezTo>
                    <a:cubicBezTo>
                      <a:pt x="-82489" y="411893"/>
                      <a:pt x="39815" y="164029"/>
                      <a:pt x="104373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Rectangle 5">
                <a:extLst>
                  <a:ext uri="{FF2B5EF4-FFF2-40B4-BE49-F238E27FC236}">
                    <a16:creationId xmlns:a16="http://schemas.microsoft.com/office/drawing/2014/main" id="{8C9F8E40-0CA2-5891-65DE-A7E70FEEA492}"/>
                  </a:ext>
                </a:extLst>
              </p:cNvPr>
              <p:cNvSpPr/>
              <p:nvPr/>
            </p:nvSpPr>
            <p:spPr>
              <a:xfrm rot="2288172" flipH="1">
                <a:off x="1998640" y="2804391"/>
                <a:ext cx="910197" cy="631865"/>
              </a:xfrm>
              <a:custGeom>
                <a:avLst/>
                <a:gdLst>
                  <a:gd name="connsiteX0" fmla="*/ 0 w 747623"/>
                  <a:gd name="connsiteY0" fmla="*/ 0 h 523046"/>
                  <a:gd name="connsiteX1" fmla="*/ 747623 w 747623"/>
                  <a:gd name="connsiteY1" fmla="*/ 0 h 523046"/>
                  <a:gd name="connsiteX2" fmla="*/ 747623 w 747623"/>
                  <a:gd name="connsiteY2" fmla="*/ 523046 h 523046"/>
                  <a:gd name="connsiteX3" fmla="*/ 0 w 747623"/>
                  <a:gd name="connsiteY3" fmla="*/ 523046 h 523046"/>
                  <a:gd name="connsiteX4" fmla="*/ 0 w 747623"/>
                  <a:gd name="connsiteY4" fmla="*/ 0 h 523046"/>
                  <a:gd name="connsiteX0" fmla="*/ 0 w 827205"/>
                  <a:gd name="connsiteY0" fmla="*/ 0 h 523046"/>
                  <a:gd name="connsiteX1" fmla="*/ 747623 w 827205"/>
                  <a:gd name="connsiteY1" fmla="*/ 0 h 523046"/>
                  <a:gd name="connsiteX2" fmla="*/ 747623 w 827205"/>
                  <a:gd name="connsiteY2" fmla="*/ 523046 h 523046"/>
                  <a:gd name="connsiteX3" fmla="*/ 0 w 827205"/>
                  <a:gd name="connsiteY3" fmla="*/ 523046 h 523046"/>
                  <a:gd name="connsiteX4" fmla="*/ 0 w 827205"/>
                  <a:gd name="connsiteY4" fmla="*/ 0 h 523046"/>
                  <a:gd name="connsiteX0" fmla="*/ 0 w 827205"/>
                  <a:gd name="connsiteY0" fmla="*/ 0 h 559682"/>
                  <a:gd name="connsiteX1" fmla="*/ 747623 w 827205"/>
                  <a:gd name="connsiteY1" fmla="*/ 0 h 559682"/>
                  <a:gd name="connsiteX2" fmla="*/ 747623 w 827205"/>
                  <a:gd name="connsiteY2" fmla="*/ 523046 h 559682"/>
                  <a:gd name="connsiteX3" fmla="*/ 0 w 827205"/>
                  <a:gd name="connsiteY3" fmla="*/ 523046 h 559682"/>
                  <a:gd name="connsiteX4" fmla="*/ 0 w 827205"/>
                  <a:gd name="connsiteY4" fmla="*/ 0 h 559682"/>
                  <a:gd name="connsiteX0" fmla="*/ 0 w 827205"/>
                  <a:gd name="connsiteY0" fmla="*/ 0 h 584066"/>
                  <a:gd name="connsiteX1" fmla="*/ 747623 w 827205"/>
                  <a:gd name="connsiteY1" fmla="*/ 0 h 584066"/>
                  <a:gd name="connsiteX2" fmla="*/ 747623 w 827205"/>
                  <a:gd name="connsiteY2" fmla="*/ 523046 h 584066"/>
                  <a:gd name="connsiteX3" fmla="*/ 0 w 827205"/>
                  <a:gd name="connsiteY3" fmla="*/ 523046 h 584066"/>
                  <a:gd name="connsiteX4" fmla="*/ 0 w 827205"/>
                  <a:gd name="connsiteY4" fmla="*/ 0 h 584066"/>
                  <a:gd name="connsiteX0" fmla="*/ 65144 w 892349"/>
                  <a:gd name="connsiteY0" fmla="*/ 0 h 584066"/>
                  <a:gd name="connsiteX1" fmla="*/ 812767 w 892349"/>
                  <a:gd name="connsiteY1" fmla="*/ 0 h 584066"/>
                  <a:gd name="connsiteX2" fmla="*/ 812767 w 892349"/>
                  <a:gd name="connsiteY2" fmla="*/ 523046 h 584066"/>
                  <a:gd name="connsiteX3" fmla="*/ 65144 w 892349"/>
                  <a:gd name="connsiteY3" fmla="*/ 523046 h 584066"/>
                  <a:gd name="connsiteX4" fmla="*/ 65144 w 892349"/>
                  <a:gd name="connsiteY4" fmla="*/ 0 h 584066"/>
                  <a:gd name="connsiteX0" fmla="*/ 73547 w 900752"/>
                  <a:gd name="connsiteY0" fmla="*/ 0 h 584066"/>
                  <a:gd name="connsiteX1" fmla="*/ 821170 w 900752"/>
                  <a:gd name="connsiteY1" fmla="*/ 0 h 584066"/>
                  <a:gd name="connsiteX2" fmla="*/ 821170 w 900752"/>
                  <a:gd name="connsiteY2" fmla="*/ 523046 h 584066"/>
                  <a:gd name="connsiteX3" fmla="*/ 73547 w 900752"/>
                  <a:gd name="connsiteY3" fmla="*/ 523046 h 584066"/>
                  <a:gd name="connsiteX4" fmla="*/ 73547 w 900752"/>
                  <a:gd name="connsiteY4" fmla="*/ 0 h 584066"/>
                  <a:gd name="connsiteX0" fmla="*/ 89767 w 895591"/>
                  <a:gd name="connsiteY0" fmla="*/ 0 h 631865"/>
                  <a:gd name="connsiteX1" fmla="*/ 816009 w 895591"/>
                  <a:gd name="connsiteY1" fmla="*/ 47799 h 631865"/>
                  <a:gd name="connsiteX2" fmla="*/ 816009 w 895591"/>
                  <a:gd name="connsiteY2" fmla="*/ 570845 h 631865"/>
                  <a:gd name="connsiteX3" fmla="*/ 68386 w 895591"/>
                  <a:gd name="connsiteY3" fmla="*/ 570845 h 631865"/>
                  <a:gd name="connsiteX4" fmla="*/ 89767 w 895591"/>
                  <a:gd name="connsiteY4" fmla="*/ 0 h 631865"/>
                  <a:gd name="connsiteX0" fmla="*/ 104373 w 910197"/>
                  <a:gd name="connsiteY0" fmla="*/ 0 h 631865"/>
                  <a:gd name="connsiteX1" fmla="*/ 830615 w 910197"/>
                  <a:gd name="connsiteY1" fmla="*/ 47799 h 631865"/>
                  <a:gd name="connsiteX2" fmla="*/ 830615 w 910197"/>
                  <a:gd name="connsiteY2" fmla="*/ 570845 h 631865"/>
                  <a:gd name="connsiteX3" fmla="*/ 82992 w 910197"/>
                  <a:gd name="connsiteY3" fmla="*/ 570845 h 631865"/>
                  <a:gd name="connsiteX4" fmla="*/ 104373 w 910197"/>
                  <a:gd name="connsiteY4" fmla="*/ 0 h 631865"/>
                  <a:gd name="connsiteX0" fmla="*/ 104373 w 910197"/>
                  <a:gd name="connsiteY0" fmla="*/ 0 h 631865"/>
                  <a:gd name="connsiteX1" fmla="*/ 830615 w 910197"/>
                  <a:gd name="connsiteY1" fmla="*/ 47799 h 631865"/>
                  <a:gd name="connsiteX2" fmla="*/ 830615 w 910197"/>
                  <a:gd name="connsiteY2" fmla="*/ 570845 h 631865"/>
                  <a:gd name="connsiteX3" fmla="*/ 82992 w 910197"/>
                  <a:gd name="connsiteY3" fmla="*/ 570845 h 631865"/>
                  <a:gd name="connsiteX4" fmla="*/ 104373 w 910197"/>
                  <a:gd name="connsiteY4" fmla="*/ 0 h 631865"/>
                  <a:gd name="connsiteX0" fmla="*/ 104373 w 910197"/>
                  <a:gd name="connsiteY0" fmla="*/ 0 h 631865"/>
                  <a:gd name="connsiteX1" fmla="*/ 830615 w 910197"/>
                  <a:gd name="connsiteY1" fmla="*/ 47799 h 631865"/>
                  <a:gd name="connsiteX2" fmla="*/ 830615 w 910197"/>
                  <a:gd name="connsiteY2" fmla="*/ 570845 h 631865"/>
                  <a:gd name="connsiteX3" fmla="*/ 82992 w 910197"/>
                  <a:gd name="connsiteY3" fmla="*/ 570845 h 631865"/>
                  <a:gd name="connsiteX4" fmla="*/ 104373 w 910197"/>
                  <a:gd name="connsiteY4" fmla="*/ 0 h 631865"/>
                  <a:gd name="connsiteX0" fmla="*/ 104373 w 910197"/>
                  <a:gd name="connsiteY0" fmla="*/ 0 h 631865"/>
                  <a:gd name="connsiteX1" fmla="*/ 830615 w 910197"/>
                  <a:gd name="connsiteY1" fmla="*/ 47799 h 631865"/>
                  <a:gd name="connsiteX2" fmla="*/ 830615 w 910197"/>
                  <a:gd name="connsiteY2" fmla="*/ 570845 h 631865"/>
                  <a:gd name="connsiteX3" fmla="*/ 82992 w 910197"/>
                  <a:gd name="connsiteY3" fmla="*/ 570845 h 631865"/>
                  <a:gd name="connsiteX4" fmla="*/ 104373 w 910197"/>
                  <a:gd name="connsiteY4" fmla="*/ 0 h 631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0197" h="631865">
                    <a:moveTo>
                      <a:pt x="104373" y="0"/>
                    </a:moveTo>
                    <a:cubicBezTo>
                      <a:pt x="329735" y="140054"/>
                      <a:pt x="588534" y="31866"/>
                      <a:pt x="830615" y="47799"/>
                    </a:cubicBezTo>
                    <a:cubicBezTo>
                      <a:pt x="830615" y="222148"/>
                      <a:pt x="1009676" y="456348"/>
                      <a:pt x="830615" y="570845"/>
                    </a:cubicBezTo>
                    <a:cubicBezTo>
                      <a:pt x="460175" y="653276"/>
                      <a:pt x="228801" y="651129"/>
                      <a:pt x="82992" y="570845"/>
                    </a:cubicBezTo>
                    <a:cubicBezTo>
                      <a:pt x="-82489" y="411893"/>
                      <a:pt x="39815" y="164029"/>
                      <a:pt x="104373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Oval 54">
                <a:extLst>
                  <a:ext uri="{FF2B5EF4-FFF2-40B4-BE49-F238E27FC236}">
                    <a16:creationId xmlns:a16="http://schemas.microsoft.com/office/drawing/2014/main" id="{C7DC920F-4992-CDC3-D4B4-A76813CF1E8E}"/>
                  </a:ext>
                </a:extLst>
              </p:cNvPr>
              <p:cNvSpPr/>
              <p:nvPr/>
            </p:nvSpPr>
            <p:spPr>
              <a:xfrm rot="21421653" flipH="1">
                <a:off x="3590538" y="1299345"/>
                <a:ext cx="632338" cy="1404669"/>
              </a:xfrm>
              <a:custGeom>
                <a:avLst/>
                <a:gdLst>
                  <a:gd name="connsiteX0" fmla="*/ 0 w 638006"/>
                  <a:gd name="connsiteY0" fmla="*/ 671300 h 1342599"/>
                  <a:gd name="connsiteX1" fmla="*/ 319003 w 638006"/>
                  <a:gd name="connsiteY1" fmla="*/ 0 h 1342599"/>
                  <a:gd name="connsiteX2" fmla="*/ 638006 w 638006"/>
                  <a:gd name="connsiteY2" fmla="*/ 671300 h 1342599"/>
                  <a:gd name="connsiteX3" fmla="*/ 319003 w 638006"/>
                  <a:gd name="connsiteY3" fmla="*/ 1342600 h 1342599"/>
                  <a:gd name="connsiteX4" fmla="*/ 0 w 638006"/>
                  <a:gd name="connsiteY4" fmla="*/ 671300 h 1342599"/>
                  <a:gd name="connsiteX0" fmla="*/ 0 w 468029"/>
                  <a:gd name="connsiteY0" fmla="*/ 652841 h 1342647"/>
                  <a:gd name="connsiteX1" fmla="*/ 149026 w 468029"/>
                  <a:gd name="connsiteY1" fmla="*/ 24 h 1342647"/>
                  <a:gd name="connsiteX2" fmla="*/ 468029 w 468029"/>
                  <a:gd name="connsiteY2" fmla="*/ 671324 h 1342647"/>
                  <a:gd name="connsiteX3" fmla="*/ 149026 w 468029"/>
                  <a:gd name="connsiteY3" fmla="*/ 1342624 h 1342647"/>
                  <a:gd name="connsiteX4" fmla="*/ 0 w 468029"/>
                  <a:gd name="connsiteY4" fmla="*/ 652841 h 1342647"/>
                  <a:gd name="connsiteX0" fmla="*/ 106807 w 574836"/>
                  <a:gd name="connsiteY0" fmla="*/ 652847 h 1342653"/>
                  <a:gd name="connsiteX1" fmla="*/ 255833 w 574836"/>
                  <a:gd name="connsiteY1" fmla="*/ 30 h 1342653"/>
                  <a:gd name="connsiteX2" fmla="*/ 574836 w 574836"/>
                  <a:gd name="connsiteY2" fmla="*/ 671330 h 1342653"/>
                  <a:gd name="connsiteX3" fmla="*/ 255833 w 574836"/>
                  <a:gd name="connsiteY3" fmla="*/ 1342630 h 1342653"/>
                  <a:gd name="connsiteX4" fmla="*/ 106807 w 574836"/>
                  <a:gd name="connsiteY4" fmla="*/ 652847 h 1342653"/>
                  <a:gd name="connsiteX0" fmla="*/ 1 w 468030"/>
                  <a:gd name="connsiteY0" fmla="*/ 652832 h 1353394"/>
                  <a:gd name="connsiteX1" fmla="*/ 149027 w 468030"/>
                  <a:gd name="connsiteY1" fmla="*/ 15 h 1353394"/>
                  <a:gd name="connsiteX2" fmla="*/ 468030 w 468030"/>
                  <a:gd name="connsiteY2" fmla="*/ 671315 h 1353394"/>
                  <a:gd name="connsiteX3" fmla="*/ 149027 w 468030"/>
                  <a:gd name="connsiteY3" fmla="*/ 1342615 h 1353394"/>
                  <a:gd name="connsiteX4" fmla="*/ 149217 w 468030"/>
                  <a:gd name="connsiteY4" fmla="*/ 1054988 h 1353394"/>
                  <a:gd name="connsiteX5" fmla="*/ 1 w 468030"/>
                  <a:gd name="connsiteY5" fmla="*/ 652832 h 1353394"/>
                  <a:gd name="connsiteX0" fmla="*/ 37095 w 518229"/>
                  <a:gd name="connsiteY0" fmla="*/ 652832 h 1399470"/>
                  <a:gd name="connsiteX1" fmla="*/ 186121 w 518229"/>
                  <a:gd name="connsiteY1" fmla="*/ 15 h 1399470"/>
                  <a:gd name="connsiteX2" fmla="*/ 505124 w 518229"/>
                  <a:gd name="connsiteY2" fmla="*/ 671315 h 1399470"/>
                  <a:gd name="connsiteX3" fmla="*/ 186121 w 518229"/>
                  <a:gd name="connsiteY3" fmla="*/ 1342615 h 1399470"/>
                  <a:gd name="connsiteX4" fmla="*/ 186311 w 518229"/>
                  <a:gd name="connsiteY4" fmla="*/ 1054988 h 1399470"/>
                  <a:gd name="connsiteX5" fmla="*/ 37095 w 518229"/>
                  <a:gd name="connsiteY5" fmla="*/ 652832 h 1399470"/>
                  <a:gd name="connsiteX0" fmla="*/ 121595 w 622906"/>
                  <a:gd name="connsiteY0" fmla="*/ 658031 h 1404669"/>
                  <a:gd name="connsiteX1" fmla="*/ 270621 w 622906"/>
                  <a:gd name="connsiteY1" fmla="*/ 5214 h 1404669"/>
                  <a:gd name="connsiteX2" fmla="*/ 589624 w 622906"/>
                  <a:gd name="connsiteY2" fmla="*/ 676514 h 1404669"/>
                  <a:gd name="connsiteX3" fmla="*/ 270621 w 622906"/>
                  <a:gd name="connsiteY3" fmla="*/ 1347814 h 1404669"/>
                  <a:gd name="connsiteX4" fmla="*/ 270811 w 622906"/>
                  <a:gd name="connsiteY4" fmla="*/ 1060187 h 1404669"/>
                  <a:gd name="connsiteX5" fmla="*/ 121595 w 622906"/>
                  <a:gd name="connsiteY5" fmla="*/ 658031 h 1404669"/>
                  <a:gd name="connsiteX0" fmla="*/ 131027 w 632338"/>
                  <a:gd name="connsiteY0" fmla="*/ 658031 h 1404669"/>
                  <a:gd name="connsiteX1" fmla="*/ 280053 w 632338"/>
                  <a:gd name="connsiteY1" fmla="*/ 5214 h 1404669"/>
                  <a:gd name="connsiteX2" fmla="*/ 599056 w 632338"/>
                  <a:gd name="connsiteY2" fmla="*/ 676514 h 1404669"/>
                  <a:gd name="connsiteX3" fmla="*/ 280053 w 632338"/>
                  <a:gd name="connsiteY3" fmla="*/ 1347814 h 1404669"/>
                  <a:gd name="connsiteX4" fmla="*/ 280243 w 632338"/>
                  <a:gd name="connsiteY4" fmla="*/ 1060187 h 1404669"/>
                  <a:gd name="connsiteX5" fmla="*/ 131027 w 632338"/>
                  <a:gd name="connsiteY5" fmla="*/ 658031 h 1404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2338" h="1404669">
                    <a:moveTo>
                      <a:pt x="131027" y="658031"/>
                    </a:moveTo>
                    <a:cubicBezTo>
                      <a:pt x="100433" y="554557"/>
                      <a:pt x="-224362" y="57753"/>
                      <a:pt x="280053" y="5214"/>
                    </a:cubicBezTo>
                    <a:cubicBezTo>
                      <a:pt x="784468" y="-47325"/>
                      <a:pt x="599056" y="305765"/>
                      <a:pt x="599056" y="676514"/>
                    </a:cubicBezTo>
                    <a:cubicBezTo>
                      <a:pt x="599056" y="1047263"/>
                      <a:pt x="711086" y="1580583"/>
                      <a:pt x="280053" y="1347814"/>
                    </a:cubicBezTo>
                    <a:cubicBezTo>
                      <a:pt x="-150980" y="1115045"/>
                      <a:pt x="305081" y="1175151"/>
                      <a:pt x="280243" y="1060187"/>
                    </a:cubicBezTo>
                    <a:cubicBezTo>
                      <a:pt x="255405" y="945223"/>
                      <a:pt x="161621" y="761505"/>
                      <a:pt x="131027" y="658031"/>
                    </a:cubicBezTo>
                    <a:close/>
                  </a:path>
                </a:pathLst>
              </a:custGeom>
              <a:solidFill>
                <a:srgbClr val="BF552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Oval 54">
                <a:extLst>
                  <a:ext uri="{FF2B5EF4-FFF2-40B4-BE49-F238E27FC236}">
                    <a16:creationId xmlns:a16="http://schemas.microsoft.com/office/drawing/2014/main" id="{A1B85CB6-8ABC-F1E8-7156-8186C5D4FF27}"/>
                  </a:ext>
                </a:extLst>
              </p:cNvPr>
              <p:cNvSpPr/>
              <p:nvPr/>
            </p:nvSpPr>
            <p:spPr>
              <a:xfrm rot="21068241">
                <a:off x="1569296" y="1351059"/>
                <a:ext cx="632338" cy="1404669"/>
              </a:xfrm>
              <a:custGeom>
                <a:avLst/>
                <a:gdLst>
                  <a:gd name="connsiteX0" fmla="*/ 0 w 638006"/>
                  <a:gd name="connsiteY0" fmla="*/ 671300 h 1342599"/>
                  <a:gd name="connsiteX1" fmla="*/ 319003 w 638006"/>
                  <a:gd name="connsiteY1" fmla="*/ 0 h 1342599"/>
                  <a:gd name="connsiteX2" fmla="*/ 638006 w 638006"/>
                  <a:gd name="connsiteY2" fmla="*/ 671300 h 1342599"/>
                  <a:gd name="connsiteX3" fmla="*/ 319003 w 638006"/>
                  <a:gd name="connsiteY3" fmla="*/ 1342600 h 1342599"/>
                  <a:gd name="connsiteX4" fmla="*/ 0 w 638006"/>
                  <a:gd name="connsiteY4" fmla="*/ 671300 h 1342599"/>
                  <a:gd name="connsiteX0" fmla="*/ 0 w 468029"/>
                  <a:gd name="connsiteY0" fmla="*/ 652841 h 1342647"/>
                  <a:gd name="connsiteX1" fmla="*/ 149026 w 468029"/>
                  <a:gd name="connsiteY1" fmla="*/ 24 h 1342647"/>
                  <a:gd name="connsiteX2" fmla="*/ 468029 w 468029"/>
                  <a:gd name="connsiteY2" fmla="*/ 671324 h 1342647"/>
                  <a:gd name="connsiteX3" fmla="*/ 149026 w 468029"/>
                  <a:gd name="connsiteY3" fmla="*/ 1342624 h 1342647"/>
                  <a:gd name="connsiteX4" fmla="*/ 0 w 468029"/>
                  <a:gd name="connsiteY4" fmla="*/ 652841 h 1342647"/>
                  <a:gd name="connsiteX0" fmla="*/ 106807 w 574836"/>
                  <a:gd name="connsiteY0" fmla="*/ 652847 h 1342653"/>
                  <a:gd name="connsiteX1" fmla="*/ 255833 w 574836"/>
                  <a:gd name="connsiteY1" fmla="*/ 30 h 1342653"/>
                  <a:gd name="connsiteX2" fmla="*/ 574836 w 574836"/>
                  <a:gd name="connsiteY2" fmla="*/ 671330 h 1342653"/>
                  <a:gd name="connsiteX3" fmla="*/ 255833 w 574836"/>
                  <a:gd name="connsiteY3" fmla="*/ 1342630 h 1342653"/>
                  <a:gd name="connsiteX4" fmla="*/ 106807 w 574836"/>
                  <a:gd name="connsiteY4" fmla="*/ 652847 h 1342653"/>
                  <a:gd name="connsiteX0" fmla="*/ 1 w 468030"/>
                  <a:gd name="connsiteY0" fmla="*/ 652832 h 1353394"/>
                  <a:gd name="connsiteX1" fmla="*/ 149027 w 468030"/>
                  <a:gd name="connsiteY1" fmla="*/ 15 h 1353394"/>
                  <a:gd name="connsiteX2" fmla="*/ 468030 w 468030"/>
                  <a:gd name="connsiteY2" fmla="*/ 671315 h 1353394"/>
                  <a:gd name="connsiteX3" fmla="*/ 149027 w 468030"/>
                  <a:gd name="connsiteY3" fmla="*/ 1342615 h 1353394"/>
                  <a:gd name="connsiteX4" fmla="*/ 149217 w 468030"/>
                  <a:gd name="connsiteY4" fmla="*/ 1054988 h 1353394"/>
                  <a:gd name="connsiteX5" fmla="*/ 1 w 468030"/>
                  <a:gd name="connsiteY5" fmla="*/ 652832 h 1353394"/>
                  <a:gd name="connsiteX0" fmla="*/ 37095 w 518229"/>
                  <a:gd name="connsiteY0" fmla="*/ 652832 h 1399470"/>
                  <a:gd name="connsiteX1" fmla="*/ 186121 w 518229"/>
                  <a:gd name="connsiteY1" fmla="*/ 15 h 1399470"/>
                  <a:gd name="connsiteX2" fmla="*/ 505124 w 518229"/>
                  <a:gd name="connsiteY2" fmla="*/ 671315 h 1399470"/>
                  <a:gd name="connsiteX3" fmla="*/ 186121 w 518229"/>
                  <a:gd name="connsiteY3" fmla="*/ 1342615 h 1399470"/>
                  <a:gd name="connsiteX4" fmla="*/ 186311 w 518229"/>
                  <a:gd name="connsiteY4" fmla="*/ 1054988 h 1399470"/>
                  <a:gd name="connsiteX5" fmla="*/ 37095 w 518229"/>
                  <a:gd name="connsiteY5" fmla="*/ 652832 h 1399470"/>
                  <a:gd name="connsiteX0" fmla="*/ 121595 w 622906"/>
                  <a:gd name="connsiteY0" fmla="*/ 658031 h 1404669"/>
                  <a:gd name="connsiteX1" fmla="*/ 270621 w 622906"/>
                  <a:gd name="connsiteY1" fmla="*/ 5214 h 1404669"/>
                  <a:gd name="connsiteX2" fmla="*/ 589624 w 622906"/>
                  <a:gd name="connsiteY2" fmla="*/ 676514 h 1404669"/>
                  <a:gd name="connsiteX3" fmla="*/ 270621 w 622906"/>
                  <a:gd name="connsiteY3" fmla="*/ 1347814 h 1404669"/>
                  <a:gd name="connsiteX4" fmla="*/ 270811 w 622906"/>
                  <a:gd name="connsiteY4" fmla="*/ 1060187 h 1404669"/>
                  <a:gd name="connsiteX5" fmla="*/ 121595 w 622906"/>
                  <a:gd name="connsiteY5" fmla="*/ 658031 h 1404669"/>
                  <a:gd name="connsiteX0" fmla="*/ 131027 w 632338"/>
                  <a:gd name="connsiteY0" fmla="*/ 658031 h 1404669"/>
                  <a:gd name="connsiteX1" fmla="*/ 280053 w 632338"/>
                  <a:gd name="connsiteY1" fmla="*/ 5214 h 1404669"/>
                  <a:gd name="connsiteX2" fmla="*/ 599056 w 632338"/>
                  <a:gd name="connsiteY2" fmla="*/ 676514 h 1404669"/>
                  <a:gd name="connsiteX3" fmla="*/ 280053 w 632338"/>
                  <a:gd name="connsiteY3" fmla="*/ 1347814 h 1404669"/>
                  <a:gd name="connsiteX4" fmla="*/ 280243 w 632338"/>
                  <a:gd name="connsiteY4" fmla="*/ 1060187 h 1404669"/>
                  <a:gd name="connsiteX5" fmla="*/ 131027 w 632338"/>
                  <a:gd name="connsiteY5" fmla="*/ 658031 h 1404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2338" h="1404669">
                    <a:moveTo>
                      <a:pt x="131027" y="658031"/>
                    </a:moveTo>
                    <a:cubicBezTo>
                      <a:pt x="100433" y="554557"/>
                      <a:pt x="-224362" y="57753"/>
                      <a:pt x="280053" y="5214"/>
                    </a:cubicBezTo>
                    <a:cubicBezTo>
                      <a:pt x="784468" y="-47325"/>
                      <a:pt x="599056" y="305765"/>
                      <a:pt x="599056" y="676514"/>
                    </a:cubicBezTo>
                    <a:cubicBezTo>
                      <a:pt x="599056" y="1047263"/>
                      <a:pt x="711086" y="1580583"/>
                      <a:pt x="280053" y="1347814"/>
                    </a:cubicBezTo>
                    <a:cubicBezTo>
                      <a:pt x="-150980" y="1115045"/>
                      <a:pt x="305081" y="1175151"/>
                      <a:pt x="280243" y="1060187"/>
                    </a:cubicBezTo>
                    <a:cubicBezTo>
                      <a:pt x="255405" y="945223"/>
                      <a:pt x="161621" y="761505"/>
                      <a:pt x="131027" y="658031"/>
                    </a:cubicBezTo>
                    <a:close/>
                  </a:path>
                </a:pathLst>
              </a:custGeom>
              <a:solidFill>
                <a:srgbClr val="BF552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65725FC-48A7-7473-ACD6-3BE6DE63C0FC}"/>
                  </a:ext>
                </a:extLst>
              </p:cNvPr>
              <p:cNvSpPr/>
              <p:nvPr/>
            </p:nvSpPr>
            <p:spPr>
              <a:xfrm>
                <a:off x="1934817" y="702365"/>
                <a:ext cx="2001078" cy="2239617"/>
              </a:xfrm>
              <a:prstGeom prst="ellipse">
                <a:avLst/>
              </a:pr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1CF20456-ACF0-5D7E-14D4-6606EC59358A}"/>
                  </a:ext>
                </a:extLst>
              </p:cNvPr>
              <p:cNvSpPr/>
              <p:nvPr/>
            </p:nvSpPr>
            <p:spPr>
              <a:xfrm>
                <a:off x="2789020" y="1893078"/>
                <a:ext cx="251479" cy="480930"/>
              </a:xfrm>
              <a:custGeom>
                <a:avLst/>
                <a:gdLst>
                  <a:gd name="connsiteX0" fmla="*/ 190500 w 251479"/>
                  <a:gd name="connsiteY0" fmla="*/ 0 h 480930"/>
                  <a:gd name="connsiteX1" fmla="*/ 160020 w 251479"/>
                  <a:gd name="connsiteY1" fmla="*/ 205740 h 480930"/>
                  <a:gd name="connsiteX2" fmla="*/ 251460 w 251479"/>
                  <a:gd name="connsiteY2" fmla="*/ 373380 h 480930"/>
                  <a:gd name="connsiteX3" fmla="*/ 167640 w 251479"/>
                  <a:gd name="connsiteY3" fmla="*/ 457200 h 480930"/>
                  <a:gd name="connsiteX4" fmla="*/ 106680 w 251479"/>
                  <a:gd name="connsiteY4" fmla="*/ 480060 h 480930"/>
                  <a:gd name="connsiteX5" fmla="*/ 53340 w 251479"/>
                  <a:gd name="connsiteY5" fmla="*/ 434340 h 480930"/>
                  <a:gd name="connsiteX6" fmla="*/ 0 w 251479"/>
                  <a:gd name="connsiteY6" fmla="*/ 441960 h 480930"/>
                  <a:gd name="connsiteX7" fmla="*/ 0 w 251479"/>
                  <a:gd name="connsiteY7" fmla="*/ 441960 h 480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479" h="480930">
                    <a:moveTo>
                      <a:pt x="190500" y="0"/>
                    </a:moveTo>
                    <a:cubicBezTo>
                      <a:pt x="170180" y="71755"/>
                      <a:pt x="149860" y="143510"/>
                      <a:pt x="160020" y="205740"/>
                    </a:cubicBezTo>
                    <a:cubicBezTo>
                      <a:pt x="170180" y="267970"/>
                      <a:pt x="250190" y="331470"/>
                      <a:pt x="251460" y="373380"/>
                    </a:cubicBezTo>
                    <a:cubicBezTo>
                      <a:pt x="252730" y="415290"/>
                      <a:pt x="191770" y="439420"/>
                      <a:pt x="167640" y="457200"/>
                    </a:cubicBezTo>
                    <a:cubicBezTo>
                      <a:pt x="143510" y="474980"/>
                      <a:pt x="125730" y="483870"/>
                      <a:pt x="106680" y="480060"/>
                    </a:cubicBezTo>
                    <a:cubicBezTo>
                      <a:pt x="87630" y="476250"/>
                      <a:pt x="71120" y="440690"/>
                      <a:pt x="53340" y="434340"/>
                    </a:cubicBezTo>
                    <a:cubicBezTo>
                      <a:pt x="35560" y="427990"/>
                      <a:pt x="0" y="441960"/>
                      <a:pt x="0" y="441960"/>
                    </a:cubicBezTo>
                    <a:lnTo>
                      <a:pt x="0" y="441960"/>
                    </a:ln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2C46CCDE-2D39-3F0A-27DB-F19A553B19D7}"/>
                  </a:ext>
                </a:extLst>
              </p:cNvPr>
              <p:cNvSpPr/>
              <p:nvPr/>
            </p:nvSpPr>
            <p:spPr>
              <a:xfrm rot="4407135">
                <a:off x="2620102" y="296179"/>
                <a:ext cx="562733" cy="1611621"/>
              </a:xfrm>
              <a:prstGeom prst="ellipse">
                <a:avLst/>
              </a:prstGeom>
              <a:solidFill>
                <a:srgbClr val="BF552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81F6798B-9991-C2D8-1B43-011CEFC2A34B}"/>
                  </a:ext>
                </a:extLst>
              </p:cNvPr>
              <p:cNvSpPr/>
              <p:nvPr/>
            </p:nvSpPr>
            <p:spPr>
              <a:xfrm rot="3394768">
                <a:off x="1734016" y="576656"/>
                <a:ext cx="638006" cy="1342599"/>
              </a:xfrm>
              <a:prstGeom prst="ellipse">
                <a:avLst/>
              </a:prstGeom>
              <a:solidFill>
                <a:srgbClr val="BF552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Oval 55">
                <a:extLst>
                  <a:ext uri="{FF2B5EF4-FFF2-40B4-BE49-F238E27FC236}">
                    <a16:creationId xmlns:a16="http://schemas.microsoft.com/office/drawing/2014/main" id="{5DE1B87C-70F7-A7C7-DD07-3D5EC7F88E45}"/>
                  </a:ext>
                </a:extLst>
              </p:cNvPr>
              <p:cNvSpPr/>
              <p:nvPr/>
            </p:nvSpPr>
            <p:spPr>
              <a:xfrm rot="19975079">
                <a:off x="3679956" y="701555"/>
                <a:ext cx="542955" cy="1181485"/>
              </a:xfrm>
              <a:custGeom>
                <a:avLst/>
                <a:gdLst>
                  <a:gd name="connsiteX0" fmla="*/ 0 w 545588"/>
                  <a:gd name="connsiteY0" fmla="*/ 671300 h 1342599"/>
                  <a:gd name="connsiteX1" fmla="*/ 272794 w 545588"/>
                  <a:gd name="connsiteY1" fmla="*/ 0 h 1342599"/>
                  <a:gd name="connsiteX2" fmla="*/ 545588 w 545588"/>
                  <a:gd name="connsiteY2" fmla="*/ 671300 h 1342599"/>
                  <a:gd name="connsiteX3" fmla="*/ 272794 w 545588"/>
                  <a:gd name="connsiteY3" fmla="*/ 1342600 h 1342599"/>
                  <a:gd name="connsiteX4" fmla="*/ 0 w 545588"/>
                  <a:gd name="connsiteY4" fmla="*/ 671300 h 1342599"/>
                  <a:gd name="connsiteX0" fmla="*/ 565675 w 1111263"/>
                  <a:gd name="connsiteY0" fmla="*/ 671300 h 1718656"/>
                  <a:gd name="connsiteX1" fmla="*/ 838469 w 1111263"/>
                  <a:gd name="connsiteY1" fmla="*/ 0 h 1718656"/>
                  <a:gd name="connsiteX2" fmla="*/ 1111263 w 1111263"/>
                  <a:gd name="connsiteY2" fmla="*/ 671300 h 1718656"/>
                  <a:gd name="connsiteX3" fmla="*/ 25698 w 1111263"/>
                  <a:gd name="connsiteY3" fmla="*/ 1718656 h 1718656"/>
                  <a:gd name="connsiteX4" fmla="*/ 565675 w 1111263"/>
                  <a:gd name="connsiteY4" fmla="*/ 671300 h 1718656"/>
                  <a:gd name="connsiteX0" fmla="*/ 549485 w 1095073"/>
                  <a:gd name="connsiteY0" fmla="*/ 671300 h 1723845"/>
                  <a:gd name="connsiteX1" fmla="*/ 822279 w 1095073"/>
                  <a:gd name="connsiteY1" fmla="*/ 0 h 1723845"/>
                  <a:gd name="connsiteX2" fmla="*/ 1095073 w 1095073"/>
                  <a:gd name="connsiteY2" fmla="*/ 671300 h 1723845"/>
                  <a:gd name="connsiteX3" fmla="*/ 9508 w 1095073"/>
                  <a:gd name="connsiteY3" fmla="*/ 1718656 h 1723845"/>
                  <a:gd name="connsiteX4" fmla="*/ 565079 w 1095073"/>
                  <a:gd name="connsiteY4" fmla="*/ 1057127 h 1723845"/>
                  <a:gd name="connsiteX5" fmla="*/ 549485 w 1095073"/>
                  <a:gd name="connsiteY5" fmla="*/ 671300 h 1723845"/>
                  <a:gd name="connsiteX0" fmla="*/ 546097 w 1109149"/>
                  <a:gd name="connsiteY0" fmla="*/ 671300 h 1735835"/>
                  <a:gd name="connsiteX1" fmla="*/ 818891 w 1109149"/>
                  <a:gd name="connsiteY1" fmla="*/ 0 h 1735835"/>
                  <a:gd name="connsiteX2" fmla="*/ 1091685 w 1109149"/>
                  <a:gd name="connsiteY2" fmla="*/ 671300 h 1735835"/>
                  <a:gd name="connsiteX3" fmla="*/ 316602 w 1109149"/>
                  <a:gd name="connsiteY3" fmla="*/ 1466705 h 1735835"/>
                  <a:gd name="connsiteX4" fmla="*/ 6120 w 1109149"/>
                  <a:gd name="connsiteY4" fmla="*/ 1718656 h 1735835"/>
                  <a:gd name="connsiteX5" fmla="*/ 561691 w 1109149"/>
                  <a:gd name="connsiteY5" fmla="*/ 1057127 h 1735835"/>
                  <a:gd name="connsiteX6" fmla="*/ 546097 w 1109149"/>
                  <a:gd name="connsiteY6" fmla="*/ 671300 h 1735835"/>
                  <a:gd name="connsiteX0" fmla="*/ 541900 w 1104952"/>
                  <a:gd name="connsiteY0" fmla="*/ 671300 h 1748719"/>
                  <a:gd name="connsiteX1" fmla="*/ 814694 w 1104952"/>
                  <a:gd name="connsiteY1" fmla="*/ 0 h 1748719"/>
                  <a:gd name="connsiteX2" fmla="*/ 1087488 w 1104952"/>
                  <a:gd name="connsiteY2" fmla="*/ 671300 h 1748719"/>
                  <a:gd name="connsiteX3" fmla="*/ 312405 w 1104952"/>
                  <a:gd name="connsiteY3" fmla="*/ 1466705 h 1748719"/>
                  <a:gd name="connsiteX4" fmla="*/ 1923 w 1104952"/>
                  <a:gd name="connsiteY4" fmla="*/ 1718656 h 1748719"/>
                  <a:gd name="connsiteX5" fmla="*/ 557494 w 1104952"/>
                  <a:gd name="connsiteY5" fmla="*/ 1057127 h 1748719"/>
                  <a:gd name="connsiteX6" fmla="*/ 541900 w 1104952"/>
                  <a:gd name="connsiteY6" fmla="*/ 671300 h 1748719"/>
                  <a:gd name="connsiteX0" fmla="*/ 719003 w 1282055"/>
                  <a:gd name="connsiteY0" fmla="*/ 671300 h 1648426"/>
                  <a:gd name="connsiteX1" fmla="*/ 991797 w 1282055"/>
                  <a:gd name="connsiteY1" fmla="*/ 0 h 1648426"/>
                  <a:gd name="connsiteX2" fmla="*/ 1264591 w 1282055"/>
                  <a:gd name="connsiteY2" fmla="*/ 671300 h 1648426"/>
                  <a:gd name="connsiteX3" fmla="*/ 489508 w 1282055"/>
                  <a:gd name="connsiteY3" fmla="*/ 1466705 h 1648426"/>
                  <a:gd name="connsiteX4" fmla="*/ 1509 w 1282055"/>
                  <a:gd name="connsiteY4" fmla="*/ 1563698 h 1648426"/>
                  <a:gd name="connsiteX5" fmla="*/ 734597 w 1282055"/>
                  <a:gd name="connsiteY5" fmla="*/ 1057127 h 1648426"/>
                  <a:gd name="connsiteX6" fmla="*/ 719003 w 1282055"/>
                  <a:gd name="connsiteY6" fmla="*/ 671300 h 1648426"/>
                  <a:gd name="connsiteX0" fmla="*/ 718753 w 1281805"/>
                  <a:gd name="connsiteY0" fmla="*/ 671300 h 1709338"/>
                  <a:gd name="connsiteX1" fmla="*/ 991547 w 1281805"/>
                  <a:gd name="connsiteY1" fmla="*/ 0 h 1709338"/>
                  <a:gd name="connsiteX2" fmla="*/ 1264341 w 1281805"/>
                  <a:gd name="connsiteY2" fmla="*/ 671300 h 1709338"/>
                  <a:gd name="connsiteX3" fmla="*/ 489258 w 1281805"/>
                  <a:gd name="connsiteY3" fmla="*/ 1466705 h 1709338"/>
                  <a:gd name="connsiteX4" fmla="*/ 1259 w 1281805"/>
                  <a:gd name="connsiteY4" fmla="*/ 1563698 h 1709338"/>
                  <a:gd name="connsiteX5" fmla="*/ 734347 w 1281805"/>
                  <a:gd name="connsiteY5" fmla="*/ 1057127 h 1709338"/>
                  <a:gd name="connsiteX6" fmla="*/ 718753 w 1281805"/>
                  <a:gd name="connsiteY6" fmla="*/ 671300 h 1709338"/>
                  <a:gd name="connsiteX0" fmla="*/ 718753 w 1281805"/>
                  <a:gd name="connsiteY0" fmla="*/ 671300 h 1709338"/>
                  <a:gd name="connsiteX1" fmla="*/ 991547 w 1281805"/>
                  <a:gd name="connsiteY1" fmla="*/ 0 h 1709338"/>
                  <a:gd name="connsiteX2" fmla="*/ 1264341 w 1281805"/>
                  <a:gd name="connsiteY2" fmla="*/ 671300 h 1709338"/>
                  <a:gd name="connsiteX3" fmla="*/ 489258 w 1281805"/>
                  <a:gd name="connsiteY3" fmla="*/ 1466705 h 1709338"/>
                  <a:gd name="connsiteX4" fmla="*/ 1259 w 1281805"/>
                  <a:gd name="connsiteY4" fmla="*/ 1563698 h 1709338"/>
                  <a:gd name="connsiteX5" fmla="*/ 718753 w 1281805"/>
                  <a:gd name="connsiteY5" fmla="*/ 671300 h 1709338"/>
                  <a:gd name="connsiteX0" fmla="*/ 249956 w 813008"/>
                  <a:gd name="connsiteY0" fmla="*/ 671300 h 1466705"/>
                  <a:gd name="connsiteX1" fmla="*/ 522750 w 813008"/>
                  <a:gd name="connsiteY1" fmla="*/ 0 h 1466705"/>
                  <a:gd name="connsiteX2" fmla="*/ 795544 w 813008"/>
                  <a:gd name="connsiteY2" fmla="*/ 671300 h 1466705"/>
                  <a:gd name="connsiteX3" fmla="*/ 20461 w 813008"/>
                  <a:gd name="connsiteY3" fmla="*/ 1466705 h 1466705"/>
                  <a:gd name="connsiteX4" fmla="*/ 249956 w 813008"/>
                  <a:gd name="connsiteY4" fmla="*/ 671300 h 1466705"/>
                  <a:gd name="connsiteX0" fmla="*/ 0 w 563052"/>
                  <a:gd name="connsiteY0" fmla="*/ 671300 h 755212"/>
                  <a:gd name="connsiteX1" fmla="*/ 272794 w 563052"/>
                  <a:gd name="connsiteY1" fmla="*/ 0 h 755212"/>
                  <a:gd name="connsiteX2" fmla="*/ 545588 w 563052"/>
                  <a:gd name="connsiteY2" fmla="*/ 671300 h 755212"/>
                  <a:gd name="connsiteX3" fmla="*/ 0 w 563052"/>
                  <a:gd name="connsiteY3" fmla="*/ 671300 h 755212"/>
                  <a:gd name="connsiteX0" fmla="*/ 0 w 563052"/>
                  <a:gd name="connsiteY0" fmla="*/ 671300 h 1180460"/>
                  <a:gd name="connsiteX1" fmla="*/ 272794 w 563052"/>
                  <a:gd name="connsiteY1" fmla="*/ 0 h 1180460"/>
                  <a:gd name="connsiteX2" fmla="*/ 545588 w 563052"/>
                  <a:gd name="connsiteY2" fmla="*/ 671300 h 1180460"/>
                  <a:gd name="connsiteX3" fmla="*/ 0 w 563052"/>
                  <a:gd name="connsiteY3" fmla="*/ 671300 h 1180460"/>
                  <a:gd name="connsiteX0" fmla="*/ 4844 w 537737"/>
                  <a:gd name="connsiteY0" fmla="*/ 671310 h 1169552"/>
                  <a:gd name="connsiteX1" fmla="*/ 277638 w 537737"/>
                  <a:gd name="connsiteY1" fmla="*/ 10 h 1169552"/>
                  <a:gd name="connsiteX2" fmla="*/ 522163 w 537737"/>
                  <a:gd name="connsiteY2" fmla="*/ 656855 h 1169552"/>
                  <a:gd name="connsiteX3" fmla="*/ 4844 w 537737"/>
                  <a:gd name="connsiteY3" fmla="*/ 671310 h 1169552"/>
                  <a:gd name="connsiteX0" fmla="*/ 2859 w 535752"/>
                  <a:gd name="connsiteY0" fmla="*/ 671310 h 1181465"/>
                  <a:gd name="connsiteX1" fmla="*/ 275653 w 535752"/>
                  <a:gd name="connsiteY1" fmla="*/ 10 h 1181465"/>
                  <a:gd name="connsiteX2" fmla="*/ 520178 w 535752"/>
                  <a:gd name="connsiteY2" fmla="*/ 656855 h 1181465"/>
                  <a:gd name="connsiteX3" fmla="*/ 2859 w 535752"/>
                  <a:gd name="connsiteY3" fmla="*/ 671310 h 1181465"/>
                  <a:gd name="connsiteX0" fmla="*/ 2859 w 542955"/>
                  <a:gd name="connsiteY0" fmla="*/ 671330 h 1181485"/>
                  <a:gd name="connsiteX1" fmla="*/ 275653 w 542955"/>
                  <a:gd name="connsiteY1" fmla="*/ 30 h 1181485"/>
                  <a:gd name="connsiteX2" fmla="*/ 520178 w 542955"/>
                  <a:gd name="connsiteY2" fmla="*/ 656875 h 1181485"/>
                  <a:gd name="connsiteX3" fmla="*/ 2859 w 542955"/>
                  <a:gd name="connsiteY3" fmla="*/ 671330 h 1181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2955" h="1181485">
                    <a:moveTo>
                      <a:pt x="2859" y="671330"/>
                    </a:moveTo>
                    <a:cubicBezTo>
                      <a:pt x="17475" y="513526"/>
                      <a:pt x="85733" y="-4601"/>
                      <a:pt x="275653" y="30"/>
                    </a:cubicBezTo>
                    <a:cubicBezTo>
                      <a:pt x="465573" y="4661"/>
                      <a:pt x="598239" y="409533"/>
                      <a:pt x="520178" y="656875"/>
                    </a:cubicBezTo>
                    <a:cubicBezTo>
                      <a:pt x="11522" y="1744351"/>
                      <a:pt x="-11757" y="829134"/>
                      <a:pt x="2859" y="671330"/>
                    </a:cubicBezTo>
                    <a:close/>
                  </a:path>
                </a:pathLst>
              </a:custGeom>
              <a:solidFill>
                <a:srgbClr val="BF5522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38AA4710-1EE5-CA72-5410-16CC72DC6179}"/>
                  </a:ext>
                </a:extLst>
              </p:cNvPr>
              <p:cNvSpPr/>
              <p:nvPr/>
            </p:nvSpPr>
            <p:spPr>
              <a:xfrm>
                <a:off x="2304675" y="1780875"/>
                <a:ext cx="395829" cy="42805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FCDECA53-962F-6612-FA9B-B013BADA918D}"/>
                  </a:ext>
                </a:extLst>
              </p:cNvPr>
              <p:cNvSpPr/>
              <p:nvPr/>
            </p:nvSpPr>
            <p:spPr>
              <a:xfrm>
                <a:off x="2368709" y="1929117"/>
                <a:ext cx="251479" cy="28350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1" name="Rectangle 27">
                <a:extLst>
                  <a:ext uri="{FF2B5EF4-FFF2-40B4-BE49-F238E27FC236}">
                    <a16:creationId xmlns:a16="http://schemas.microsoft.com/office/drawing/2014/main" id="{574371F1-1C51-48F3-DB3B-86851D1A7218}"/>
                  </a:ext>
                </a:extLst>
              </p:cNvPr>
              <p:cNvSpPr/>
              <p:nvPr/>
            </p:nvSpPr>
            <p:spPr>
              <a:xfrm>
                <a:off x="1886397" y="180483"/>
                <a:ext cx="2051049" cy="972378"/>
              </a:xfrm>
              <a:custGeom>
                <a:avLst/>
                <a:gdLst>
                  <a:gd name="connsiteX0" fmla="*/ 0 w 1541461"/>
                  <a:gd name="connsiteY0" fmla="*/ 0 h 384313"/>
                  <a:gd name="connsiteX1" fmla="*/ 1541461 w 1541461"/>
                  <a:gd name="connsiteY1" fmla="*/ 0 h 384313"/>
                  <a:gd name="connsiteX2" fmla="*/ 1541461 w 1541461"/>
                  <a:gd name="connsiteY2" fmla="*/ 384313 h 384313"/>
                  <a:gd name="connsiteX3" fmla="*/ 0 w 1541461"/>
                  <a:gd name="connsiteY3" fmla="*/ 384313 h 384313"/>
                  <a:gd name="connsiteX4" fmla="*/ 0 w 1541461"/>
                  <a:gd name="connsiteY4" fmla="*/ 0 h 384313"/>
                  <a:gd name="connsiteX0" fmla="*/ 23812 w 1565273"/>
                  <a:gd name="connsiteY0" fmla="*/ 0 h 422413"/>
                  <a:gd name="connsiteX1" fmla="*/ 1565273 w 1565273"/>
                  <a:gd name="connsiteY1" fmla="*/ 0 h 422413"/>
                  <a:gd name="connsiteX2" fmla="*/ 1565273 w 1565273"/>
                  <a:gd name="connsiteY2" fmla="*/ 384313 h 422413"/>
                  <a:gd name="connsiteX3" fmla="*/ 0 w 1565273"/>
                  <a:gd name="connsiteY3" fmla="*/ 422413 h 422413"/>
                  <a:gd name="connsiteX4" fmla="*/ 23812 w 1565273"/>
                  <a:gd name="connsiteY4" fmla="*/ 0 h 422413"/>
                  <a:gd name="connsiteX0" fmla="*/ 0 w 1779586"/>
                  <a:gd name="connsiteY0" fmla="*/ 0 h 717688"/>
                  <a:gd name="connsiteX1" fmla="*/ 1779586 w 1779586"/>
                  <a:gd name="connsiteY1" fmla="*/ 295275 h 717688"/>
                  <a:gd name="connsiteX2" fmla="*/ 1779586 w 1779586"/>
                  <a:gd name="connsiteY2" fmla="*/ 679588 h 717688"/>
                  <a:gd name="connsiteX3" fmla="*/ 214313 w 1779586"/>
                  <a:gd name="connsiteY3" fmla="*/ 717688 h 717688"/>
                  <a:gd name="connsiteX4" fmla="*/ 0 w 1779586"/>
                  <a:gd name="connsiteY4" fmla="*/ 0 h 717688"/>
                  <a:gd name="connsiteX0" fmla="*/ 0 w 1779586"/>
                  <a:gd name="connsiteY0" fmla="*/ 250401 h 968089"/>
                  <a:gd name="connsiteX1" fmla="*/ 1052166 w 1779586"/>
                  <a:gd name="connsiteY1" fmla="*/ 5236 h 968089"/>
                  <a:gd name="connsiteX2" fmla="*/ 1779586 w 1779586"/>
                  <a:gd name="connsiteY2" fmla="*/ 545676 h 968089"/>
                  <a:gd name="connsiteX3" fmla="*/ 1779586 w 1779586"/>
                  <a:gd name="connsiteY3" fmla="*/ 929989 h 968089"/>
                  <a:gd name="connsiteX4" fmla="*/ 214313 w 1779586"/>
                  <a:gd name="connsiteY4" fmla="*/ 968089 h 968089"/>
                  <a:gd name="connsiteX5" fmla="*/ 0 w 1779586"/>
                  <a:gd name="connsiteY5" fmla="*/ 250401 h 968089"/>
                  <a:gd name="connsiteX0" fmla="*/ 0 w 1779586"/>
                  <a:gd name="connsiteY0" fmla="*/ 251417 h 969105"/>
                  <a:gd name="connsiteX1" fmla="*/ 633066 w 1779586"/>
                  <a:gd name="connsiteY1" fmla="*/ 520603 h 969105"/>
                  <a:gd name="connsiteX2" fmla="*/ 1052166 w 1779586"/>
                  <a:gd name="connsiteY2" fmla="*/ 6252 h 969105"/>
                  <a:gd name="connsiteX3" fmla="*/ 1779586 w 1779586"/>
                  <a:gd name="connsiteY3" fmla="*/ 546692 h 969105"/>
                  <a:gd name="connsiteX4" fmla="*/ 1779586 w 1779586"/>
                  <a:gd name="connsiteY4" fmla="*/ 931005 h 969105"/>
                  <a:gd name="connsiteX5" fmla="*/ 214313 w 1779586"/>
                  <a:gd name="connsiteY5" fmla="*/ 969105 h 969105"/>
                  <a:gd name="connsiteX6" fmla="*/ 0 w 1779586"/>
                  <a:gd name="connsiteY6" fmla="*/ 251417 h 969105"/>
                  <a:gd name="connsiteX0" fmla="*/ 0 w 1779586"/>
                  <a:gd name="connsiteY0" fmla="*/ 251733 h 969421"/>
                  <a:gd name="connsiteX1" fmla="*/ 594966 w 1779586"/>
                  <a:gd name="connsiteY1" fmla="*/ 492344 h 969421"/>
                  <a:gd name="connsiteX2" fmla="*/ 1052166 w 1779586"/>
                  <a:gd name="connsiteY2" fmla="*/ 6568 h 969421"/>
                  <a:gd name="connsiteX3" fmla="*/ 1779586 w 1779586"/>
                  <a:gd name="connsiteY3" fmla="*/ 547008 h 969421"/>
                  <a:gd name="connsiteX4" fmla="*/ 1779586 w 1779586"/>
                  <a:gd name="connsiteY4" fmla="*/ 931321 h 969421"/>
                  <a:gd name="connsiteX5" fmla="*/ 214313 w 1779586"/>
                  <a:gd name="connsiteY5" fmla="*/ 969421 h 969421"/>
                  <a:gd name="connsiteX6" fmla="*/ 0 w 1779586"/>
                  <a:gd name="connsiteY6" fmla="*/ 251733 h 969421"/>
                  <a:gd name="connsiteX0" fmla="*/ 0 w 1779586"/>
                  <a:gd name="connsiteY0" fmla="*/ 245165 h 962853"/>
                  <a:gd name="connsiteX1" fmla="*/ 594966 w 1779586"/>
                  <a:gd name="connsiteY1" fmla="*/ 485776 h 962853"/>
                  <a:gd name="connsiteX2" fmla="*/ 1052166 w 1779586"/>
                  <a:gd name="connsiteY2" fmla="*/ 0 h 962853"/>
                  <a:gd name="connsiteX3" fmla="*/ 1404591 w 1779586"/>
                  <a:gd name="connsiteY3" fmla="*/ 547689 h 962853"/>
                  <a:gd name="connsiteX4" fmla="*/ 1779586 w 1779586"/>
                  <a:gd name="connsiteY4" fmla="*/ 540440 h 962853"/>
                  <a:gd name="connsiteX5" fmla="*/ 1779586 w 1779586"/>
                  <a:gd name="connsiteY5" fmla="*/ 924753 h 962853"/>
                  <a:gd name="connsiteX6" fmla="*/ 214313 w 1779586"/>
                  <a:gd name="connsiteY6" fmla="*/ 962853 h 962853"/>
                  <a:gd name="connsiteX7" fmla="*/ 0 w 1779586"/>
                  <a:gd name="connsiteY7" fmla="*/ 245165 h 962853"/>
                  <a:gd name="connsiteX0" fmla="*/ 0 w 1779586"/>
                  <a:gd name="connsiteY0" fmla="*/ 245165 h 962853"/>
                  <a:gd name="connsiteX1" fmla="*/ 594966 w 1779586"/>
                  <a:gd name="connsiteY1" fmla="*/ 485776 h 962853"/>
                  <a:gd name="connsiteX2" fmla="*/ 1052166 w 1779586"/>
                  <a:gd name="connsiteY2" fmla="*/ 0 h 962853"/>
                  <a:gd name="connsiteX3" fmla="*/ 1466503 w 1779586"/>
                  <a:gd name="connsiteY3" fmla="*/ 490539 h 962853"/>
                  <a:gd name="connsiteX4" fmla="*/ 1779586 w 1779586"/>
                  <a:gd name="connsiteY4" fmla="*/ 540440 h 962853"/>
                  <a:gd name="connsiteX5" fmla="*/ 1779586 w 1779586"/>
                  <a:gd name="connsiteY5" fmla="*/ 924753 h 962853"/>
                  <a:gd name="connsiteX6" fmla="*/ 214313 w 1779586"/>
                  <a:gd name="connsiteY6" fmla="*/ 962853 h 962853"/>
                  <a:gd name="connsiteX7" fmla="*/ 0 w 1779586"/>
                  <a:gd name="connsiteY7" fmla="*/ 245165 h 962853"/>
                  <a:gd name="connsiteX0" fmla="*/ 0 w 2051049"/>
                  <a:gd name="connsiteY0" fmla="*/ 245165 h 962853"/>
                  <a:gd name="connsiteX1" fmla="*/ 594966 w 2051049"/>
                  <a:gd name="connsiteY1" fmla="*/ 485776 h 962853"/>
                  <a:gd name="connsiteX2" fmla="*/ 1052166 w 2051049"/>
                  <a:gd name="connsiteY2" fmla="*/ 0 h 962853"/>
                  <a:gd name="connsiteX3" fmla="*/ 1466503 w 2051049"/>
                  <a:gd name="connsiteY3" fmla="*/ 490539 h 962853"/>
                  <a:gd name="connsiteX4" fmla="*/ 2051049 w 2051049"/>
                  <a:gd name="connsiteY4" fmla="*/ 268978 h 962853"/>
                  <a:gd name="connsiteX5" fmla="*/ 1779586 w 2051049"/>
                  <a:gd name="connsiteY5" fmla="*/ 924753 h 962853"/>
                  <a:gd name="connsiteX6" fmla="*/ 214313 w 2051049"/>
                  <a:gd name="connsiteY6" fmla="*/ 962853 h 962853"/>
                  <a:gd name="connsiteX7" fmla="*/ 0 w 2051049"/>
                  <a:gd name="connsiteY7" fmla="*/ 245165 h 962853"/>
                  <a:gd name="connsiteX0" fmla="*/ 0 w 2051049"/>
                  <a:gd name="connsiteY0" fmla="*/ 245165 h 972378"/>
                  <a:gd name="connsiteX1" fmla="*/ 594966 w 2051049"/>
                  <a:gd name="connsiteY1" fmla="*/ 485776 h 972378"/>
                  <a:gd name="connsiteX2" fmla="*/ 1052166 w 2051049"/>
                  <a:gd name="connsiteY2" fmla="*/ 0 h 972378"/>
                  <a:gd name="connsiteX3" fmla="*/ 1466503 w 2051049"/>
                  <a:gd name="connsiteY3" fmla="*/ 490539 h 972378"/>
                  <a:gd name="connsiteX4" fmla="*/ 2051049 w 2051049"/>
                  <a:gd name="connsiteY4" fmla="*/ 268978 h 972378"/>
                  <a:gd name="connsiteX5" fmla="*/ 1822448 w 2051049"/>
                  <a:gd name="connsiteY5" fmla="*/ 972378 h 972378"/>
                  <a:gd name="connsiteX6" fmla="*/ 214313 w 2051049"/>
                  <a:gd name="connsiteY6" fmla="*/ 962853 h 972378"/>
                  <a:gd name="connsiteX7" fmla="*/ 0 w 2051049"/>
                  <a:gd name="connsiteY7" fmla="*/ 245165 h 972378"/>
                  <a:gd name="connsiteX0" fmla="*/ 0 w 2051049"/>
                  <a:gd name="connsiteY0" fmla="*/ 245165 h 972378"/>
                  <a:gd name="connsiteX1" fmla="*/ 594966 w 2051049"/>
                  <a:gd name="connsiteY1" fmla="*/ 485776 h 972378"/>
                  <a:gd name="connsiteX2" fmla="*/ 1052166 w 2051049"/>
                  <a:gd name="connsiteY2" fmla="*/ 0 h 972378"/>
                  <a:gd name="connsiteX3" fmla="*/ 1466503 w 2051049"/>
                  <a:gd name="connsiteY3" fmla="*/ 490539 h 972378"/>
                  <a:gd name="connsiteX4" fmla="*/ 2051049 w 2051049"/>
                  <a:gd name="connsiteY4" fmla="*/ 268978 h 972378"/>
                  <a:gd name="connsiteX5" fmla="*/ 1822448 w 2051049"/>
                  <a:gd name="connsiteY5" fmla="*/ 972378 h 972378"/>
                  <a:gd name="connsiteX6" fmla="*/ 214313 w 2051049"/>
                  <a:gd name="connsiteY6" fmla="*/ 962853 h 972378"/>
                  <a:gd name="connsiteX7" fmla="*/ 0 w 2051049"/>
                  <a:gd name="connsiteY7" fmla="*/ 245165 h 972378"/>
                  <a:gd name="connsiteX0" fmla="*/ 0 w 2051049"/>
                  <a:gd name="connsiteY0" fmla="*/ 245165 h 972378"/>
                  <a:gd name="connsiteX1" fmla="*/ 594966 w 2051049"/>
                  <a:gd name="connsiteY1" fmla="*/ 485776 h 972378"/>
                  <a:gd name="connsiteX2" fmla="*/ 1052166 w 2051049"/>
                  <a:gd name="connsiteY2" fmla="*/ 0 h 972378"/>
                  <a:gd name="connsiteX3" fmla="*/ 1466503 w 2051049"/>
                  <a:gd name="connsiteY3" fmla="*/ 490539 h 972378"/>
                  <a:gd name="connsiteX4" fmla="*/ 2051049 w 2051049"/>
                  <a:gd name="connsiteY4" fmla="*/ 268978 h 972378"/>
                  <a:gd name="connsiteX5" fmla="*/ 1822448 w 2051049"/>
                  <a:gd name="connsiteY5" fmla="*/ 972378 h 972378"/>
                  <a:gd name="connsiteX6" fmla="*/ 214313 w 2051049"/>
                  <a:gd name="connsiteY6" fmla="*/ 962853 h 972378"/>
                  <a:gd name="connsiteX7" fmla="*/ 0 w 2051049"/>
                  <a:gd name="connsiteY7" fmla="*/ 245165 h 972378"/>
                  <a:gd name="connsiteX0" fmla="*/ 0 w 2051049"/>
                  <a:gd name="connsiteY0" fmla="*/ 245165 h 972378"/>
                  <a:gd name="connsiteX1" fmla="*/ 594966 w 2051049"/>
                  <a:gd name="connsiteY1" fmla="*/ 485776 h 972378"/>
                  <a:gd name="connsiteX2" fmla="*/ 1052166 w 2051049"/>
                  <a:gd name="connsiteY2" fmla="*/ 0 h 972378"/>
                  <a:gd name="connsiteX3" fmla="*/ 1466503 w 2051049"/>
                  <a:gd name="connsiteY3" fmla="*/ 490539 h 972378"/>
                  <a:gd name="connsiteX4" fmla="*/ 2051049 w 2051049"/>
                  <a:gd name="connsiteY4" fmla="*/ 268978 h 972378"/>
                  <a:gd name="connsiteX5" fmla="*/ 1822448 w 2051049"/>
                  <a:gd name="connsiteY5" fmla="*/ 972378 h 972378"/>
                  <a:gd name="connsiteX6" fmla="*/ 214313 w 2051049"/>
                  <a:gd name="connsiteY6" fmla="*/ 962853 h 972378"/>
                  <a:gd name="connsiteX7" fmla="*/ 0 w 2051049"/>
                  <a:gd name="connsiteY7" fmla="*/ 245165 h 972378"/>
                  <a:gd name="connsiteX0" fmla="*/ 0 w 2051049"/>
                  <a:gd name="connsiteY0" fmla="*/ 245165 h 972378"/>
                  <a:gd name="connsiteX1" fmla="*/ 594966 w 2051049"/>
                  <a:gd name="connsiteY1" fmla="*/ 485776 h 972378"/>
                  <a:gd name="connsiteX2" fmla="*/ 1052166 w 2051049"/>
                  <a:gd name="connsiteY2" fmla="*/ 0 h 972378"/>
                  <a:gd name="connsiteX3" fmla="*/ 1466503 w 2051049"/>
                  <a:gd name="connsiteY3" fmla="*/ 490539 h 972378"/>
                  <a:gd name="connsiteX4" fmla="*/ 2051049 w 2051049"/>
                  <a:gd name="connsiteY4" fmla="*/ 268978 h 972378"/>
                  <a:gd name="connsiteX5" fmla="*/ 1822448 w 2051049"/>
                  <a:gd name="connsiteY5" fmla="*/ 972378 h 972378"/>
                  <a:gd name="connsiteX6" fmla="*/ 214313 w 2051049"/>
                  <a:gd name="connsiteY6" fmla="*/ 962853 h 972378"/>
                  <a:gd name="connsiteX7" fmla="*/ 0 w 2051049"/>
                  <a:gd name="connsiteY7" fmla="*/ 245165 h 972378"/>
                  <a:gd name="connsiteX0" fmla="*/ 0 w 2051049"/>
                  <a:gd name="connsiteY0" fmla="*/ 245165 h 972378"/>
                  <a:gd name="connsiteX1" fmla="*/ 594966 w 2051049"/>
                  <a:gd name="connsiteY1" fmla="*/ 485776 h 972378"/>
                  <a:gd name="connsiteX2" fmla="*/ 1052166 w 2051049"/>
                  <a:gd name="connsiteY2" fmla="*/ 0 h 972378"/>
                  <a:gd name="connsiteX3" fmla="*/ 1466503 w 2051049"/>
                  <a:gd name="connsiteY3" fmla="*/ 490539 h 972378"/>
                  <a:gd name="connsiteX4" fmla="*/ 2051049 w 2051049"/>
                  <a:gd name="connsiteY4" fmla="*/ 268978 h 972378"/>
                  <a:gd name="connsiteX5" fmla="*/ 1822448 w 2051049"/>
                  <a:gd name="connsiteY5" fmla="*/ 972378 h 972378"/>
                  <a:gd name="connsiteX6" fmla="*/ 214313 w 2051049"/>
                  <a:gd name="connsiteY6" fmla="*/ 962853 h 972378"/>
                  <a:gd name="connsiteX7" fmla="*/ 0 w 2051049"/>
                  <a:gd name="connsiteY7" fmla="*/ 245165 h 972378"/>
                  <a:gd name="connsiteX0" fmla="*/ 0 w 2051049"/>
                  <a:gd name="connsiteY0" fmla="*/ 245165 h 972378"/>
                  <a:gd name="connsiteX1" fmla="*/ 594966 w 2051049"/>
                  <a:gd name="connsiteY1" fmla="*/ 485776 h 972378"/>
                  <a:gd name="connsiteX2" fmla="*/ 1052166 w 2051049"/>
                  <a:gd name="connsiteY2" fmla="*/ 0 h 972378"/>
                  <a:gd name="connsiteX3" fmla="*/ 1466503 w 2051049"/>
                  <a:gd name="connsiteY3" fmla="*/ 490539 h 972378"/>
                  <a:gd name="connsiteX4" fmla="*/ 2051049 w 2051049"/>
                  <a:gd name="connsiteY4" fmla="*/ 268978 h 972378"/>
                  <a:gd name="connsiteX5" fmla="*/ 1822448 w 2051049"/>
                  <a:gd name="connsiteY5" fmla="*/ 972378 h 972378"/>
                  <a:gd name="connsiteX6" fmla="*/ 214313 w 2051049"/>
                  <a:gd name="connsiteY6" fmla="*/ 962853 h 972378"/>
                  <a:gd name="connsiteX7" fmla="*/ 0 w 2051049"/>
                  <a:gd name="connsiteY7" fmla="*/ 245165 h 972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51049" h="972378">
                    <a:moveTo>
                      <a:pt x="0" y="245165"/>
                    </a:moveTo>
                    <a:cubicBezTo>
                      <a:pt x="27723" y="195022"/>
                      <a:pt x="595818" y="526637"/>
                      <a:pt x="594966" y="485776"/>
                    </a:cubicBezTo>
                    <a:cubicBezTo>
                      <a:pt x="636977" y="487777"/>
                      <a:pt x="903735" y="28575"/>
                      <a:pt x="1052166" y="0"/>
                    </a:cubicBezTo>
                    <a:cubicBezTo>
                      <a:pt x="1196628" y="104775"/>
                      <a:pt x="1322041" y="385764"/>
                      <a:pt x="1466503" y="490539"/>
                    </a:cubicBezTo>
                    <a:lnTo>
                      <a:pt x="2051049" y="268978"/>
                    </a:lnTo>
                    <a:lnTo>
                      <a:pt x="1822448" y="972378"/>
                    </a:lnTo>
                    <a:cubicBezTo>
                      <a:pt x="1172103" y="754891"/>
                      <a:pt x="764645" y="842203"/>
                      <a:pt x="214313" y="962853"/>
                    </a:cubicBezTo>
                    <a:lnTo>
                      <a:pt x="0" y="245165"/>
                    </a:lnTo>
                    <a:close/>
                  </a:path>
                </a:pathLst>
              </a:cu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FE90AD01-8B5F-004B-64D6-818194688553}"/>
                  </a:ext>
                </a:extLst>
              </p:cNvPr>
              <p:cNvSpPr/>
              <p:nvPr/>
            </p:nvSpPr>
            <p:spPr>
              <a:xfrm>
                <a:off x="3191648" y="1767794"/>
                <a:ext cx="395829" cy="42805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8983515C-83A3-1028-1615-499441BA474E}"/>
                  </a:ext>
                </a:extLst>
              </p:cNvPr>
              <p:cNvSpPr/>
              <p:nvPr/>
            </p:nvSpPr>
            <p:spPr>
              <a:xfrm>
                <a:off x="3255682" y="1916036"/>
                <a:ext cx="251479" cy="283502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1943FBC0-62CB-03C7-F1B0-31D796426BAF}"/>
                  </a:ext>
                </a:extLst>
              </p:cNvPr>
              <p:cNvSpPr/>
              <p:nvPr/>
            </p:nvSpPr>
            <p:spPr>
              <a:xfrm>
                <a:off x="1845801" y="332884"/>
                <a:ext cx="142874" cy="142874"/>
              </a:xfrm>
              <a:prstGeom prst="ellipse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89F5D1B1-E777-CED6-DAA2-226F8488F653}"/>
                  </a:ext>
                </a:extLst>
              </p:cNvPr>
              <p:cNvSpPr/>
              <p:nvPr/>
            </p:nvSpPr>
            <p:spPr>
              <a:xfrm>
                <a:off x="2821433" y="46934"/>
                <a:ext cx="200427" cy="200427"/>
              </a:xfrm>
              <a:prstGeom prst="ellipse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36C52B38-57E1-4283-A797-E6D844638E4E}"/>
                  </a:ext>
                </a:extLst>
              </p:cNvPr>
              <p:cNvSpPr/>
              <p:nvPr/>
            </p:nvSpPr>
            <p:spPr>
              <a:xfrm>
                <a:off x="3856910" y="374134"/>
                <a:ext cx="142874" cy="142874"/>
              </a:xfrm>
              <a:prstGeom prst="ellipse">
                <a:avLst/>
              </a:prstGeom>
              <a:solidFill>
                <a:srgbClr val="FFC000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E8D88D75-4FD2-DBC9-4ADE-53454530E950}"/>
                  </a:ext>
                </a:extLst>
              </p:cNvPr>
              <p:cNvSpPr/>
              <p:nvPr/>
            </p:nvSpPr>
            <p:spPr>
              <a:xfrm rot="5101122">
                <a:off x="1657250" y="1444909"/>
                <a:ext cx="165600" cy="404969"/>
              </a:xfrm>
              <a:prstGeom prst="ellipse">
                <a:avLst/>
              </a:prstGeom>
              <a:solidFill>
                <a:srgbClr val="BF552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Arc 207">
                <a:extLst>
                  <a:ext uri="{FF2B5EF4-FFF2-40B4-BE49-F238E27FC236}">
                    <a16:creationId xmlns:a16="http://schemas.microsoft.com/office/drawing/2014/main" id="{6AC05604-4048-1426-1D19-5165EF173517}"/>
                  </a:ext>
                </a:extLst>
              </p:cNvPr>
              <p:cNvSpPr/>
              <p:nvPr/>
            </p:nvSpPr>
            <p:spPr>
              <a:xfrm rot="9942054">
                <a:off x="2704438" y="2129416"/>
                <a:ext cx="414251" cy="480930"/>
              </a:xfrm>
              <a:prstGeom prst="arc">
                <a:avLst>
                  <a:gd name="adj1" fmla="val 14200469"/>
                  <a:gd name="adj2" fmla="val 19229012"/>
                </a:avLst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ED6FE65F-EEF0-58D2-39FC-7E59C97405E0}"/>
                  </a:ext>
                </a:extLst>
              </p:cNvPr>
              <p:cNvSpPr/>
              <p:nvPr/>
            </p:nvSpPr>
            <p:spPr>
              <a:xfrm rot="343384">
                <a:off x="3896778" y="1869253"/>
                <a:ext cx="147392" cy="355620"/>
              </a:xfrm>
              <a:custGeom>
                <a:avLst/>
                <a:gdLst>
                  <a:gd name="connsiteX0" fmla="*/ 21767 w 147392"/>
                  <a:gd name="connsiteY0" fmla="*/ 0 h 355620"/>
                  <a:gd name="connsiteX1" fmla="*/ 44419 w 147392"/>
                  <a:gd name="connsiteY1" fmla="*/ 7604 h 355620"/>
                  <a:gd name="connsiteX2" fmla="*/ 147392 w 147392"/>
                  <a:gd name="connsiteY2" fmla="*/ 175604 h 355620"/>
                  <a:gd name="connsiteX3" fmla="*/ 12771 w 147392"/>
                  <a:gd name="connsiteY3" fmla="*/ 354228 h 355620"/>
                  <a:gd name="connsiteX4" fmla="*/ 0 w 147392"/>
                  <a:gd name="connsiteY4" fmla="*/ 355620 h 355620"/>
                  <a:gd name="connsiteX5" fmla="*/ 6104 w 147392"/>
                  <a:gd name="connsiteY5" fmla="*/ 329051 h 355620"/>
                  <a:gd name="connsiteX6" fmla="*/ 26431 w 147392"/>
                  <a:gd name="connsiteY6" fmla="*/ 103371 h 355620"/>
                  <a:gd name="connsiteX7" fmla="*/ 21767 w 147392"/>
                  <a:gd name="connsiteY7" fmla="*/ 0 h 355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7392" h="355620">
                    <a:moveTo>
                      <a:pt x="21767" y="0"/>
                    </a:moveTo>
                    <a:lnTo>
                      <a:pt x="44419" y="7604"/>
                    </a:lnTo>
                    <a:cubicBezTo>
                      <a:pt x="104932" y="35283"/>
                      <a:pt x="147392" y="100081"/>
                      <a:pt x="147392" y="175604"/>
                    </a:cubicBezTo>
                    <a:cubicBezTo>
                      <a:pt x="147392" y="263714"/>
                      <a:pt x="89599" y="337226"/>
                      <a:pt x="12771" y="354228"/>
                    </a:cubicBezTo>
                    <a:lnTo>
                      <a:pt x="0" y="355620"/>
                    </a:lnTo>
                    <a:lnTo>
                      <a:pt x="6104" y="329051"/>
                    </a:lnTo>
                    <a:cubicBezTo>
                      <a:pt x="19432" y="256155"/>
                      <a:pt x="26431" y="180678"/>
                      <a:pt x="26431" y="103371"/>
                    </a:cubicBezTo>
                    <a:lnTo>
                      <a:pt x="21767" y="0"/>
                    </a:lnTo>
                    <a:close/>
                  </a:path>
                </a:pathLst>
              </a:custGeom>
              <a:solidFill>
                <a:srgbClr val="FFC000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33AB7759-9B9B-01A1-CC4E-49B956219981}"/>
                  </a:ext>
                </a:extLst>
              </p:cNvPr>
              <p:cNvSpPr/>
              <p:nvPr/>
            </p:nvSpPr>
            <p:spPr>
              <a:xfrm rot="305976">
                <a:off x="3897716" y="1812330"/>
                <a:ext cx="258670" cy="428060"/>
              </a:xfrm>
              <a:custGeom>
                <a:avLst/>
                <a:gdLst>
                  <a:gd name="connsiteX0" fmla="*/ 60755 w 258670"/>
                  <a:gd name="connsiteY0" fmla="*/ 0 h 428060"/>
                  <a:gd name="connsiteX1" fmla="*/ 258670 w 258670"/>
                  <a:gd name="connsiteY1" fmla="*/ 214030 h 428060"/>
                  <a:gd name="connsiteX2" fmla="*/ 60755 w 258670"/>
                  <a:gd name="connsiteY2" fmla="*/ 428060 h 428060"/>
                  <a:gd name="connsiteX3" fmla="*/ 20868 w 258670"/>
                  <a:gd name="connsiteY3" fmla="*/ 423712 h 428060"/>
                  <a:gd name="connsiteX4" fmla="*/ 0 w 258670"/>
                  <a:gd name="connsiteY4" fmla="*/ 416707 h 428060"/>
                  <a:gd name="connsiteX5" fmla="*/ 723 w 258670"/>
                  <a:gd name="connsiteY5" fmla="*/ 413558 h 428060"/>
                  <a:gd name="connsiteX6" fmla="*/ 13494 w 258670"/>
                  <a:gd name="connsiteY6" fmla="*/ 412166 h 428060"/>
                  <a:gd name="connsiteX7" fmla="*/ 148115 w 258670"/>
                  <a:gd name="connsiteY7" fmla="*/ 233542 h 428060"/>
                  <a:gd name="connsiteX8" fmla="*/ 45142 w 258670"/>
                  <a:gd name="connsiteY8" fmla="*/ 65542 h 428060"/>
                  <a:gd name="connsiteX9" fmla="*/ 22490 w 258670"/>
                  <a:gd name="connsiteY9" fmla="*/ 57938 h 428060"/>
                  <a:gd name="connsiteX10" fmla="*/ 21988 w 258670"/>
                  <a:gd name="connsiteY10" fmla="*/ 46815 h 428060"/>
                  <a:gd name="connsiteX11" fmla="*/ 16402 w 258670"/>
                  <a:gd name="connsiteY11" fmla="*/ 5847 h 428060"/>
                  <a:gd name="connsiteX12" fmla="*/ 20868 w 258670"/>
                  <a:gd name="connsiteY12" fmla="*/ 4348 h 428060"/>
                  <a:gd name="connsiteX13" fmla="*/ 60755 w 258670"/>
                  <a:gd name="connsiteY13" fmla="*/ 0 h 428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8670" h="428060">
                    <a:moveTo>
                      <a:pt x="60755" y="0"/>
                    </a:moveTo>
                    <a:cubicBezTo>
                      <a:pt x="170060" y="0"/>
                      <a:pt x="258670" y="95824"/>
                      <a:pt x="258670" y="214030"/>
                    </a:cubicBezTo>
                    <a:cubicBezTo>
                      <a:pt x="258670" y="332236"/>
                      <a:pt x="170060" y="428060"/>
                      <a:pt x="60755" y="428060"/>
                    </a:cubicBezTo>
                    <a:cubicBezTo>
                      <a:pt x="47092" y="428060"/>
                      <a:pt x="33752" y="426563"/>
                      <a:pt x="20868" y="423712"/>
                    </a:cubicBezTo>
                    <a:lnTo>
                      <a:pt x="0" y="416707"/>
                    </a:lnTo>
                    <a:lnTo>
                      <a:pt x="723" y="413558"/>
                    </a:lnTo>
                    <a:lnTo>
                      <a:pt x="13494" y="412166"/>
                    </a:lnTo>
                    <a:cubicBezTo>
                      <a:pt x="90322" y="395164"/>
                      <a:pt x="148115" y="321652"/>
                      <a:pt x="148115" y="233542"/>
                    </a:cubicBezTo>
                    <a:cubicBezTo>
                      <a:pt x="148115" y="158019"/>
                      <a:pt x="105655" y="93221"/>
                      <a:pt x="45142" y="65542"/>
                    </a:cubicBezTo>
                    <a:lnTo>
                      <a:pt x="22490" y="57938"/>
                    </a:lnTo>
                    <a:lnTo>
                      <a:pt x="21988" y="46815"/>
                    </a:lnTo>
                    <a:lnTo>
                      <a:pt x="16402" y="5847"/>
                    </a:lnTo>
                    <a:lnTo>
                      <a:pt x="20868" y="4348"/>
                    </a:lnTo>
                    <a:cubicBezTo>
                      <a:pt x="33752" y="1497"/>
                      <a:pt x="47092" y="0"/>
                      <a:pt x="60755" y="0"/>
                    </a:cubicBezTo>
                    <a:close/>
                  </a:path>
                </a:pathLst>
              </a:custGeom>
              <a:solidFill>
                <a:srgbClr val="FFC000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C5BDB1AE-7909-3BEA-033E-B265D4FE8048}"/>
                  </a:ext>
                </a:extLst>
              </p:cNvPr>
              <p:cNvGrpSpPr/>
              <p:nvPr/>
            </p:nvGrpSpPr>
            <p:grpSpPr>
              <a:xfrm rot="21381720" flipH="1">
                <a:off x="1729406" y="1864678"/>
                <a:ext cx="259608" cy="428060"/>
                <a:chOff x="2563339" y="1858435"/>
                <a:chExt cx="259608" cy="428060"/>
              </a:xfrm>
            </p:grpSpPr>
            <p:sp>
              <p:nvSpPr>
                <p:cNvPr id="212" name="Freeform: Shape 211">
                  <a:extLst>
                    <a:ext uri="{FF2B5EF4-FFF2-40B4-BE49-F238E27FC236}">
                      <a16:creationId xmlns:a16="http://schemas.microsoft.com/office/drawing/2014/main" id="{9A62B805-3BB6-0C11-A3DC-A498D4C777C2}"/>
                    </a:ext>
                  </a:extLst>
                </p:cNvPr>
                <p:cNvSpPr/>
                <p:nvPr/>
              </p:nvSpPr>
              <p:spPr>
                <a:xfrm rot="343384">
                  <a:off x="2563339" y="1915358"/>
                  <a:ext cx="147392" cy="355620"/>
                </a:xfrm>
                <a:custGeom>
                  <a:avLst/>
                  <a:gdLst>
                    <a:gd name="connsiteX0" fmla="*/ 21767 w 147392"/>
                    <a:gd name="connsiteY0" fmla="*/ 0 h 355620"/>
                    <a:gd name="connsiteX1" fmla="*/ 44419 w 147392"/>
                    <a:gd name="connsiteY1" fmla="*/ 7604 h 355620"/>
                    <a:gd name="connsiteX2" fmla="*/ 147392 w 147392"/>
                    <a:gd name="connsiteY2" fmla="*/ 175604 h 355620"/>
                    <a:gd name="connsiteX3" fmla="*/ 12771 w 147392"/>
                    <a:gd name="connsiteY3" fmla="*/ 354228 h 355620"/>
                    <a:gd name="connsiteX4" fmla="*/ 0 w 147392"/>
                    <a:gd name="connsiteY4" fmla="*/ 355620 h 355620"/>
                    <a:gd name="connsiteX5" fmla="*/ 6104 w 147392"/>
                    <a:gd name="connsiteY5" fmla="*/ 329051 h 355620"/>
                    <a:gd name="connsiteX6" fmla="*/ 26431 w 147392"/>
                    <a:gd name="connsiteY6" fmla="*/ 103371 h 355620"/>
                    <a:gd name="connsiteX7" fmla="*/ 21767 w 147392"/>
                    <a:gd name="connsiteY7" fmla="*/ 0 h 355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7392" h="355620">
                      <a:moveTo>
                        <a:pt x="21767" y="0"/>
                      </a:moveTo>
                      <a:lnTo>
                        <a:pt x="44419" y="7604"/>
                      </a:lnTo>
                      <a:cubicBezTo>
                        <a:pt x="104932" y="35283"/>
                        <a:pt x="147392" y="100081"/>
                        <a:pt x="147392" y="175604"/>
                      </a:cubicBezTo>
                      <a:cubicBezTo>
                        <a:pt x="147392" y="263714"/>
                        <a:pt x="89599" y="337226"/>
                        <a:pt x="12771" y="354228"/>
                      </a:cubicBezTo>
                      <a:lnTo>
                        <a:pt x="0" y="355620"/>
                      </a:lnTo>
                      <a:lnTo>
                        <a:pt x="6104" y="329051"/>
                      </a:lnTo>
                      <a:cubicBezTo>
                        <a:pt x="19432" y="256155"/>
                        <a:pt x="26431" y="180678"/>
                        <a:pt x="26431" y="103371"/>
                      </a:cubicBezTo>
                      <a:lnTo>
                        <a:pt x="21767" y="0"/>
                      </a:lnTo>
                      <a:close/>
                    </a:path>
                  </a:pathLst>
                </a:custGeom>
                <a:solidFill>
                  <a:srgbClr val="FFC000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008A296B-7F70-4073-8577-3241BF569965}"/>
                    </a:ext>
                  </a:extLst>
                </p:cNvPr>
                <p:cNvSpPr/>
                <p:nvPr/>
              </p:nvSpPr>
              <p:spPr>
                <a:xfrm rot="305976">
                  <a:off x="2564277" y="1858435"/>
                  <a:ext cx="258670" cy="428060"/>
                </a:xfrm>
                <a:custGeom>
                  <a:avLst/>
                  <a:gdLst>
                    <a:gd name="connsiteX0" fmla="*/ 60755 w 258670"/>
                    <a:gd name="connsiteY0" fmla="*/ 0 h 428060"/>
                    <a:gd name="connsiteX1" fmla="*/ 258670 w 258670"/>
                    <a:gd name="connsiteY1" fmla="*/ 214030 h 428060"/>
                    <a:gd name="connsiteX2" fmla="*/ 60755 w 258670"/>
                    <a:gd name="connsiteY2" fmla="*/ 428060 h 428060"/>
                    <a:gd name="connsiteX3" fmla="*/ 20868 w 258670"/>
                    <a:gd name="connsiteY3" fmla="*/ 423712 h 428060"/>
                    <a:gd name="connsiteX4" fmla="*/ 0 w 258670"/>
                    <a:gd name="connsiteY4" fmla="*/ 416707 h 428060"/>
                    <a:gd name="connsiteX5" fmla="*/ 723 w 258670"/>
                    <a:gd name="connsiteY5" fmla="*/ 413558 h 428060"/>
                    <a:gd name="connsiteX6" fmla="*/ 13494 w 258670"/>
                    <a:gd name="connsiteY6" fmla="*/ 412166 h 428060"/>
                    <a:gd name="connsiteX7" fmla="*/ 148115 w 258670"/>
                    <a:gd name="connsiteY7" fmla="*/ 233542 h 428060"/>
                    <a:gd name="connsiteX8" fmla="*/ 45142 w 258670"/>
                    <a:gd name="connsiteY8" fmla="*/ 65542 h 428060"/>
                    <a:gd name="connsiteX9" fmla="*/ 22490 w 258670"/>
                    <a:gd name="connsiteY9" fmla="*/ 57938 h 428060"/>
                    <a:gd name="connsiteX10" fmla="*/ 21988 w 258670"/>
                    <a:gd name="connsiteY10" fmla="*/ 46815 h 428060"/>
                    <a:gd name="connsiteX11" fmla="*/ 16402 w 258670"/>
                    <a:gd name="connsiteY11" fmla="*/ 5847 h 428060"/>
                    <a:gd name="connsiteX12" fmla="*/ 20868 w 258670"/>
                    <a:gd name="connsiteY12" fmla="*/ 4348 h 428060"/>
                    <a:gd name="connsiteX13" fmla="*/ 60755 w 258670"/>
                    <a:gd name="connsiteY13" fmla="*/ 0 h 428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8670" h="428060">
                      <a:moveTo>
                        <a:pt x="60755" y="0"/>
                      </a:moveTo>
                      <a:cubicBezTo>
                        <a:pt x="170060" y="0"/>
                        <a:pt x="258670" y="95824"/>
                        <a:pt x="258670" y="214030"/>
                      </a:cubicBezTo>
                      <a:cubicBezTo>
                        <a:pt x="258670" y="332236"/>
                        <a:pt x="170060" y="428060"/>
                        <a:pt x="60755" y="428060"/>
                      </a:cubicBezTo>
                      <a:cubicBezTo>
                        <a:pt x="47092" y="428060"/>
                        <a:pt x="33752" y="426563"/>
                        <a:pt x="20868" y="423712"/>
                      </a:cubicBezTo>
                      <a:lnTo>
                        <a:pt x="0" y="416707"/>
                      </a:lnTo>
                      <a:lnTo>
                        <a:pt x="723" y="413558"/>
                      </a:lnTo>
                      <a:lnTo>
                        <a:pt x="13494" y="412166"/>
                      </a:lnTo>
                      <a:cubicBezTo>
                        <a:pt x="90322" y="395164"/>
                        <a:pt x="148115" y="321652"/>
                        <a:pt x="148115" y="233542"/>
                      </a:cubicBezTo>
                      <a:cubicBezTo>
                        <a:pt x="148115" y="158019"/>
                        <a:pt x="105655" y="93221"/>
                        <a:pt x="45142" y="65542"/>
                      </a:cubicBezTo>
                      <a:lnTo>
                        <a:pt x="22490" y="57938"/>
                      </a:lnTo>
                      <a:lnTo>
                        <a:pt x="21988" y="46815"/>
                      </a:lnTo>
                      <a:lnTo>
                        <a:pt x="16402" y="5847"/>
                      </a:lnTo>
                      <a:lnTo>
                        <a:pt x="20868" y="4348"/>
                      </a:lnTo>
                      <a:cubicBezTo>
                        <a:pt x="33752" y="1497"/>
                        <a:pt x="47092" y="0"/>
                        <a:pt x="60755" y="0"/>
                      </a:cubicBezTo>
                      <a:close/>
                    </a:path>
                  </a:pathLst>
                </a:custGeom>
                <a:solidFill>
                  <a:srgbClr val="FFC000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pic>
        <p:nvPicPr>
          <p:cNvPr id="214" name="ttsMP3.com_VoiceText_2025-1-20_1-13-22">
            <a:hlinkClick r:id="" action="ppaction://media"/>
            <a:extLst>
              <a:ext uri="{FF2B5EF4-FFF2-40B4-BE49-F238E27FC236}">
                <a16:creationId xmlns:a16="http://schemas.microsoft.com/office/drawing/2014/main" id="{D694178D-71E8-5F50-E451-FDA76F1AB58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97971" y="2093953"/>
            <a:ext cx="609600" cy="609600"/>
          </a:xfrm>
          <a:prstGeom prst="rect">
            <a:avLst/>
          </a:prstGeom>
        </p:spPr>
      </p:pic>
      <p:pic>
        <p:nvPicPr>
          <p:cNvPr id="215" name="ttsMP3.com_VoiceText_2025-1-20_1-13-37">
            <a:hlinkClick r:id="" action="ppaction://media"/>
            <a:extLst>
              <a:ext uri="{FF2B5EF4-FFF2-40B4-BE49-F238E27FC236}">
                <a16:creationId xmlns:a16="http://schemas.microsoft.com/office/drawing/2014/main" id="{56AA6150-A32B-74A0-D6A5-E434E8A5E71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550573" y="611721"/>
            <a:ext cx="609600" cy="609600"/>
          </a:xfrm>
          <a:prstGeom prst="rect">
            <a:avLst/>
          </a:prstGeom>
        </p:spPr>
      </p:pic>
      <p:pic>
        <p:nvPicPr>
          <p:cNvPr id="216" name="ttsMP3.com_VoiceText_2025-1-20_1-13-50">
            <a:hlinkClick r:id="" action="ppaction://media"/>
            <a:extLst>
              <a:ext uri="{FF2B5EF4-FFF2-40B4-BE49-F238E27FC236}">
                <a16:creationId xmlns:a16="http://schemas.microsoft.com/office/drawing/2014/main" id="{D8286D87-78B7-0289-7AA7-3DF7E32166E4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7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480" fill="hold"/>
                                        <p:tgtEl>
                                          <p:spTgt spid="2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73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980"/>
                            </p:stCondLst>
                            <p:childTnLst>
                              <p:par>
                                <p:cTn id="1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3720" fill="hold"/>
                                        <p:tgtEl>
                                          <p:spTgt spid="2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7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950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3528" fill="hold"/>
                                        <p:tgtEl>
                                          <p:spTgt spid="2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4"/>
                </p:tgtEl>
              </p:cMediaNode>
            </p:audio>
            <p:audio>
              <p:cMediaNode vol="80000" showWhenStopped="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5"/>
                </p:tgtEl>
              </p:cMediaNode>
            </p:audio>
            <p:audio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38</Words>
  <Application>Microsoft Office PowerPoint</Application>
  <PresentationFormat>Widescreen</PresentationFormat>
  <Paragraphs>31</Paragraphs>
  <Slides>10</Slides>
  <Notes>0</Notes>
  <HiddenSlides>0</HiddenSlides>
  <MMClips>16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24</cp:revision>
  <dcterms:created xsi:type="dcterms:W3CDTF">2025-02-07T18:26:38Z</dcterms:created>
  <dcterms:modified xsi:type="dcterms:W3CDTF">2025-02-07T19:33:20Z</dcterms:modified>
</cp:coreProperties>
</file>