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66" r:id="rId1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9736"/>
    <a:srgbClr val="ED7D31"/>
    <a:srgbClr val="B4C7E7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2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6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2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3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44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19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21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28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06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03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11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8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61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19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83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7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0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2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8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6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F05ECA-D293-4385-9D12-ADF0E958CF8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1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27B0B-EACF-4722-9C74-B88BB967210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7.mp3"/><Relationship Id="rId3" Type="http://schemas.microsoft.com/office/2007/relationships/media" Target="../media/media5.mp3"/><Relationship Id="rId7" Type="http://schemas.microsoft.com/office/2007/relationships/media" Target="../media/media7.mp3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audio" Target="../media/media6.mp3"/><Relationship Id="rId5" Type="http://schemas.microsoft.com/office/2007/relationships/media" Target="../media/media6.mp3"/><Relationship Id="rId10" Type="http://schemas.openxmlformats.org/officeDocument/2006/relationships/image" Target="../media/image1.png"/><Relationship Id="rId4" Type="http://schemas.openxmlformats.org/officeDocument/2006/relationships/audio" Target="../media/media5.mp3"/><Relationship Id="rId9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14.mp3"/><Relationship Id="rId7" Type="http://schemas.openxmlformats.org/officeDocument/2006/relationships/slideLayout" Target="../slideLayouts/slideLayout18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6" Type="http://schemas.openxmlformats.org/officeDocument/2006/relationships/audio" Target="../media/media15.mp3"/><Relationship Id="rId5" Type="http://schemas.microsoft.com/office/2007/relationships/media" Target="../media/media15.mp3"/><Relationship Id="rId4" Type="http://schemas.openxmlformats.org/officeDocument/2006/relationships/audio" Target="../media/media14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204F3AC7-703E-47F1-AE9D-D5DFF852557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0075" y="393231"/>
            <a:ext cx="609600" cy="6096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35EDAFB-9CE5-0F2F-98B8-2792E24E7C34}"/>
              </a:ext>
            </a:extLst>
          </p:cNvPr>
          <p:cNvSpPr txBox="1"/>
          <p:nvPr/>
        </p:nvSpPr>
        <p:spPr>
          <a:xfrm>
            <a:off x="-894165" y="2176691"/>
            <a:ext cx="87949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33819"/>
                </a:solidFill>
                <a:effectLst/>
                <a:uLnTx/>
                <a:uFillTx/>
                <a:latin typeface="Arial Black" panose="020B0A04020102020204" pitchFamily="34" charset="0"/>
              </a:rPr>
              <a:t>L</a:t>
            </a:r>
            <a:r>
              <a:rPr kumimoji="0" lang="en-US" sz="7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sz="7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is for </a:t>
            </a:r>
            <a:r>
              <a:rPr kumimoji="0" lang="en-US" sz="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33819"/>
                </a:solidFill>
                <a:effectLst/>
                <a:uLnTx/>
                <a:uFillTx/>
                <a:latin typeface="Arial Black" panose="020B0A04020102020204" pitchFamily="34" charset="0"/>
              </a:rPr>
              <a:t>L</a:t>
            </a:r>
            <a:r>
              <a:rPr kumimoji="0" lang="en-US" sz="72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obster</a:t>
            </a:r>
            <a:r>
              <a:rPr kumimoji="0" lang="en-US" sz="7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! </a:t>
            </a:r>
            <a:endParaRPr kumimoji="0" lang="en-US" sz="7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8147B9-5F0B-8908-CAEC-E9158F8C55A2}"/>
              </a:ext>
            </a:extLst>
          </p:cNvPr>
          <p:cNvGrpSpPr/>
          <p:nvPr/>
        </p:nvGrpSpPr>
        <p:grpSpPr>
          <a:xfrm>
            <a:off x="1558733" y="3792383"/>
            <a:ext cx="3740534" cy="6377394"/>
            <a:chOff x="3030450" y="284501"/>
            <a:chExt cx="3548534" cy="6050045"/>
          </a:xfrm>
        </p:grpSpPr>
        <p:sp>
          <p:nvSpPr>
            <p:cNvPr id="29" name="Rectangle 9">
              <a:extLst>
                <a:ext uri="{FF2B5EF4-FFF2-40B4-BE49-F238E27FC236}">
                  <a16:creationId xmlns:a16="http://schemas.microsoft.com/office/drawing/2014/main" id="{931E0C65-C6CC-6E94-39E5-C0F2ACFCC982}"/>
                </a:ext>
              </a:extLst>
            </p:cNvPr>
            <p:cNvSpPr/>
            <p:nvPr/>
          </p:nvSpPr>
          <p:spPr>
            <a:xfrm rot="2111050">
              <a:off x="4267730" y="5366553"/>
              <a:ext cx="700037" cy="899842"/>
            </a:xfrm>
            <a:custGeom>
              <a:avLst/>
              <a:gdLst>
                <a:gd name="connsiteX0" fmla="*/ 0 w 280117"/>
                <a:gd name="connsiteY0" fmla="*/ 0 h 821915"/>
                <a:gd name="connsiteX1" fmla="*/ 280117 w 280117"/>
                <a:gd name="connsiteY1" fmla="*/ 0 h 821915"/>
                <a:gd name="connsiteX2" fmla="*/ 280117 w 280117"/>
                <a:gd name="connsiteY2" fmla="*/ 821915 h 821915"/>
                <a:gd name="connsiteX3" fmla="*/ 0 w 280117"/>
                <a:gd name="connsiteY3" fmla="*/ 821915 h 821915"/>
                <a:gd name="connsiteX4" fmla="*/ 0 w 280117"/>
                <a:gd name="connsiteY4" fmla="*/ 0 h 821915"/>
                <a:gd name="connsiteX0" fmla="*/ 0 w 648379"/>
                <a:gd name="connsiteY0" fmla="*/ 0 h 821915"/>
                <a:gd name="connsiteX1" fmla="*/ 280117 w 648379"/>
                <a:gd name="connsiteY1" fmla="*/ 0 h 821915"/>
                <a:gd name="connsiteX2" fmla="*/ 648379 w 648379"/>
                <a:gd name="connsiteY2" fmla="*/ 807024 h 821915"/>
                <a:gd name="connsiteX3" fmla="*/ 0 w 648379"/>
                <a:gd name="connsiteY3" fmla="*/ 821915 h 821915"/>
                <a:gd name="connsiteX4" fmla="*/ 0 w 648379"/>
                <a:gd name="connsiteY4" fmla="*/ 0 h 821915"/>
                <a:gd name="connsiteX0" fmla="*/ 0 w 648379"/>
                <a:gd name="connsiteY0" fmla="*/ 0 h 821915"/>
                <a:gd name="connsiteX1" fmla="*/ 280117 w 648379"/>
                <a:gd name="connsiteY1" fmla="*/ 0 h 821915"/>
                <a:gd name="connsiteX2" fmla="*/ 648379 w 648379"/>
                <a:gd name="connsiteY2" fmla="*/ 807024 h 821915"/>
                <a:gd name="connsiteX3" fmla="*/ 300316 w 648379"/>
                <a:gd name="connsiteY3" fmla="*/ 775390 h 821915"/>
                <a:gd name="connsiteX4" fmla="*/ 0 w 648379"/>
                <a:gd name="connsiteY4" fmla="*/ 821915 h 821915"/>
                <a:gd name="connsiteX5" fmla="*/ 0 w 648379"/>
                <a:gd name="connsiteY5" fmla="*/ 0 h 821915"/>
                <a:gd name="connsiteX0" fmla="*/ 0 w 648379"/>
                <a:gd name="connsiteY0" fmla="*/ 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0 w 648379"/>
                <a:gd name="connsiteY5" fmla="*/ 0 h 891839"/>
                <a:gd name="connsiteX0" fmla="*/ 0 w 648379"/>
                <a:gd name="connsiteY0" fmla="*/ 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0 w 648379"/>
                <a:gd name="connsiteY5" fmla="*/ 0 h 891839"/>
                <a:gd name="connsiteX0" fmla="*/ 134075 w 648379"/>
                <a:gd name="connsiteY0" fmla="*/ 7446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134075 w 648379"/>
                <a:gd name="connsiteY5" fmla="*/ 74460 h 891839"/>
                <a:gd name="connsiteX0" fmla="*/ 32035 w 648379"/>
                <a:gd name="connsiteY0" fmla="*/ 12377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32035 w 648379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9842"/>
                <a:gd name="connsiteX1" fmla="*/ 331775 w 700037"/>
                <a:gd name="connsiteY1" fmla="*/ 0 h 899842"/>
                <a:gd name="connsiteX2" fmla="*/ 700037 w 700037"/>
                <a:gd name="connsiteY2" fmla="*/ 807024 h 899842"/>
                <a:gd name="connsiteX3" fmla="*/ 351974 w 700037"/>
                <a:gd name="connsiteY3" fmla="*/ 775390 h 899842"/>
                <a:gd name="connsiteX4" fmla="*/ 51658 w 700037"/>
                <a:gd name="connsiteY4" fmla="*/ 821915 h 899842"/>
                <a:gd name="connsiteX5" fmla="*/ 83693 w 700037"/>
                <a:gd name="connsiteY5" fmla="*/ 12377 h 899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037" h="899842">
                  <a:moveTo>
                    <a:pt x="83693" y="12377"/>
                  </a:moveTo>
                  <a:lnTo>
                    <a:pt x="331775" y="0"/>
                  </a:lnTo>
                  <a:cubicBezTo>
                    <a:pt x="454529" y="269008"/>
                    <a:pt x="616207" y="510574"/>
                    <a:pt x="700037" y="807024"/>
                  </a:cubicBezTo>
                  <a:cubicBezTo>
                    <a:pt x="601844" y="838296"/>
                    <a:pt x="485027" y="1016723"/>
                    <a:pt x="351974" y="775390"/>
                  </a:cubicBezTo>
                  <a:cubicBezTo>
                    <a:pt x="255898" y="945389"/>
                    <a:pt x="146470" y="856755"/>
                    <a:pt x="51658" y="821915"/>
                  </a:cubicBezTo>
                  <a:cubicBezTo>
                    <a:pt x="-76585" y="545123"/>
                    <a:pt x="73015" y="282223"/>
                    <a:pt x="83693" y="12377"/>
                  </a:cubicBezTo>
                  <a:close/>
                </a:path>
              </a:pathLst>
            </a:custGeom>
            <a:solidFill>
              <a:srgbClr val="D42F1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9">
              <a:extLst>
                <a:ext uri="{FF2B5EF4-FFF2-40B4-BE49-F238E27FC236}">
                  <a16:creationId xmlns:a16="http://schemas.microsoft.com/office/drawing/2014/main" id="{B14932A6-A7AF-BA08-56EE-01EB72765470}"/>
                </a:ext>
              </a:extLst>
            </p:cNvPr>
            <p:cNvSpPr/>
            <p:nvPr/>
          </p:nvSpPr>
          <p:spPr>
            <a:xfrm rot="19488950" flipH="1">
              <a:off x="4709855" y="5367765"/>
              <a:ext cx="700037" cy="899842"/>
            </a:xfrm>
            <a:custGeom>
              <a:avLst/>
              <a:gdLst>
                <a:gd name="connsiteX0" fmla="*/ 0 w 280117"/>
                <a:gd name="connsiteY0" fmla="*/ 0 h 821915"/>
                <a:gd name="connsiteX1" fmla="*/ 280117 w 280117"/>
                <a:gd name="connsiteY1" fmla="*/ 0 h 821915"/>
                <a:gd name="connsiteX2" fmla="*/ 280117 w 280117"/>
                <a:gd name="connsiteY2" fmla="*/ 821915 h 821915"/>
                <a:gd name="connsiteX3" fmla="*/ 0 w 280117"/>
                <a:gd name="connsiteY3" fmla="*/ 821915 h 821915"/>
                <a:gd name="connsiteX4" fmla="*/ 0 w 280117"/>
                <a:gd name="connsiteY4" fmla="*/ 0 h 821915"/>
                <a:gd name="connsiteX0" fmla="*/ 0 w 648379"/>
                <a:gd name="connsiteY0" fmla="*/ 0 h 821915"/>
                <a:gd name="connsiteX1" fmla="*/ 280117 w 648379"/>
                <a:gd name="connsiteY1" fmla="*/ 0 h 821915"/>
                <a:gd name="connsiteX2" fmla="*/ 648379 w 648379"/>
                <a:gd name="connsiteY2" fmla="*/ 807024 h 821915"/>
                <a:gd name="connsiteX3" fmla="*/ 0 w 648379"/>
                <a:gd name="connsiteY3" fmla="*/ 821915 h 821915"/>
                <a:gd name="connsiteX4" fmla="*/ 0 w 648379"/>
                <a:gd name="connsiteY4" fmla="*/ 0 h 821915"/>
                <a:gd name="connsiteX0" fmla="*/ 0 w 648379"/>
                <a:gd name="connsiteY0" fmla="*/ 0 h 821915"/>
                <a:gd name="connsiteX1" fmla="*/ 280117 w 648379"/>
                <a:gd name="connsiteY1" fmla="*/ 0 h 821915"/>
                <a:gd name="connsiteX2" fmla="*/ 648379 w 648379"/>
                <a:gd name="connsiteY2" fmla="*/ 807024 h 821915"/>
                <a:gd name="connsiteX3" fmla="*/ 300316 w 648379"/>
                <a:gd name="connsiteY3" fmla="*/ 775390 h 821915"/>
                <a:gd name="connsiteX4" fmla="*/ 0 w 648379"/>
                <a:gd name="connsiteY4" fmla="*/ 821915 h 821915"/>
                <a:gd name="connsiteX5" fmla="*/ 0 w 648379"/>
                <a:gd name="connsiteY5" fmla="*/ 0 h 821915"/>
                <a:gd name="connsiteX0" fmla="*/ 0 w 648379"/>
                <a:gd name="connsiteY0" fmla="*/ 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0 w 648379"/>
                <a:gd name="connsiteY5" fmla="*/ 0 h 891839"/>
                <a:gd name="connsiteX0" fmla="*/ 0 w 648379"/>
                <a:gd name="connsiteY0" fmla="*/ 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0 w 648379"/>
                <a:gd name="connsiteY5" fmla="*/ 0 h 891839"/>
                <a:gd name="connsiteX0" fmla="*/ 134075 w 648379"/>
                <a:gd name="connsiteY0" fmla="*/ 7446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134075 w 648379"/>
                <a:gd name="connsiteY5" fmla="*/ 74460 h 891839"/>
                <a:gd name="connsiteX0" fmla="*/ 32035 w 648379"/>
                <a:gd name="connsiteY0" fmla="*/ 12377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32035 w 648379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9842"/>
                <a:gd name="connsiteX1" fmla="*/ 331775 w 700037"/>
                <a:gd name="connsiteY1" fmla="*/ 0 h 899842"/>
                <a:gd name="connsiteX2" fmla="*/ 700037 w 700037"/>
                <a:gd name="connsiteY2" fmla="*/ 807024 h 899842"/>
                <a:gd name="connsiteX3" fmla="*/ 351974 w 700037"/>
                <a:gd name="connsiteY3" fmla="*/ 775390 h 899842"/>
                <a:gd name="connsiteX4" fmla="*/ 51658 w 700037"/>
                <a:gd name="connsiteY4" fmla="*/ 821915 h 899842"/>
                <a:gd name="connsiteX5" fmla="*/ 83693 w 700037"/>
                <a:gd name="connsiteY5" fmla="*/ 12377 h 899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037" h="899842">
                  <a:moveTo>
                    <a:pt x="83693" y="12377"/>
                  </a:moveTo>
                  <a:lnTo>
                    <a:pt x="331775" y="0"/>
                  </a:lnTo>
                  <a:cubicBezTo>
                    <a:pt x="454529" y="269008"/>
                    <a:pt x="616207" y="510574"/>
                    <a:pt x="700037" y="807024"/>
                  </a:cubicBezTo>
                  <a:cubicBezTo>
                    <a:pt x="601844" y="838296"/>
                    <a:pt x="485027" y="1016723"/>
                    <a:pt x="351974" y="775390"/>
                  </a:cubicBezTo>
                  <a:cubicBezTo>
                    <a:pt x="255898" y="945389"/>
                    <a:pt x="146470" y="856755"/>
                    <a:pt x="51658" y="821915"/>
                  </a:cubicBezTo>
                  <a:cubicBezTo>
                    <a:pt x="-76585" y="545123"/>
                    <a:pt x="73015" y="282223"/>
                    <a:pt x="83693" y="12377"/>
                  </a:cubicBezTo>
                  <a:close/>
                </a:path>
              </a:pathLst>
            </a:custGeom>
            <a:solidFill>
              <a:srgbClr val="D42F1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12">
              <a:extLst>
                <a:ext uri="{FF2B5EF4-FFF2-40B4-BE49-F238E27FC236}">
                  <a16:creationId xmlns:a16="http://schemas.microsoft.com/office/drawing/2014/main" id="{67FACEA6-764E-6F82-15D0-04D76C41FE0B}"/>
                </a:ext>
              </a:extLst>
            </p:cNvPr>
            <p:cNvSpPr/>
            <p:nvPr/>
          </p:nvSpPr>
          <p:spPr>
            <a:xfrm>
              <a:off x="4596808" y="5456623"/>
              <a:ext cx="504826" cy="877923"/>
            </a:xfrm>
            <a:custGeom>
              <a:avLst/>
              <a:gdLst>
                <a:gd name="connsiteX0" fmla="*/ 0 w 504825"/>
                <a:gd name="connsiteY0" fmla="*/ 438803 h 877606"/>
                <a:gd name="connsiteX1" fmla="*/ 252413 w 504825"/>
                <a:gd name="connsiteY1" fmla="*/ 0 h 877606"/>
                <a:gd name="connsiteX2" fmla="*/ 504826 w 504825"/>
                <a:gd name="connsiteY2" fmla="*/ 438803 h 877606"/>
                <a:gd name="connsiteX3" fmla="*/ 252413 w 504825"/>
                <a:gd name="connsiteY3" fmla="*/ 877606 h 877606"/>
                <a:gd name="connsiteX4" fmla="*/ 0 w 504825"/>
                <a:gd name="connsiteY4" fmla="*/ 438803 h 877606"/>
                <a:gd name="connsiteX0" fmla="*/ 0 w 504826"/>
                <a:gd name="connsiteY0" fmla="*/ 438803 h 877606"/>
                <a:gd name="connsiteX1" fmla="*/ 252413 w 504826"/>
                <a:gd name="connsiteY1" fmla="*/ 0 h 877606"/>
                <a:gd name="connsiteX2" fmla="*/ 504826 w 504826"/>
                <a:gd name="connsiteY2" fmla="*/ 438803 h 877606"/>
                <a:gd name="connsiteX3" fmla="*/ 252413 w 504826"/>
                <a:gd name="connsiteY3" fmla="*/ 877606 h 877606"/>
                <a:gd name="connsiteX4" fmla="*/ 0 w 504826"/>
                <a:gd name="connsiteY4" fmla="*/ 438803 h 877606"/>
                <a:gd name="connsiteX0" fmla="*/ 0 w 504826"/>
                <a:gd name="connsiteY0" fmla="*/ 438803 h 877923"/>
                <a:gd name="connsiteX1" fmla="*/ 252413 w 504826"/>
                <a:gd name="connsiteY1" fmla="*/ 0 h 877923"/>
                <a:gd name="connsiteX2" fmla="*/ 504826 w 504826"/>
                <a:gd name="connsiteY2" fmla="*/ 438803 h 877923"/>
                <a:gd name="connsiteX3" fmla="*/ 252413 w 504826"/>
                <a:gd name="connsiteY3" fmla="*/ 877606 h 877923"/>
                <a:gd name="connsiteX4" fmla="*/ 0 w 504826"/>
                <a:gd name="connsiteY4" fmla="*/ 438803 h 87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826" h="877923">
                  <a:moveTo>
                    <a:pt x="0" y="438803"/>
                  </a:moveTo>
                  <a:cubicBezTo>
                    <a:pt x="0" y="196459"/>
                    <a:pt x="193971" y="0"/>
                    <a:pt x="252413" y="0"/>
                  </a:cubicBezTo>
                  <a:cubicBezTo>
                    <a:pt x="310855" y="0"/>
                    <a:pt x="504826" y="196459"/>
                    <a:pt x="504826" y="438803"/>
                  </a:cubicBezTo>
                  <a:cubicBezTo>
                    <a:pt x="504826" y="681147"/>
                    <a:pt x="472780" y="868081"/>
                    <a:pt x="252413" y="877606"/>
                  </a:cubicBezTo>
                  <a:cubicBezTo>
                    <a:pt x="32046" y="887131"/>
                    <a:pt x="0" y="681147"/>
                    <a:pt x="0" y="438803"/>
                  </a:cubicBezTo>
                  <a:close/>
                </a:path>
              </a:pathLst>
            </a:custGeom>
            <a:solidFill>
              <a:srgbClr val="D42F1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C79B155-A7FF-DAAC-3C26-EE981111CD22}"/>
                </a:ext>
              </a:extLst>
            </p:cNvPr>
            <p:cNvGrpSpPr/>
            <p:nvPr/>
          </p:nvGrpSpPr>
          <p:grpSpPr>
            <a:xfrm>
              <a:off x="3698921" y="284501"/>
              <a:ext cx="885734" cy="2680406"/>
              <a:chOff x="3698921" y="284501"/>
              <a:chExt cx="885734" cy="2680406"/>
            </a:xfrm>
          </p:grpSpPr>
          <p:sp>
            <p:nvSpPr>
              <p:cNvPr id="58" name="Rectangle: Rounded Corners 14">
                <a:extLst>
                  <a:ext uri="{FF2B5EF4-FFF2-40B4-BE49-F238E27FC236}">
                    <a16:creationId xmlns:a16="http://schemas.microsoft.com/office/drawing/2014/main" id="{26607CE5-0215-55C7-8FB7-2A2607B3FEAA}"/>
                  </a:ext>
                </a:extLst>
              </p:cNvPr>
              <p:cNvSpPr/>
              <p:nvPr/>
            </p:nvSpPr>
            <p:spPr>
              <a:xfrm rot="20842153">
                <a:off x="3800213" y="1784926"/>
                <a:ext cx="428780" cy="794497"/>
              </a:xfrm>
              <a:custGeom>
                <a:avLst/>
                <a:gdLst>
                  <a:gd name="connsiteX0" fmla="*/ 0 w 230816"/>
                  <a:gd name="connsiteY0" fmla="*/ 38470 h 703687"/>
                  <a:gd name="connsiteX1" fmla="*/ 38470 w 230816"/>
                  <a:gd name="connsiteY1" fmla="*/ 0 h 703687"/>
                  <a:gd name="connsiteX2" fmla="*/ 192346 w 230816"/>
                  <a:gd name="connsiteY2" fmla="*/ 0 h 703687"/>
                  <a:gd name="connsiteX3" fmla="*/ 230816 w 230816"/>
                  <a:gd name="connsiteY3" fmla="*/ 38470 h 703687"/>
                  <a:gd name="connsiteX4" fmla="*/ 230816 w 230816"/>
                  <a:gd name="connsiteY4" fmla="*/ 665217 h 703687"/>
                  <a:gd name="connsiteX5" fmla="*/ 192346 w 230816"/>
                  <a:gd name="connsiteY5" fmla="*/ 703687 h 703687"/>
                  <a:gd name="connsiteX6" fmla="*/ 38470 w 230816"/>
                  <a:gd name="connsiteY6" fmla="*/ 703687 h 703687"/>
                  <a:gd name="connsiteX7" fmla="*/ 0 w 230816"/>
                  <a:gd name="connsiteY7" fmla="*/ 665217 h 703687"/>
                  <a:gd name="connsiteX8" fmla="*/ 0 w 230816"/>
                  <a:gd name="connsiteY8" fmla="*/ 38470 h 703687"/>
                  <a:gd name="connsiteX0" fmla="*/ 92730 w 323546"/>
                  <a:gd name="connsiteY0" fmla="*/ 38470 h 703687"/>
                  <a:gd name="connsiteX1" fmla="*/ 131200 w 323546"/>
                  <a:gd name="connsiteY1" fmla="*/ 0 h 703687"/>
                  <a:gd name="connsiteX2" fmla="*/ 285076 w 323546"/>
                  <a:gd name="connsiteY2" fmla="*/ 0 h 703687"/>
                  <a:gd name="connsiteX3" fmla="*/ 323546 w 323546"/>
                  <a:gd name="connsiteY3" fmla="*/ 38470 h 703687"/>
                  <a:gd name="connsiteX4" fmla="*/ 323546 w 323546"/>
                  <a:gd name="connsiteY4" fmla="*/ 665217 h 703687"/>
                  <a:gd name="connsiteX5" fmla="*/ 285076 w 323546"/>
                  <a:gd name="connsiteY5" fmla="*/ 703687 h 703687"/>
                  <a:gd name="connsiteX6" fmla="*/ 131200 w 323546"/>
                  <a:gd name="connsiteY6" fmla="*/ 703687 h 703687"/>
                  <a:gd name="connsiteX7" fmla="*/ 92730 w 323546"/>
                  <a:gd name="connsiteY7" fmla="*/ 665217 h 703687"/>
                  <a:gd name="connsiteX8" fmla="*/ 92730 w 323546"/>
                  <a:gd name="connsiteY8" fmla="*/ 38470 h 703687"/>
                  <a:gd name="connsiteX0" fmla="*/ 110464 w 341280"/>
                  <a:gd name="connsiteY0" fmla="*/ 38470 h 703687"/>
                  <a:gd name="connsiteX1" fmla="*/ 148934 w 341280"/>
                  <a:gd name="connsiteY1" fmla="*/ 0 h 703687"/>
                  <a:gd name="connsiteX2" fmla="*/ 302810 w 341280"/>
                  <a:gd name="connsiteY2" fmla="*/ 0 h 703687"/>
                  <a:gd name="connsiteX3" fmla="*/ 341280 w 341280"/>
                  <a:gd name="connsiteY3" fmla="*/ 38470 h 703687"/>
                  <a:gd name="connsiteX4" fmla="*/ 341280 w 341280"/>
                  <a:gd name="connsiteY4" fmla="*/ 665217 h 703687"/>
                  <a:gd name="connsiteX5" fmla="*/ 302810 w 341280"/>
                  <a:gd name="connsiteY5" fmla="*/ 703687 h 703687"/>
                  <a:gd name="connsiteX6" fmla="*/ 148934 w 341280"/>
                  <a:gd name="connsiteY6" fmla="*/ 703687 h 703687"/>
                  <a:gd name="connsiteX7" fmla="*/ 110464 w 341280"/>
                  <a:gd name="connsiteY7" fmla="*/ 665217 h 703687"/>
                  <a:gd name="connsiteX8" fmla="*/ 110464 w 341280"/>
                  <a:gd name="connsiteY8" fmla="*/ 38470 h 703687"/>
                  <a:gd name="connsiteX0" fmla="*/ 110464 w 420951"/>
                  <a:gd name="connsiteY0" fmla="*/ 38470 h 703687"/>
                  <a:gd name="connsiteX1" fmla="*/ 148934 w 420951"/>
                  <a:gd name="connsiteY1" fmla="*/ 0 h 703687"/>
                  <a:gd name="connsiteX2" fmla="*/ 302810 w 420951"/>
                  <a:gd name="connsiteY2" fmla="*/ 0 h 703687"/>
                  <a:gd name="connsiteX3" fmla="*/ 341280 w 420951"/>
                  <a:gd name="connsiteY3" fmla="*/ 38470 h 703687"/>
                  <a:gd name="connsiteX4" fmla="*/ 341280 w 420951"/>
                  <a:gd name="connsiteY4" fmla="*/ 665217 h 703687"/>
                  <a:gd name="connsiteX5" fmla="*/ 302810 w 420951"/>
                  <a:gd name="connsiteY5" fmla="*/ 703687 h 703687"/>
                  <a:gd name="connsiteX6" fmla="*/ 148934 w 420951"/>
                  <a:gd name="connsiteY6" fmla="*/ 703687 h 703687"/>
                  <a:gd name="connsiteX7" fmla="*/ 110464 w 420951"/>
                  <a:gd name="connsiteY7" fmla="*/ 665217 h 703687"/>
                  <a:gd name="connsiteX8" fmla="*/ 110464 w 420951"/>
                  <a:gd name="connsiteY8" fmla="*/ 38470 h 703687"/>
                  <a:gd name="connsiteX0" fmla="*/ 110464 w 428780"/>
                  <a:gd name="connsiteY0" fmla="*/ 38470 h 703687"/>
                  <a:gd name="connsiteX1" fmla="*/ 148934 w 428780"/>
                  <a:gd name="connsiteY1" fmla="*/ 0 h 703687"/>
                  <a:gd name="connsiteX2" fmla="*/ 302810 w 428780"/>
                  <a:gd name="connsiteY2" fmla="*/ 0 h 703687"/>
                  <a:gd name="connsiteX3" fmla="*/ 341280 w 428780"/>
                  <a:gd name="connsiteY3" fmla="*/ 38470 h 703687"/>
                  <a:gd name="connsiteX4" fmla="*/ 341280 w 428780"/>
                  <a:gd name="connsiteY4" fmla="*/ 665217 h 703687"/>
                  <a:gd name="connsiteX5" fmla="*/ 302810 w 428780"/>
                  <a:gd name="connsiteY5" fmla="*/ 703687 h 703687"/>
                  <a:gd name="connsiteX6" fmla="*/ 148934 w 428780"/>
                  <a:gd name="connsiteY6" fmla="*/ 703687 h 703687"/>
                  <a:gd name="connsiteX7" fmla="*/ 110464 w 428780"/>
                  <a:gd name="connsiteY7" fmla="*/ 665217 h 703687"/>
                  <a:gd name="connsiteX8" fmla="*/ 110464 w 428780"/>
                  <a:gd name="connsiteY8" fmla="*/ 38470 h 70368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02810 w 428780"/>
                  <a:gd name="connsiteY2" fmla="*/ 90810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39450 w 428780"/>
                  <a:gd name="connsiteY2" fmla="*/ 14424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8780" h="794497">
                    <a:moveTo>
                      <a:pt x="110464" y="129280"/>
                    </a:moveTo>
                    <a:cubicBezTo>
                      <a:pt x="110464" y="108034"/>
                      <a:pt x="187082" y="0"/>
                      <a:pt x="208328" y="0"/>
                    </a:cubicBezTo>
                    <a:lnTo>
                      <a:pt x="339450" y="14424"/>
                    </a:lnTo>
                    <a:cubicBezTo>
                      <a:pt x="360696" y="14424"/>
                      <a:pt x="341280" y="108034"/>
                      <a:pt x="341280" y="129280"/>
                    </a:cubicBezTo>
                    <a:cubicBezTo>
                      <a:pt x="520540" y="235202"/>
                      <a:pt x="374188" y="632575"/>
                      <a:pt x="341280" y="756027"/>
                    </a:cubicBezTo>
                    <a:cubicBezTo>
                      <a:pt x="341280" y="777273"/>
                      <a:pt x="324056" y="794497"/>
                      <a:pt x="302810" y="794497"/>
                    </a:cubicBezTo>
                    <a:lnTo>
                      <a:pt x="148934" y="794497"/>
                    </a:lnTo>
                    <a:cubicBezTo>
                      <a:pt x="127688" y="794497"/>
                      <a:pt x="110464" y="777273"/>
                      <a:pt x="110464" y="756027"/>
                    </a:cubicBezTo>
                    <a:cubicBezTo>
                      <a:pt x="39961" y="687491"/>
                      <a:pt x="-98180" y="310964"/>
                      <a:pt x="110464" y="129280"/>
                    </a:cubicBezTo>
                    <a:close/>
                  </a:path>
                </a:pathLst>
              </a:custGeom>
              <a:solidFill>
                <a:srgbClr val="F3381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Rectangle: Rounded Corners 14">
                <a:extLst>
                  <a:ext uri="{FF2B5EF4-FFF2-40B4-BE49-F238E27FC236}">
                    <a16:creationId xmlns:a16="http://schemas.microsoft.com/office/drawing/2014/main" id="{058D1CCD-17EA-18E2-6C42-6E5FD76E23B6}"/>
                  </a:ext>
                </a:extLst>
              </p:cNvPr>
              <p:cNvSpPr/>
              <p:nvPr/>
            </p:nvSpPr>
            <p:spPr>
              <a:xfrm rot="20842153">
                <a:off x="3992833" y="2294449"/>
                <a:ext cx="436300" cy="670458"/>
              </a:xfrm>
              <a:custGeom>
                <a:avLst/>
                <a:gdLst>
                  <a:gd name="connsiteX0" fmla="*/ 0 w 230816"/>
                  <a:gd name="connsiteY0" fmla="*/ 38470 h 703687"/>
                  <a:gd name="connsiteX1" fmla="*/ 38470 w 230816"/>
                  <a:gd name="connsiteY1" fmla="*/ 0 h 703687"/>
                  <a:gd name="connsiteX2" fmla="*/ 192346 w 230816"/>
                  <a:gd name="connsiteY2" fmla="*/ 0 h 703687"/>
                  <a:gd name="connsiteX3" fmla="*/ 230816 w 230816"/>
                  <a:gd name="connsiteY3" fmla="*/ 38470 h 703687"/>
                  <a:gd name="connsiteX4" fmla="*/ 230816 w 230816"/>
                  <a:gd name="connsiteY4" fmla="*/ 665217 h 703687"/>
                  <a:gd name="connsiteX5" fmla="*/ 192346 w 230816"/>
                  <a:gd name="connsiteY5" fmla="*/ 703687 h 703687"/>
                  <a:gd name="connsiteX6" fmla="*/ 38470 w 230816"/>
                  <a:gd name="connsiteY6" fmla="*/ 703687 h 703687"/>
                  <a:gd name="connsiteX7" fmla="*/ 0 w 230816"/>
                  <a:gd name="connsiteY7" fmla="*/ 665217 h 703687"/>
                  <a:gd name="connsiteX8" fmla="*/ 0 w 230816"/>
                  <a:gd name="connsiteY8" fmla="*/ 38470 h 703687"/>
                  <a:gd name="connsiteX0" fmla="*/ 92730 w 323546"/>
                  <a:gd name="connsiteY0" fmla="*/ 38470 h 703687"/>
                  <a:gd name="connsiteX1" fmla="*/ 131200 w 323546"/>
                  <a:gd name="connsiteY1" fmla="*/ 0 h 703687"/>
                  <a:gd name="connsiteX2" fmla="*/ 285076 w 323546"/>
                  <a:gd name="connsiteY2" fmla="*/ 0 h 703687"/>
                  <a:gd name="connsiteX3" fmla="*/ 323546 w 323546"/>
                  <a:gd name="connsiteY3" fmla="*/ 38470 h 703687"/>
                  <a:gd name="connsiteX4" fmla="*/ 323546 w 323546"/>
                  <a:gd name="connsiteY4" fmla="*/ 665217 h 703687"/>
                  <a:gd name="connsiteX5" fmla="*/ 285076 w 323546"/>
                  <a:gd name="connsiteY5" fmla="*/ 703687 h 703687"/>
                  <a:gd name="connsiteX6" fmla="*/ 131200 w 323546"/>
                  <a:gd name="connsiteY6" fmla="*/ 703687 h 703687"/>
                  <a:gd name="connsiteX7" fmla="*/ 92730 w 323546"/>
                  <a:gd name="connsiteY7" fmla="*/ 665217 h 703687"/>
                  <a:gd name="connsiteX8" fmla="*/ 92730 w 323546"/>
                  <a:gd name="connsiteY8" fmla="*/ 38470 h 703687"/>
                  <a:gd name="connsiteX0" fmla="*/ 110464 w 341280"/>
                  <a:gd name="connsiteY0" fmla="*/ 38470 h 703687"/>
                  <a:gd name="connsiteX1" fmla="*/ 148934 w 341280"/>
                  <a:gd name="connsiteY1" fmla="*/ 0 h 703687"/>
                  <a:gd name="connsiteX2" fmla="*/ 302810 w 341280"/>
                  <a:gd name="connsiteY2" fmla="*/ 0 h 703687"/>
                  <a:gd name="connsiteX3" fmla="*/ 341280 w 341280"/>
                  <a:gd name="connsiteY3" fmla="*/ 38470 h 703687"/>
                  <a:gd name="connsiteX4" fmla="*/ 341280 w 341280"/>
                  <a:gd name="connsiteY4" fmla="*/ 665217 h 703687"/>
                  <a:gd name="connsiteX5" fmla="*/ 302810 w 341280"/>
                  <a:gd name="connsiteY5" fmla="*/ 703687 h 703687"/>
                  <a:gd name="connsiteX6" fmla="*/ 148934 w 341280"/>
                  <a:gd name="connsiteY6" fmla="*/ 703687 h 703687"/>
                  <a:gd name="connsiteX7" fmla="*/ 110464 w 341280"/>
                  <a:gd name="connsiteY7" fmla="*/ 665217 h 703687"/>
                  <a:gd name="connsiteX8" fmla="*/ 110464 w 341280"/>
                  <a:gd name="connsiteY8" fmla="*/ 38470 h 703687"/>
                  <a:gd name="connsiteX0" fmla="*/ 110464 w 420951"/>
                  <a:gd name="connsiteY0" fmla="*/ 38470 h 703687"/>
                  <a:gd name="connsiteX1" fmla="*/ 148934 w 420951"/>
                  <a:gd name="connsiteY1" fmla="*/ 0 h 703687"/>
                  <a:gd name="connsiteX2" fmla="*/ 302810 w 420951"/>
                  <a:gd name="connsiteY2" fmla="*/ 0 h 703687"/>
                  <a:gd name="connsiteX3" fmla="*/ 341280 w 420951"/>
                  <a:gd name="connsiteY3" fmla="*/ 38470 h 703687"/>
                  <a:gd name="connsiteX4" fmla="*/ 341280 w 420951"/>
                  <a:gd name="connsiteY4" fmla="*/ 665217 h 703687"/>
                  <a:gd name="connsiteX5" fmla="*/ 302810 w 420951"/>
                  <a:gd name="connsiteY5" fmla="*/ 703687 h 703687"/>
                  <a:gd name="connsiteX6" fmla="*/ 148934 w 420951"/>
                  <a:gd name="connsiteY6" fmla="*/ 703687 h 703687"/>
                  <a:gd name="connsiteX7" fmla="*/ 110464 w 420951"/>
                  <a:gd name="connsiteY7" fmla="*/ 665217 h 703687"/>
                  <a:gd name="connsiteX8" fmla="*/ 110464 w 420951"/>
                  <a:gd name="connsiteY8" fmla="*/ 38470 h 703687"/>
                  <a:gd name="connsiteX0" fmla="*/ 110464 w 428780"/>
                  <a:gd name="connsiteY0" fmla="*/ 38470 h 703687"/>
                  <a:gd name="connsiteX1" fmla="*/ 148934 w 428780"/>
                  <a:gd name="connsiteY1" fmla="*/ 0 h 703687"/>
                  <a:gd name="connsiteX2" fmla="*/ 302810 w 428780"/>
                  <a:gd name="connsiteY2" fmla="*/ 0 h 703687"/>
                  <a:gd name="connsiteX3" fmla="*/ 341280 w 428780"/>
                  <a:gd name="connsiteY3" fmla="*/ 38470 h 703687"/>
                  <a:gd name="connsiteX4" fmla="*/ 341280 w 428780"/>
                  <a:gd name="connsiteY4" fmla="*/ 665217 h 703687"/>
                  <a:gd name="connsiteX5" fmla="*/ 302810 w 428780"/>
                  <a:gd name="connsiteY5" fmla="*/ 703687 h 703687"/>
                  <a:gd name="connsiteX6" fmla="*/ 148934 w 428780"/>
                  <a:gd name="connsiteY6" fmla="*/ 703687 h 703687"/>
                  <a:gd name="connsiteX7" fmla="*/ 110464 w 428780"/>
                  <a:gd name="connsiteY7" fmla="*/ 665217 h 703687"/>
                  <a:gd name="connsiteX8" fmla="*/ 110464 w 428780"/>
                  <a:gd name="connsiteY8" fmla="*/ 38470 h 70368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02810 w 428780"/>
                  <a:gd name="connsiteY2" fmla="*/ 90810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39450 w 428780"/>
                  <a:gd name="connsiteY2" fmla="*/ 14424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14991 h 780208"/>
                  <a:gd name="connsiteX1" fmla="*/ 339450 w 428780"/>
                  <a:gd name="connsiteY1" fmla="*/ 135 h 780208"/>
                  <a:gd name="connsiteX2" fmla="*/ 341280 w 428780"/>
                  <a:gd name="connsiteY2" fmla="*/ 114991 h 780208"/>
                  <a:gd name="connsiteX3" fmla="*/ 341280 w 428780"/>
                  <a:gd name="connsiteY3" fmla="*/ 741738 h 780208"/>
                  <a:gd name="connsiteX4" fmla="*/ 302810 w 428780"/>
                  <a:gd name="connsiteY4" fmla="*/ 780208 h 780208"/>
                  <a:gd name="connsiteX5" fmla="*/ 148934 w 428780"/>
                  <a:gd name="connsiteY5" fmla="*/ 780208 h 780208"/>
                  <a:gd name="connsiteX6" fmla="*/ 110464 w 428780"/>
                  <a:gd name="connsiteY6" fmla="*/ 741738 h 780208"/>
                  <a:gd name="connsiteX7" fmla="*/ 110464 w 428780"/>
                  <a:gd name="connsiteY7" fmla="*/ 114991 h 780208"/>
                  <a:gd name="connsiteX0" fmla="*/ 110464 w 428780"/>
                  <a:gd name="connsiteY0" fmla="*/ 78344 h 743561"/>
                  <a:gd name="connsiteX1" fmla="*/ 341280 w 428780"/>
                  <a:gd name="connsiteY1" fmla="*/ 78344 h 743561"/>
                  <a:gd name="connsiteX2" fmla="*/ 341280 w 428780"/>
                  <a:gd name="connsiteY2" fmla="*/ 705091 h 743561"/>
                  <a:gd name="connsiteX3" fmla="*/ 302810 w 428780"/>
                  <a:gd name="connsiteY3" fmla="*/ 743561 h 743561"/>
                  <a:gd name="connsiteX4" fmla="*/ 148934 w 428780"/>
                  <a:gd name="connsiteY4" fmla="*/ 743561 h 743561"/>
                  <a:gd name="connsiteX5" fmla="*/ 110464 w 428780"/>
                  <a:gd name="connsiteY5" fmla="*/ 705091 h 743561"/>
                  <a:gd name="connsiteX6" fmla="*/ 110464 w 428780"/>
                  <a:gd name="connsiteY6" fmla="*/ 78344 h 743561"/>
                  <a:gd name="connsiteX0" fmla="*/ 110464 w 341280"/>
                  <a:gd name="connsiteY0" fmla="*/ 0 h 665217"/>
                  <a:gd name="connsiteX1" fmla="*/ 341280 w 341280"/>
                  <a:gd name="connsiteY1" fmla="*/ 626747 h 665217"/>
                  <a:gd name="connsiteX2" fmla="*/ 302810 w 341280"/>
                  <a:gd name="connsiteY2" fmla="*/ 665217 h 665217"/>
                  <a:gd name="connsiteX3" fmla="*/ 148934 w 341280"/>
                  <a:gd name="connsiteY3" fmla="*/ 665217 h 665217"/>
                  <a:gd name="connsiteX4" fmla="*/ 110464 w 341280"/>
                  <a:gd name="connsiteY4" fmla="*/ 626747 h 665217"/>
                  <a:gd name="connsiteX5" fmla="*/ 110464 w 341280"/>
                  <a:gd name="connsiteY5" fmla="*/ 0 h 665217"/>
                  <a:gd name="connsiteX0" fmla="*/ 189478 w 269447"/>
                  <a:gd name="connsiteY0" fmla="*/ 0 h 670458"/>
                  <a:gd name="connsiteX1" fmla="*/ 269447 w 269447"/>
                  <a:gd name="connsiteY1" fmla="*/ 631988 h 670458"/>
                  <a:gd name="connsiteX2" fmla="*/ 230977 w 269447"/>
                  <a:gd name="connsiteY2" fmla="*/ 670458 h 670458"/>
                  <a:gd name="connsiteX3" fmla="*/ 77101 w 269447"/>
                  <a:gd name="connsiteY3" fmla="*/ 670458 h 670458"/>
                  <a:gd name="connsiteX4" fmla="*/ 38631 w 269447"/>
                  <a:gd name="connsiteY4" fmla="*/ 631988 h 670458"/>
                  <a:gd name="connsiteX5" fmla="*/ 189478 w 269447"/>
                  <a:gd name="connsiteY5" fmla="*/ 0 h 670458"/>
                  <a:gd name="connsiteX0" fmla="*/ 273831 w 353800"/>
                  <a:gd name="connsiteY0" fmla="*/ 0 h 670458"/>
                  <a:gd name="connsiteX1" fmla="*/ 353800 w 353800"/>
                  <a:gd name="connsiteY1" fmla="*/ 631988 h 670458"/>
                  <a:gd name="connsiteX2" fmla="*/ 315330 w 353800"/>
                  <a:gd name="connsiteY2" fmla="*/ 670458 h 670458"/>
                  <a:gd name="connsiteX3" fmla="*/ 161454 w 353800"/>
                  <a:gd name="connsiteY3" fmla="*/ 670458 h 670458"/>
                  <a:gd name="connsiteX4" fmla="*/ 122984 w 353800"/>
                  <a:gd name="connsiteY4" fmla="*/ 631988 h 670458"/>
                  <a:gd name="connsiteX5" fmla="*/ 273831 w 353800"/>
                  <a:gd name="connsiteY5" fmla="*/ 0 h 670458"/>
                  <a:gd name="connsiteX0" fmla="*/ 273831 w 460362"/>
                  <a:gd name="connsiteY0" fmla="*/ 0 h 670458"/>
                  <a:gd name="connsiteX1" fmla="*/ 353800 w 460362"/>
                  <a:gd name="connsiteY1" fmla="*/ 631988 h 670458"/>
                  <a:gd name="connsiteX2" fmla="*/ 315330 w 460362"/>
                  <a:gd name="connsiteY2" fmla="*/ 670458 h 670458"/>
                  <a:gd name="connsiteX3" fmla="*/ 161454 w 460362"/>
                  <a:gd name="connsiteY3" fmla="*/ 670458 h 670458"/>
                  <a:gd name="connsiteX4" fmla="*/ 122984 w 460362"/>
                  <a:gd name="connsiteY4" fmla="*/ 631988 h 670458"/>
                  <a:gd name="connsiteX5" fmla="*/ 273831 w 460362"/>
                  <a:gd name="connsiteY5" fmla="*/ 0 h 670458"/>
                  <a:gd name="connsiteX0" fmla="*/ 273831 w 468890"/>
                  <a:gd name="connsiteY0" fmla="*/ 0 h 670458"/>
                  <a:gd name="connsiteX1" fmla="*/ 353800 w 468890"/>
                  <a:gd name="connsiteY1" fmla="*/ 631988 h 670458"/>
                  <a:gd name="connsiteX2" fmla="*/ 315330 w 468890"/>
                  <a:gd name="connsiteY2" fmla="*/ 670458 h 670458"/>
                  <a:gd name="connsiteX3" fmla="*/ 161454 w 468890"/>
                  <a:gd name="connsiteY3" fmla="*/ 670458 h 670458"/>
                  <a:gd name="connsiteX4" fmla="*/ 122984 w 468890"/>
                  <a:gd name="connsiteY4" fmla="*/ 631988 h 670458"/>
                  <a:gd name="connsiteX5" fmla="*/ 273831 w 468890"/>
                  <a:gd name="connsiteY5" fmla="*/ 0 h 670458"/>
                  <a:gd name="connsiteX0" fmla="*/ 241241 w 436300"/>
                  <a:gd name="connsiteY0" fmla="*/ 0 h 670458"/>
                  <a:gd name="connsiteX1" fmla="*/ 321210 w 436300"/>
                  <a:gd name="connsiteY1" fmla="*/ 631988 h 670458"/>
                  <a:gd name="connsiteX2" fmla="*/ 282740 w 436300"/>
                  <a:gd name="connsiteY2" fmla="*/ 670458 h 670458"/>
                  <a:gd name="connsiteX3" fmla="*/ 128864 w 436300"/>
                  <a:gd name="connsiteY3" fmla="*/ 670458 h 670458"/>
                  <a:gd name="connsiteX4" fmla="*/ 90394 w 436300"/>
                  <a:gd name="connsiteY4" fmla="*/ 631988 h 670458"/>
                  <a:gd name="connsiteX5" fmla="*/ 241241 w 436300"/>
                  <a:gd name="connsiteY5" fmla="*/ 0 h 670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300" h="670458">
                    <a:moveTo>
                      <a:pt x="241241" y="0"/>
                    </a:moveTo>
                    <a:cubicBezTo>
                      <a:pt x="323084" y="9720"/>
                      <a:pt x="585499" y="418334"/>
                      <a:pt x="321210" y="631988"/>
                    </a:cubicBezTo>
                    <a:cubicBezTo>
                      <a:pt x="321210" y="653234"/>
                      <a:pt x="303986" y="670458"/>
                      <a:pt x="282740" y="670458"/>
                    </a:cubicBezTo>
                    <a:lnTo>
                      <a:pt x="128864" y="670458"/>
                    </a:lnTo>
                    <a:cubicBezTo>
                      <a:pt x="107618" y="670458"/>
                      <a:pt x="90394" y="653234"/>
                      <a:pt x="90394" y="631988"/>
                    </a:cubicBezTo>
                    <a:cubicBezTo>
                      <a:pt x="19891" y="563452"/>
                      <a:pt x="-130434" y="67062"/>
                      <a:pt x="241241" y="0"/>
                    </a:cubicBezTo>
                    <a:close/>
                  </a:path>
                </a:pathLst>
              </a:custGeom>
              <a:solidFill>
                <a:srgbClr val="F3381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 13">
                <a:extLst>
                  <a:ext uri="{FF2B5EF4-FFF2-40B4-BE49-F238E27FC236}">
                    <a16:creationId xmlns:a16="http://schemas.microsoft.com/office/drawing/2014/main" id="{BECE6198-E421-486F-0475-A18D4FBA6179}"/>
                  </a:ext>
                </a:extLst>
              </p:cNvPr>
              <p:cNvSpPr/>
              <p:nvPr/>
            </p:nvSpPr>
            <p:spPr>
              <a:xfrm>
                <a:off x="3698921" y="284501"/>
                <a:ext cx="885734" cy="1645898"/>
              </a:xfrm>
              <a:custGeom>
                <a:avLst/>
                <a:gdLst>
                  <a:gd name="connsiteX0" fmla="*/ 0 w 266700"/>
                  <a:gd name="connsiteY0" fmla="*/ 0 h 1511300"/>
                  <a:gd name="connsiteX1" fmla="*/ 266700 w 266700"/>
                  <a:gd name="connsiteY1" fmla="*/ 0 h 1511300"/>
                  <a:gd name="connsiteX2" fmla="*/ 266700 w 266700"/>
                  <a:gd name="connsiteY2" fmla="*/ 1511300 h 1511300"/>
                  <a:gd name="connsiteX3" fmla="*/ 0 w 266700"/>
                  <a:gd name="connsiteY3" fmla="*/ 1511300 h 1511300"/>
                  <a:gd name="connsiteX4" fmla="*/ 0 w 266700"/>
                  <a:gd name="connsiteY4" fmla="*/ 0 h 1511300"/>
                  <a:gd name="connsiteX0" fmla="*/ 0 w 711200"/>
                  <a:gd name="connsiteY0" fmla="*/ 88900 h 1600200"/>
                  <a:gd name="connsiteX1" fmla="*/ 711200 w 711200"/>
                  <a:gd name="connsiteY1" fmla="*/ 0 h 1600200"/>
                  <a:gd name="connsiteX2" fmla="*/ 266700 w 711200"/>
                  <a:gd name="connsiteY2" fmla="*/ 1600200 h 1600200"/>
                  <a:gd name="connsiteX3" fmla="*/ 0 w 711200"/>
                  <a:gd name="connsiteY3" fmla="*/ 1600200 h 1600200"/>
                  <a:gd name="connsiteX4" fmla="*/ 0 w 711200"/>
                  <a:gd name="connsiteY4" fmla="*/ 88900 h 1600200"/>
                  <a:gd name="connsiteX0" fmla="*/ 0 w 723842"/>
                  <a:gd name="connsiteY0" fmla="*/ 88900 h 1600200"/>
                  <a:gd name="connsiteX1" fmla="*/ 711200 w 723842"/>
                  <a:gd name="connsiteY1" fmla="*/ 0 h 1600200"/>
                  <a:gd name="connsiteX2" fmla="*/ 266700 w 723842"/>
                  <a:gd name="connsiteY2" fmla="*/ 1600200 h 1600200"/>
                  <a:gd name="connsiteX3" fmla="*/ 0 w 723842"/>
                  <a:gd name="connsiteY3" fmla="*/ 1600200 h 1600200"/>
                  <a:gd name="connsiteX4" fmla="*/ 0 w 723842"/>
                  <a:gd name="connsiteY4" fmla="*/ 88900 h 1600200"/>
                  <a:gd name="connsiteX0" fmla="*/ 0 w 722066"/>
                  <a:gd name="connsiteY0" fmla="*/ 88900 h 1600200"/>
                  <a:gd name="connsiteX1" fmla="*/ 711200 w 722066"/>
                  <a:gd name="connsiteY1" fmla="*/ 0 h 1600200"/>
                  <a:gd name="connsiteX2" fmla="*/ 266700 w 722066"/>
                  <a:gd name="connsiteY2" fmla="*/ 1600200 h 1600200"/>
                  <a:gd name="connsiteX3" fmla="*/ 0 w 722066"/>
                  <a:gd name="connsiteY3" fmla="*/ 1600200 h 1600200"/>
                  <a:gd name="connsiteX4" fmla="*/ 0 w 722066"/>
                  <a:gd name="connsiteY4" fmla="*/ 88900 h 1600200"/>
                  <a:gd name="connsiteX0" fmla="*/ 0 w 623084"/>
                  <a:gd name="connsiteY0" fmla="*/ 120650 h 1631950"/>
                  <a:gd name="connsiteX1" fmla="*/ 609600 w 623084"/>
                  <a:gd name="connsiteY1" fmla="*/ 0 h 1631950"/>
                  <a:gd name="connsiteX2" fmla="*/ 266700 w 623084"/>
                  <a:gd name="connsiteY2" fmla="*/ 1631950 h 1631950"/>
                  <a:gd name="connsiteX3" fmla="*/ 0 w 623084"/>
                  <a:gd name="connsiteY3" fmla="*/ 1631950 h 1631950"/>
                  <a:gd name="connsiteX4" fmla="*/ 0 w 623084"/>
                  <a:gd name="connsiteY4" fmla="*/ 120650 h 1631950"/>
                  <a:gd name="connsiteX0" fmla="*/ 0 w 703427"/>
                  <a:gd name="connsiteY0" fmla="*/ 0 h 1511300"/>
                  <a:gd name="connsiteX1" fmla="*/ 692150 w 703427"/>
                  <a:gd name="connsiteY1" fmla="*/ 673100 h 1511300"/>
                  <a:gd name="connsiteX2" fmla="*/ 266700 w 703427"/>
                  <a:gd name="connsiteY2" fmla="*/ 1511300 h 1511300"/>
                  <a:gd name="connsiteX3" fmla="*/ 0 w 703427"/>
                  <a:gd name="connsiteY3" fmla="*/ 1511300 h 1511300"/>
                  <a:gd name="connsiteX4" fmla="*/ 0 w 703427"/>
                  <a:gd name="connsiteY4" fmla="*/ 0 h 1511300"/>
                  <a:gd name="connsiteX0" fmla="*/ 0 w 692150"/>
                  <a:gd name="connsiteY0" fmla="*/ 0 h 1511300"/>
                  <a:gd name="connsiteX1" fmla="*/ 692150 w 692150"/>
                  <a:gd name="connsiteY1" fmla="*/ 673100 h 1511300"/>
                  <a:gd name="connsiteX2" fmla="*/ 266700 w 692150"/>
                  <a:gd name="connsiteY2" fmla="*/ 1511300 h 1511300"/>
                  <a:gd name="connsiteX3" fmla="*/ 0 w 692150"/>
                  <a:gd name="connsiteY3" fmla="*/ 1511300 h 1511300"/>
                  <a:gd name="connsiteX4" fmla="*/ 0 w 692150"/>
                  <a:gd name="connsiteY4" fmla="*/ 0 h 1511300"/>
                  <a:gd name="connsiteX0" fmla="*/ 19050 w 692150"/>
                  <a:gd name="connsiteY0" fmla="*/ 0 h 1428750"/>
                  <a:gd name="connsiteX1" fmla="*/ 692150 w 692150"/>
                  <a:gd name="connsiteY1" fmla="*/ 590550 h 1428750"/>
                  <a:gd name="connsiteX2" fmla="*/ 266700 w 692150"/>
                  <a:gd name="connsiteY2" fmla="*/ 1428750 h 1428750"/>
                  <a:gd name="connsiteX3" fmla="*/ 0 w 692150"/>
                  <a:gd name="connsiteY3" fmla="*/ 1428750 h 1428750"/>
                  <a:gd name="connsiteX4" fmla="*/ 19050 w 692150"/>
                  <a:gd name="connsiteY4" fmla="*/ 0 h 1428750"/>
                  <a:gd name="connsiteX0" fmla="*/ 19050 w 692150"/>
                  <a:gd name="connsiteY0" fmla="*/ 212303 h 1641053"/>
                  <a:gd name="connsiteX1" fmla="*/ 692150 w 692150"/>
                  <a:gd name="connsiteY1" fmla="*/ 802853 h 1641053"/>
                  <a:gd name="connsiteX2" fmla="*/ 266700 w 692150"/>
                  <a:gd name="connsiteY2" fmla="*/ 1641053 h 1641053"/>
                  <a:gd name="connsiteX3" fmla="*/ 0 w 692150"/>
                  <a:gd name="connsiteY3" fmla="*/ 1641053 h 1641053"/>
                  <a:gd name="connsiteX4" fmla="*/ 19050 w 692150"/>
                  <a:gd name="connsiteY4" fmla="*/ 212303 h 1641053"/>
                  <a:gd name="connsiteX0" fmla="*/ 19050 w 736555"/>
                  <a:gd name="connsiteY0" fmla="*/ 217148 h 1645898"/>
                  <a:gd name="connsiteX1" fmla="*/ 692150 w 736555"/>
                  <a:gd name="connsiteY1" fmla="*/ 807698 h 1645898"/>
                  <a:gd name="connsiteX2" fmla="*/ 266700 w 736555"/>
                  <a:gd name="connsiteY2" fmla="*/ 1645898 h 1645898"/>
                  <a:gd name="connsiteX3" fmla="*/ 0 w 736555"/>
                  <a:gd name="connsiteY3" fmla="*/ 1645898 h 1645898"/>
                  <a:gd name="connsiteX4" fmla="*/ 19050 w 736555"/>
                  <a:gd name="connsiteY4" fmla="*/ 217148 h 1645898"/>
                  <a:gd name="connsiteX0" fmla="*/ 148264 w 865769"/>
                  <a:gd name="connsiteY0" fmla="*/ 217148 h 1645898"/>
                  <a:gd name="connsiteX1" fmla="*/ 821364 w 865769"/>
                  <a:gd name="connsiteY1" fmla="*/ 807698 h 1645898"/>
                  <a:gd name="connsiteX2" fmla="*/ 395914 w 865769"/>
                  <a:gd name="connsiteY2" fmla="*/ 1645898 h 1645898"/>
                  <a:gd name="connsiteX3" fmla="*/ 129214 w 865769"/>
                  <a:gd name="connsiteY3" fmla="*/ 1645898 h 1645898"/>
                  <a:gd name="connsiteX4" fmla="*/ 148264 w 865769"/>
                  <a:gd name="connsiteY4" fmla="*/ 217148 h 1645898"/>
                  <a:gd name="connsiteX0" fmla="*/ 120238 w 837743"/>
                  <a:gd name="connsiteY0" fmla="*/ 217148 h 1645898"/>
                  <a:gd name="connsiteX1" fmla="*/ 793338 w 837743"/>
                  <a:gd name="connsiteY1" fmla="*/ 807698 h 1645898"/>
                  <a:gd name="connsiteX2" fmla="*/ 367888 w 837743"/>
                  <a:gd name="connsiteY2" fmla="*/ 1645898 h 1645898"/>
                  <a:gd name="connsiteX3" fmla="*/ 139288 w 837743"/>
                  <a:gd name="connsiteY3" fmla="*/ 1645898 h 1645898"/>
                  <a:gd name="connsiteX4" fmla="*/ 120238 w 837743"/>
                  <a:gd name="connsiteY4" fmla="*/ 217148 h 1645898"/>
                  <a:gd name="connsiteX0" fmla="*/ 161887 w 879392"/>
                  <a:gd name="connsiteY0" fmla="*/ 217148 h 1645898"/>
                  <a:gd name="connsiteX1" fmla="*/ 834987 w 879392"/>
                  <a:gd name="connsiteY1" fmla="*/ 807698 h 1645898"/>
                  <a:gd name="connsiteX2" fmla="*/ 409537 w 879392"/>
                  <a:gd name="connsiteY2" fmla="*/ 1645898 h 1645898"/>
                  <a:gd name="connsiteX3" fmla="*/ 180937 w 879392"/>
                  <a:gd name="connsiteY3" fmla="*/ 1645898 h 1645898"/>
                  <a:gd name="connsiteX4" fmla="*/ 161887 w 879392"/>
                  <a:gd name="connsiteY4" fmla="*/ 217148 h 1645898"/>
                  <a:gd name="connsiteX0" fmla="*/ 168229 w 885734"/>
                  <a:gd name="connsiteY0" fmla="*/ 217148 h 1645898"/>
                  <a:gd name="connsiteX1" fmla="*/ 841329 w 885734"/>
                  <a:gd name="connsiteY1" fmla="*/ 807698 h 1645898"/>
                  <a:gd name="connsiteX2" fmla="*/ 415879 w 885734"/>
                  <a:gd name="connsiteY2" fmla="*/ 1645898 h 1645898"/>
                  <a:gd name="connsiteX3" fmla="*/ 187279 w 885734"/>
                  <a:gd name="connsiteY3" fmla="*/ 1645898 h 1645898"/>
                  <a:gd name="connsiteX4" fmla="*/ 168229 w 885734"/>
                  <a:gd name="connsiteY4" fmla="*/ 217148 h 1645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5734" h="1645898">
                    <a:moveTo>
                      <a:pt x="168229" y="217148"/>
                    </a:moveTo>
                    <a:cubicBezTo>
                      <a:pt x="1167296" y="-436902"/>
                      <a:pt x="826512" y="572748"/>
                      <a:pt x="841329" y="807698"/>
                    </a:cubicBezTo>
                    <a:cubicBezTo>
                      <a:pt x="743962" y="1144248"/>
                      <a:pt x="487846" y="1360148"/>
                      <a:pt x="415879" y="1645898"/>
                    </a:cubicBezTo>
                    <a:lnTo>
                      <a:pt x="187279" y="1645898"/>
                    </a:lnTo>
                    <a:cubicBezTo>
                      <a:pt x="-111171" y="998198"/>
                      <a:pt x="-3221" y="394948"/>
                      <a:pt x="168229" y="217148"/>
                    </a:cubicBezTo>
                    <a:close/>
                  </a:path>
                </a:pathLst>
              </a:custGeom>
              <a:solidFill>
                <a:srgbClr val="F3381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FD7E2215-6E0B-03D2-869B-C7A722ADD0A3}"/>
                  </a:ext>
                </a:extLst>
              </p:cNvPr>
              <p:cNvSpPr/>
              <p:nvPr/>
            </p:nvSpPr>
            <p:spPr>
              <a:xfrm>
                <a:off x="4133850" y="304800"/>
                <a:ext cx="317500" cy="806450"/>
              </a:xfrm>
              <a:custGeom>
                <a:avLst/>
                <a:gdLst>
                  <a:gd name="connsiteX0" fmla="*/ 317500 w 317500"/>
                  <a:gd name="connsiteY0" fmla="*/ 0 h 806450"/>
                  <a:gd name="connsiteX1" fmla="*/ 152400 w 317500"/>
                  <a:gd name="connsiteY1" fmla="*/ 260350 h 806450"/>
                  <a:gd name="connsiteX2" fmla="*/ 38100 w 317500"/>
                  <a:gd name="connsiteY2" fmla="*/ 596900 h 806450"/>
                  <a:gd name="connsiteX3" fmla="*/ 0 w 317500"/>
                  <a:gd name="connsiteY3" fmla="*/ 806450 h 806450"/>
                  <a:gd name="connsiteX4" fmla="*/ 0 w 317500"/>
                  <a:gd name="connsiteY4" fmla="*/ 806450 h 80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500" h="806450">
                    <a:moveTo>
                      <a:pt x="317500" y="0"/>
                    </a:moveTo>
                    <a:cubicBezTo>
                      <a:pt x="258233" y="80433"/>
                      <a:pt x="198967" y="160867"/>
                      <a:pt x="152400" y="260350"/>
                    </a:cubicBezTo>
                    <a:cubicBezTo>
                      <a:pt x="105833" y="359833"/>
                      <a:pt x="63500" y="505883"/>
                      <a:pt x="38100" y="596900"/>
                    </a:cubicBezTo>
                    <a:cubicBezTo>
                      <a:pt x="12700" y="687917"/>
                      <a:pt x="0" y="806450"/>
                      <a:pt x="0" y="806450"/>
                    </a:cubicBezTo>
                    <a:lnTo>
                      <a:pt x="0" y="806450"/>
                    </a:lnTo>
                  </a:path>
                </a:pathLst>
              </a:custGeom>
              <a:solidFill>
                <a:srgbClr val="F3381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2690293-6293-8D10-47DE-41B2ABDF1185}"/>
                </a:ext>
              </a:extLst>
            </p:cNvPr>
            <p:cNvGrpSpPr/>
            <p:nvPr/>
          </p:nvGrpSpPr>
          <p:grpSpPr>
            <a:xfrm>
              <a:off x="3030450" y="3067788"/>
              <a:ext cx="1476010" cy="2304482"/>
              <a:chOff x="3030450" y="3067788"/>
              <a:chExt cx="1476010" cy="2304482"/>
            </a:xfrm>
          </p:grpSpPr>
          <p:sp>
            <p:nvSpPr>
              <p:cNvPr id="52" name="Rectangle 17">
                <a:extLst>
                  <a:ext uri="{FF2B5EF4-FFF2-40B4-BE49-F238E27FC236}">
                    <a16:creationId xmlns:a16="http://schemas.microsoft.com/office/drawing/2014/main" id="{EB4F4B18-52A5-FF99-7BCA-0DB008D4C37B}"/>
                  </a:ext>
                </a:extLst>
              </p:cNvPr>
              <p:cNvSpPr/>
              <p:nvPr/>
            </p:nvSpPr>
            <p:spPr>
              <a:xfrm rot="19128687">
                <a:off x="3101942" y="3067788"/>
                <a:ext cx="1222281" cy="743314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281" h="743314">
                    <a:moveTo>
                      <a:pt x="0" y="40891"/>
                    </a:moveTo>
                    <a:cubicBezTo>
                      <a:pt x="419275" y="197408"/>
                      <a:pt x="597553" y="-392784"/>
                      <a:pt x="1222281" y="551060"/>
                    </a:cubicBezTo>
                    <a:lnTo>
                      <a:pt x="1040383" y="743314"/>
                    </a:lnTo>
                    <a:cubicBezTo>
                      <a:pt x="658975" y="-139490"/>
                      <a:pt x="360236" y="353728"/>
                      <a:pt x="0" y="194028"/>
                    </a:cubicBezTo>
                    <a:lnTo>
                      <a:pt x="0" y="40891"/>
                    </a:lnTo>
                    <a:close/>
                  </a:path>
                </a:pathLst>
              </a:custGeom>
              <a:solidFill>
                <a:srgbClr val="D42F1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Rectangle 17">
                <a:extLst>
                  <a:ext uri="{FF2B5EF4-FFF2-40B4-BE49-F238E27FC236}">
                    <a16:creationId xmlns:a16="http://schemas.microsoft.com/office/drawing/2014/main" id="{D0323AFA-4F4B-0951-0489-C5E3CA29D6F4}"/>
                  </a:ext>
                </a:extLst>
              </p:cNvPr>
              <p:cNvSpPr/>
              <p:nvPr/>
            </p:nvSpPr>
            <p:spPr>
              <a:xfrm rot="19128687">
                <a:off x="3030450" y="3533198"/>
                <a:ext cx="1365644" cy="854817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5644" h="854817">
                    <a:moveTo>
                      <a:pt x="0" y="102201"/>
                    </a:moveTo>
                    <a:cubicBezTo>
                      <a:pt x="116780" y="115317"/>
                      <a:pt x="617879" y="64550"/>
                      <a:pt x="851228" y="0"/>
                    </a:cubicBezTo>
                    <a:cubicBezTo>
                      <a:pt x="1078835" y="92436"/>
                      <a:pt x="842020" y="377298"/>
                      <a:pt x="1365644" y="656820"/>
                    </a:cubicBezTo>
                    <a:lnTo>
                      <a:pt x="1340731" y="854817"/>
                    </a:lnTo>
                    <a:cubicBezTo>
                      <a:pt x="964564" y="654893"/>
                      <a:pt x="836442" y="428089"/>
                      <a:pt x="769503" y="151247"/>
                    </a:cubicBezTo>
                    <a:cubicBezTo>
                      <a:pt x="540546" y="198403"/>
                      <a:pt x="117375" y="329938"/>
                      <a:pt x="1432" y="276843"/>
                    </a:cubicBezTo>
                    <a:cubicBezTo>
                      <a:pt x="955" y="218629"/>
                      <a:pt x="477" y="160415"/>
                      <a:pt x="0" y="102201"/>
                    </a:cubicBezTo>
                    <a:close/>
                  </a:path>
                </a:pathLst>
              </a:custGeom>
              <a:solidFill>
                <a:srgbClr val="D42F1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Rectangle 17">
                <a:extLst>
                  <a:ext uri="{FF2B5EF4-FFF2-40B4-BE49-F238E27FC236}">
                    <a16:creationId xmlns:a16="http://schemas.microsoft.com/office/drawing/2014/main" id="{0A985863-A309-3CF0-1E1C-75D5EF96CFD2}"/>
                  </a:ext>
                </a:extLst>
              </p:cNvPr>
              <p:cNvSpPr/>
              <p:nvPr/>
            </p:nvSpPr>
            <p:spPr>
              <a:xfrm rot="18375819">
                <a:off x="3414999" y="3985819"/>
                <a:ext cx="1376698" cy="806225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769503 w 1365644"/>
                  <a:gd name="connsiteY3" fmla="*/ 49046 h 752616"/>
                  <a:gd name="connsiteX4" fmla="*/ 1432 w 1365644"/>
                  <a:gd name="connsiteY4" fmla="*/ 174642 h 752616"/>
                  <a:gd name="connsiteX5" fmla="*/ 0 w 1365644"/>
                  <a:gd name="connsiteY5" fmla="*/ 0 h 752616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1432 w 1365644"/>
                  <a:gd name="connsiteY3" fmla="*/ 174642 h 752616"/>
                  <a:gd name="connsiteX4" fmla="*/ 0 w 1365644"/>
                  <a:gd name="connsiteY4" fmla="*/ 0 h 752616"/>
                  <a:gd name="connsiteX0" fmla="*/ 0 w 1365644"/>
                  <a:gd name="connsiteY0" fmla="*/ 37401 h 790017"/>
                  <a:gd name="connsiteX1" fmla="*/ 1365644 w 1365644"/>
                  <a:gd name="connsiteY1" fmla="*/ 592020 h 790017"/>
                  <a:gd name="connsiteX2" fmla="*/ 1340731 w 1365644"/>
                  <a:gd name="connsiteY2" fmla="*/ 790017 h 790017"/>
                  <a:gd name="connsiteX3" fmla="*/ 1432 w 1365644"/>
                  <a:gd name="connsiteY3" fmla="*/ 212043 h 790017"/>
                  <a:gd name="connsiteX4" fmla="*/ 0 w 1365644"/>
                  <a:gd name="connsiteY4" fmla="*/ 37401 h 790017"/>
                  <a:gd name="connsiteX0" fmla="*/ 0 w 1365644"/>
                  <a:gd name="connsiteY0" fmla="*/ 50622 h 803238"/>
                  <a:gd name="connsiteX1" fmla="*/ 1365644 w 1365644"/>
                  <a:gd name="connsiteY1" fmla="*/ 605241 h 803238"/>
                  <a:gd name="connsiteX2" fmla="*/ 1340731 w 1365644"/>
                  <a:gd name="connsiteY2" fmla="*/ 803238 h 803238"/>
                  <a:gd name="connsiteX3" fmla="*/ 1432 w 1365644"/>
                  <a:gd name="connsiteY3" fmla="*/ 225264 h 803238"/>
                  <a:gd name="connsiteX4" fmla="*/ 0 w 1365644"/>
                  <a:gd name="connsiteY4" fmla="*/ 50622 h 803238"/>
                  <a:gd name="connsiteX0" fmla="*/ 0 w 1376698"/>
                  <a:gd name="connsiteY0" fmla="*/ 53924 h 770079"/>
                  <a:gd name="connsiteX1" fmla="*/ 1376698 w 1376698"/>
                  <a:gd name="connsiteY1" fmla="*/ 572082 h 770079"/>
                  <a:gd name="connsiteX2" fmla="*/ 1351785 w 1376698"/>
                  <a:gd name="connsiteY2" fmla="*/ 770079 h 770079"/>
                  <a:gd name="connsiteX3" fmla="*/ 12486 w 1376698"/>
                  <a:gd name="connsiteY3" fmla="*/ 192105 h 770079"/>
                  <a:gd name="connsiteX4" fmla="*/ 0 w 1376698"/>
                  <a:gd name="connsiteY4" fmla="*/ 53924 h 770079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67534 h 806225"/>
                  <a:gd name="connsiteX1" fmla="*/ 1376698 w 1376698"/>
                  <a:gd name="connsiteY1" fmla="*/ 585692 h 806225"/>
                  <a:gd name="connsiteX2" fmla="*/ 1321065 w 1376698"/>
                  <a:gd name="connsiteY2" fmla="*/ 806225 h 806225"/>
                  <a:gd name="connsiteX3" fmla="*/ 12486 w 1376698"/>
                  <a:gd name="connsiteY3" fmla="*/ 205715 h 806225"/>
                  <a:gd name="connsiteX4" fmla="*/ 0 w 1376698"/>
                  <a:gd name="connsiteY4" fmla="*/ 67534 h 80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6698" h="806225">
                    <a:moveTo>
                      <a:pt x="0" y="67534"/>
                    </a:moveTo>
                    <a:cubicBezTo>
                      <a:pt x="975756" y="-162987"/>
                      <a:pt x="805000" y="243199"/>
                      <a:pt x="1376698" y="585692"/>
                    </a:cubicBezTo>
                    <a:lnTo>
                      <a:pt x="1321065" y="806225"/>
                    </a:lnTo>
                    <a:cubicBezTo>
                      <a:pt x="1093696" y="742896"/>
                      <a:pt x="925733" y="-42571"/>
                      <a:pt x="12486" y="205715"/>
                    </a:cubicBezTo>
                    <a:cubicBezTo>
                      <a:pt x="12009" y="147501"/>
                      <a:pt x="477" y="125748"/>
                      <a:pt x="0" y="67534"/>
                    </a:cubicBezTo>
                    <a:close/>
                  </a:path>
                </a:pathLst>
              </a:custGeom>
              <a:solidFill>
                <a:srgbClr val="D42F1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Rectangle 17">
                <a:extLst>
                  <a:ext uri="{FF2B5EF4-FFF2-40B4-BE49-F238E27FC236}">
                    <a16:creationId xmlns:a16="http://schemas.microsoft.com/office/drawing/2014/main" id="{731733A7-66C0-9B13-E114-AAB7484FED20}"/>
                  </a:ext>
                </a:extLst>
              </p:cNvPr>
              <p:cNvSpPr/>
              <p:nvPr/>
            </p:nvSpPr>
            <p:spPr>
              <a:xfrm rot="18375819">
                <a:off x="3505559" y="4371447"/>
                <a:ext cx="1433204" cy="568442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769503 w 1365644"/>
                  <a:gd name="connsiteY3" fmla="*/ 49046 h 752616"/>
                  <a:gd name="connsiteX4" fmla="*/ 1432 w 1365644"/>
                  <a:gd name="connsiteY4" fmla="*/ 174642 h 752616"/>
                  <a:gd name="connsiteX5" fmla="*/ 0 w 1365644"/>
                  <a:gd name="connsiteY5" fmla="*/ 0 h 752616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1432 w 1365644"/>
                  <a:gd name="connsiteY3" fmla="*/ 174642 h 752616"/>
                  <a:gd name="connsiteX4" fmla="*/ 0 w 1365644"/>
                  <a:gd name="connsiteY4" fmla="*/ 0 h 752616"/>
                  <a:gd name="connsiteX0" fmla="*/ 0 w 1365644"/>
                  <a:gd name="connsiteY0" fmla="*/ 37401 h 790017"/>
                  <a:gd name="connsiteX1" fmla="*/ 1365644 w 1365644"/>
                  <a:gd name="connsiteY1" fmla="*/ 592020 h 790017"/>
                  <a:gd name="connsiteX2" fmla="*/ 1340731 w 1365644"/>
                  <a:gd name="connsiteY2" fmla="*/ 790017 h 790017"/>
                  <a:gd name="connsiteX3" fmla="*/ 1432 w 1365644"/>
                  <a:gd name="connsiteY3" fmla="*/ 212043 h 790017"/>
                  <a:gd name="connsiteX4" fmla="*/ 0 w 1365644"/>
                  <a:gd name="connsiteY4" fmla="*/ 37401 h 790017"/>
                  <a:gd name="connsiteX0" fmla="*/ 0 w 1365644"/>
                  <a:gd name="connsiteY0" fmla="*/ 50622 h 803238"/>
                  <a:gd name="connsiteX1" fmla="*/ 1365644 w 1365644"/>
                  <a:gd name="connsiteY1" fmla="*/ 605241 h 803238"/>
                  <a:gd name="connsiteX2" fmla="*/ 1340731 w 1365644"/>
                  <a:gd name="connsiteY2" fmla="*/ 803238 h 803238"/>
                  <a:gd name="connsiteX3" fmla="*/ 1432 w 1365644"/>
                  <a:gd name="connsiteY3" fmla="*/ 225264 h 803238"/>
                  <a:gd name="connsiteX4" fmla="*/ 0 w 1365644"/>
                  <a:gd name="connsiteY4" fmla="*/ 50622 h 803238"/>
                  <a:gd name="connsiteX0" fmla="*/ 0 w 1376698"/>
                  <a:gd name="connsiteY0" fmla="*/ 53924 h 770079"/>
                  <a:gd name="connsiteX1" fmla="*/ 1376698 w 1376698"/>
                  <a:gd name="connsiteY1" fmla="*/ 572082 h 770079"/>
                  <a:gd name="connsiteX2" fmla="*/ 1351785 w 1376698"/>
                  <a:gd name="connsiteY2" fmla="*/ 770079 h 770079"/>
                  <a:gd name="connsiteX3" fmla="*/ 12486 w 1376698"/>
                  <a:gd name="connsiteY3" fmla="*/ 192105 h 770079"/>
                  <a:gd name="connsiteX4" fmla="*/ 0 w 1376698"/>
                  <a:gd name="connsiteY4" fmla="*/ 53924 h 770079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67534 h 806225"/>
                  <a:gd name="connsiteX1" fmla="*/ 1376698 w 1376698"/>
                  <a:gd name="connsiteY1" fmla="*/ 585692 h 806225"/>
                  <a:gd name="connsiteX2" fmla="*/ 1321065 w 1376698"/>
                  <a:gd name="connsiteY2" fmla="*/ 806225 h 806225"/>
                  <a:gd name="connsiteX3" fmla="*/ 12486 w 1376698"/>
                  <a:gd name="connsiteY3" fmla="*/ 205715 h 806225"/>
                  <a:gd name="connsiteX4" fmla="*/ 0 w 1376698"/>
                  <a:gd name="connsiteY4" fmla="*/ 67534 h 806225"/>
                  <a:gd name="connsiteX0" fmla="*/ 0 w 1463924"/>
                  <a:gd name="connsiteY0" fmla="*/ 93194 h 831885"/>
                  <a:gd name="connsiteX1" fmla="*/ 1463924 w 1463924"/>
                  <a:gd name="connsiteY1" fmla="*/ 433957 h 831885"/>
                  <a:gd name="connsiteX2" fmla="*/ 1321065 w 1463924"/>
                  <a:gd name="connsiteY2" fmla="*/ 831885 h 831885"/>
                  <a:gd name="connsiteX3" fmla="*/ 12486 w 1463924"/>
                  <a:gd name="connsiteY3" fmla="*/ 231375 h 831885"/>
                  <a:gd name="connsiteX4" fmla="*/ 0 w 1463924"/>
                  <a:gd name="connsiteY4" fmla="*/ 93194 h 831885"/>
                  <a:gd name="connsiteX0" fmla="*/ 0 w 1433204"/>
                  <a:gd name="connsiteY0" fmla="*/ 89035 h 827726"/>
                  <a:gd name="connsiteX1" fmla="*/ 1433204 w 1433204"/>
                  <a:gd name="connsiteY1" fmla="*/ 452334 h 827726"/>
                  <a:gd name="connsiteX2" fmla="*/ 1321065 w 1433204"/>
                  <a:gd name="connsiteY2" fmla="*/ 827726 h 827726"/>
                  <a:gd name="connsiteX3" fmla="*/ 12486 w 1433204"/>
                  <a:gd name="connsiteY3" fmla="*/ 227216 h 827726"/>
                  <a:gd name="connsiteX4" fmla="*/ 0 w 1433204"/>
                  <a:gd name="connsiteY4" fmla="*/ 89035 h 827726"/>
                  <a:gd name="connsiteX0" fmla="*/ 0 w 1433204"/>
                  <a:gd name="connsiteY0" fmla="*/ 89035 h 525813"/>
                  <a:gd name="connsiteX1" fmla="*/ 1433204 w 1433204"/>
                  <a:gd name="connsiteY1" fmla="*/ 452334 h 525813"/>
                  <a:gd name="connsiteX2" fmla="*/ 1307495 w 1433204"/>
                  <a:gd name="connsiteY2" fmla="*/ 525813 h 525813"/>
                  <a:gd name="connsiteX3" fmla="*/ 12486 w 1433204"/>
                  <a:gd name="connsiteY3" fmla="*/ 227216 h 525813"/>
                  <a:gd name="connsiteX4" fmla="*/ 0 w 1433204"/>
                  <a:gd name="connsiteY4" fmla="*/ 89035 h 525813"/>
                  <a:gd name="connsiteX0" fmla="*/ 0 w 1433204"/>
                  <a:gd name="connsiteY0" fmla="*/ 89035 h 525813"/>
                  <a:gd name="connsiteX1" fmla="*/ 1433204 w 1433204"/>
                  <a:gd name="connsiteY1" fmla="*/ 452334 h 525813"/>
                  <a:gd name="connsiteX2" fmla="*/ 1307495 w 1433204"/>
                  <a:gd name="connsiteY2" fmla="*/ 525813 h 525813"/>
                  <a:gd name="connsiteX3" fmla="*/ 12486 w 1433204"/>
                  <a:gd name="connsiteY3" fmla="*/ 227216 h 525813"/>
                  <a:gd name="connsiteX4" fmla="*/ 0 w 1433204"/>
                  <a:gd name="connsiteY4" fmla="*/ 89035 h 525813"/>
                  <a:gd name="connsiteX0" fmla="*/ 0 w 1433204"/>
                  <a:gd name="connsiteY0" fmla="*/ 89035 h 568442"/>
                  <a:gd name="connsiteX1" fmla="*/ 1433204 w 1433204"/>
                  <a:gd name="connsiteY1" fmla="*/ 452334 h 568442"/>
                  <a:gd name="connsiteX2" fmla="*/ 1159209 w 1433204"/>
                  <a:gd name="connsiteY2" fmla="*/ 568442 h 568442"/>
                  <a:gd name="connsiteX3" fmla="*/ 12486 w 1433204"/>
                  <a:gd name="connsiteY3" fmla="*/ 227216 h 568442"/>
                  <a:gd name="connsiteX4" fmla="*/ 0 w 1433204"/>
                  <a:gd name="connsiteY4" fmla="*/ 89035 h 568442"/>
                  <a:gd name="connsiteX0" fmla="*/ 0 w 1433204"/>
                  <a:gd name="connsiteY0" fmla="*/ 89035 h 568442"/>
                  <a:gd name="connsiteX1" fmla="*/ 1433204 w 1433204"/>
                  <a:gd name="connsiteY1" fmla="*/ 452334 h 568442"/>
                  <a:gd name="connsiteX2" fmla="*/ 1159209 w 1433204"/>
                  <a:gd name="connsiteY2" fmla="*/ 568442 h 568442"/>
                  <a:gd name="connsiteX3" fmla="*/ 12486 w 1433204"/>
                  <a:gd name="connsiteY3" fmla="*/ 227216 h 568442"/>
                  <a:gd name="connsiteX4" fmla="*/ 0 w 1433204"/>
                  <a:gd name="connsiteY4" fmla="*/ 89035 h 568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3204" h="568442">
                    <a:moveTo>
                      <a:pt x="0" y="89035"/>
                    </a:moveTo>
                    <a:cubicBezTo>
                      <a:pt x="975756" y="-141486"/>
                      <a:pt x="861506" y="109841"/>
                      <a:pt x="1433204" y="452334"/>
                    </a:cubicBezTo>
                    <a:lnTo>
                      <a:pt x="1159209" y="568442"/>
                    </a:lnTo>
                    <a:cubicBezTo>
                      <a:pt x="986709" y="360906"/>
                      <a:pt x="925733" y="-21070"/>
                      <a:pt x="12486" y="227216"/>
                    </a:cubicBezTo>
                    <a:cubicBezTo>
                      <a:pt x="12009" y="169002"/>
                      <a:pt x="477" y="147249"/>
                      <a:pt x="0" y="89035"/>
                    </a:cubicBezTo>
                    <a:close/>
                  </a:path>
                </a:pathLst>
              </a:custGeom>
              <a:solidFill>
                <a:srgbClr val="D42F1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99CDA1A-4423-039E-5A06-0170F6EC9A9B}"/>
                  </a:ext>
                </a:extLst>
              </p:cNvPr>
              <p:cNvSpPr/>
              <p:nvPr/>
            </p:nvSpPr>
            <p:spPr>
              <a:xfrm>
                <a:off x="3589859" y="5083342"/>
                <a:ext cx="198100" cy="198100"/>
              </a:xfrm>
              <a:prstGeom prst="ellipse">
                <a:avLst/>
              </a:prstGeom>
              <a:solidFill>
                <a:srgbClr val="D42F1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F6896364-2D21-4415-0BAB-4EC80A30609E}"/>
                  </a:ext>
                </a:extLst>
              </p:cNvPr>
              <p:cNvSpPr/>
              <p:nvPr/>
            </p:nvSpPr>
            <p:spPr>
              <a:xfrm>
                <a:off x="3362514" y="4713500"/>
                <a:ext cx="198100" cy="198100"/>
              </a:xfrm>
              <a:prstGeom prst="ellipse">
                <a:avLst/>
              </a:prstGeom>
              <a:solidFill>
                <a:srgbClr val="D42F1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D96600D-88CF-7E89-0C88-DC6A9AD7D7DC}"/>
                </a:ext>
              </a:extLst>
            </p:cNvPr>
            <p:cNvGrpSpPr/>
            <p:nvPr/>
          </p:nvGrpSpPr>
          <p:grpSpPr>
            <a:xfrm flipH="1">
              <a:off x="5102974" y="3069001"/>
              <a:ext cx="1476010" cy="2304482"/>
              <a:chOff x="3030450" y="3067788"/>
              <a:chExt cx="1476010" cy="2304482"/>
            </a:xfrm>
          </p:grpSpPr>
          <p:sp>
            <p:nvSpPr>
              <p:cNvPr id="46" name="Rectangle 17">
                <a:extLst>
                  <a:ext uri="{FF2B5EF4-FFF2-40B4-BE49-F238E27FC236}">
                    <a16:creationId xmlns:a16="http://schemas.microsoft.com/office/drawing/2014/main" id="{AC29DC8E-2EDA-6C95-9381-2A0DC47131A8}"/>
                  </a:ext>
                </a:extLst>
              </p:cNvPr>
              <p:cNvSpPr/>
              <p:nvPr/>
            </p:nvSpPr>
            <p:spPr>
              <a:xfrm rot="19128687">
                <a:off x="3101942" y="3067788"/>
                <a:ext cx="1222281" cy="743314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281" h="743314">
                    <a:moveTo>
                      <a:pt x="0" y="40891"/>
                    </a:moveTo>
                    <a:cubicBezTo>
                      <a:pt x="419275" y="197408"/>
                      <a:pt x="597553" y="-392784"/>
                      <a:pt x="1222281" y="551060"/>
                    </a:cubicBezTo>
                    <a:lnTo>
                      <a:pt x="1040383" y="743314"/>
                    </a:lnTo>
                    <a:cubicBezTo>
                      <a:pt x="658975" y="-139490"/>
                      <a:pt x="360236" y="353728"/>
                      <a:pt x="0" y="194028"/>
                    </a:cubicBezTo>
                    <a:lnTo>
                      <a:pt x="0" y="40891"/>
                    </a:lnTo>
                    <a:close/>
                  </a:path>
                </a:pathLst>
              </a:custGeom>
              <a:solidFill>
                <a:srgbClr val="D42F1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Rectangle 17">
                <a:extLst>
                  <a:ext uri="{FF2B5EF4-FFF2-40B4-BE49-F238E27FC236}">
                    <a16:creationId xmlns:a16="http://schemas.microsoft.com/office/drawing/2014/main" id="{D474234E-2049-92F7-EE3E-7F6A1D35B53D}"/>
                  </a:ext>
                </a:extLst>
              </p:cNvPr>
              <p:cNvSpPr/>
              <p:nvPr/>
            </p:nvSpPr>
            <p:spPr>
              <a:xfrm rot="19128687">
                <a:off x="3030450" y="3533198"/>
                <a:ext cx="1365644" cy="854817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5644" h="854817">
                    <a:moveTo>
                      <a:pt x="0" y="102201"/>
                    </a:moveTo>
                    <a:cubicBezTo>
                      <a:pt x="116780" y="115317"/>
                      <a:pt x="617879" y="64550"/>
                      <a:pt x="851228" y="0"/>
                    </a:cubicBezTo>
                    <a:cubicBezTo>
                      <a:pt x="1078835" y="92436"/>
                      <a:pt x="842020" y="377298"/>
                      <a:pt x="1365644" y="656820"/>
                    </a:cubicBezTo>
                    <a:lnTo>
                      <a:pt x="1340731" y="854817"/>
                    </a:lnTo>
                    <a:cubicBezTo>
                      <a:pt x="964564" y="654893"/>
                      <a:pt x="836442" y="428089"/>
                      <a:pt x="769503" y="151247"/>
                    </a:cubicBezTo>
                    <a:cubicBezTo>
                      <a:pt x="540546" y="198403"/>
                      <a:pt x="117375" y="329938"/>
                      <a:pt x="1432" y="276843"/>
                    </a:cubicBezTo>
                    <a:cubicBezTo>
                      <a:pt x="955" y="218629"/>
                      <a:pt x="477" y="160415"/>
                      <a:pt x="0" y="102201"/>
                    </a:cubicBezTo>
                    <a:close/>
                  </a:path>
                </a:pathLst>
              </a:custGeom>
              <a:solidFill>
                <a:srgbClr val="D42F1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Rectangle 17">
                <a:extLst>
                  <a:ext uri="{FF2B5EF4-FFF2-40B4-BE49-F238E27FC236}">
                    <a16:creationId xmlns:a16="http://schemas.microsoft.com/office/drawing/2014/main" id="{ED8E8661-AF97-2A9A-9C17-94C71157D411}"/>
                  </a:ext>
                </a:extLst>
              </p:cNvPr>
              <p:cNvSpPr/>
              <p:nvPr/>
            </p:nvSpPr>
            <p:spPr>
              <a:xfrm rot="18375819">
                <a:off x="3414999" y="3985819"/>
                <a:ext cx="1376698" cy="806225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769503 w 1365644"/>
                  <a:gd name="connsiteY3" fmla="*/ 49046 h 752616"/>
                  <a:gd name="connsiteX4" fmla="*/ 1432 w 1365644"/>
                  <a:gd name="connsiteY4" fmla="*/ 174642 h 752616"/>
                  <a:gd name="connsiteX5" fmla="*/ 0 w 1365644"/>
                  <a:gd name="connsiteY5" fmla="*/ 0 h 752616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1432 w 1365644"/>
                  <a:gd name="connsiteY3" fmla="*/ 174642 h 752616"/>
                  <a:gd name="connsiteX4" fmla="*/ 0 w 1365644"/>
                  <a:gd name="connsiteY4" fmla="*/ 0 h 752616"/>
                  <a:gd name="connsiteX0" fmla="*/ 0 w 1365644"/>
                  <a:gd name="connsiteY0" fmla="*/ 37401 h 790017"/>
                  <a:gd name="connsiteX1" fmla="*/ 1365644 w 1365644"/>
                  <a:gd name="connsiteY1" fmla="*/ 592020 h 790017"/>
                  <a:gd name="connsiteX2" fmla="*/ 1340731 w 1365644"/>
                  <a:gd name="connsiteY2" fmla="*/ 790017 h 790017"/>
                  <a:gd name="connsiteX3" fmla="*/ 1432 w 1365644"/>
                  <a:gd name="connsiteY3" fmla="*/ 212043 h 790017"/>
                  <a:gd name="connsiteX4" fmla="*/ 0 w 1365644"/>
                  <a:gd name="connsiteY4" fmla="*/ 37401 h 790017"/>
                  <a:gd name="connsiteX0" fmla="*/ 0 w 1365644"/>
                  <a:gd name="connsiteY0" fmla="*/ 50622 h 803238"/>
                  <a:gd name="connsiteX1" fmla="*/ 1365644 w 1365644"/>
                  <a:gd name="connsiteY1" fmla="*/ 605241 h 803238"/>
                  <a:gd name="connsiteX2" fmla="*/ 1340731 w 1365644"/>
                  <a:gd name="connsiteY2" fmla="*/ 803238 h 803238"/>
                  <a:gd name="connsiteX3" fmla="*/ 1432 w 1365644"/>
                  <a:gd name="connsiteY3" fmla="*/ 225264 h 803238"/>
                  <a:gd name="connsiteX4" fmla="*/ 0 w 1365644"/>
                  <a:gd name="connsiteY4" fmla="*/ 50622 h 803238"/>
                  <a:gd name="connsiteX0" fmla="*/ 0 w 1376698"/>
                  <a:gd name="connsiteY0" fmla="*/ 53924 h 770079"/>
                  <a:gd name="connsiteX1" fmla="*/ 1376698 w 1376698"/>
                  <a:gd name="connsiteY1" fmla="*/ 572082 h 770079"/>
                  <a:gd name="connsiteX2" fmla="*/ 1351785 w 1376698"/>
                  <a:gd name="connsiteY2" fmla="*/ 770079 h 770079"/>
                  <a:gd name="connsiteX3" fmla="*/ 12486 w 1376698"/>
                  <a:gd name="connsiteY3" fmla="*/ 192105 h 770079"/>
                  <a:gd name="connsiteX4" fmla="*/ 0 w 1376698"/>
                  <a:gd name="connsiteY4" fmla="*/ 53924 h 770079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67534 h 806225"/>
                  <a:gd name="connsiteX1" fmla="*/ 1376698 w 1376698"/>
                  <a:gd name="connsiteY1" fmla="*/ 585692 h 806225"/>
                  <a:gd name="connsiteX2" fmla="*/ 1321065 w 1376698"/>
                  <a:gd name="connsiteY2" fmla="*/ 806225 h 806225"/>
                  <a:gd name="connsiteX3" fmla="*/ 12486 w 1376698"/>
                  <a:gd name="connsiteY3" fmla="*/ 205715 h 806225"/>
                  <a:gd name="connsiteX4" fmla="*/ 0 w 1376698"/>
                  <a:gd name="connsiteY4" fmla="*/ 67534 h 80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6698" h="806225">
                    <a:moveTo>
                      <a:pt x="0" y="67534"/>
                    </a:moveTo>
                    <a:cubicBezTo>
                      <a:pt x="975756" y="-162987"/>
                      <a:pt x="805000" y="243199"/>
                      <a:pt x="1376698" y="585692"/>
                    </a:cubicBezTo>
                    <a:lnTo>
                      <a:pt x="1321065" y="806225"/>
                    </a:lnTo>
                    <a:cubicBezTo>
                      <a:pt x="1093696" y="742896"/>
                      <a:pt x="925733" y="-42571"/>
                      <a:pt x="12486" y="205715"/>
                    </a:cubicBezTo>
                    <a:cubicBezTo>
                      <a:pt x="12009" y="147501"/>
                      <a:pt x="477" y="125748"/>
                      <a:pt x="0" y="67534"/>
                    </a:cubicBezTo>
                    <a:close/>
                  </a:path>
                </a:pathLst>
              </a:custGeom>
              <a:solidFill>
                <a:srgbClr val="D42F1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Rectangle 17">
                <a:extLst>
                  <a:ext uri="{FF2B5EF4-FFF2-40B4-BE49-F238E27FC236}">
                    <a16:creationId xmlns:a16="http://schemas.microsoft.com/office/drawing/2014/main" id="{E1F23C37-EE41-4853-1B4F-88CE344BFC90}"/>
                  </a:ext>
                </a:extLst>
              </p:cNvPr>
              <p:cNvSpPr/>
              <p:nvPr/>
            </p:nvSpPr>
            <p:spPr>
              <a:xfrm rot="18375819">
                <a:off x="3505559" y="4371447"/>
                <a:ext cx="1433204" cy="568442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769503 w 1365644"/>
                  <a:gd name="connsiteY3" fmla="*/ 49046 h 752616"/>
                  <a:gd name="connsiteX4" fmla="*/ 1432 w 1365644"/>
                  <a:gd name="connsiteY4" fmla="*/ 174642 h 752616"/>
                  <a:gd name="connsiteX5" fmla="*/ 0 w 1365644"/>
                  <a:gd name="connsiteY5" fmla="*/ 0 h 752616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1432 w 1365644"/>
                  <a:gd name="connsiteY3" fmla="*/ 174642 h 752616"/>
                  <a:gd name="connsiteX4" fmla="*/ 0 w 1365644"/>
                  <a:gd name="connsiteY4" fmla="*/ 0 h 752616"/>
                  <a:gd name="connsiteX0" fmla="*/ 0 w 1365644"/>
                  <a:gd name="connsiteY0" fmla="*/ 37401 h 790017"/>
                  <a:gd name="connsiteX1" fmla="*/ 1365644 w 1365644"/>
                  <a:gd name="connsiteY1" fmla="*/ 592020 h 790017"/>
                  <a:gd name="connsiteX2" fmla="*/ 1340731 w 1365644"/>
                  <a:gd name="connsiteY2" fmla="*/ 790017 h 790017"/>
                  <a:gd name="connsiteX3" fmla="*/ 1432 w 1365644"/>
                  <a:gd name="connsiteY3" fmla="*/ 212043 h 790017"/>
                  <a:gd name="connsiteX4" fmla="*/ 0 w 1365644"/>
                  <a:gd name="connsiteY4" fmla="*/ 37401 h 790017"/>
                  <a:gd name="connsiteX0" fmla="*/ 0 w 1365644"/>
                  <a:gd name="connsiteY0" fmla="*/ 50622 h 803238"/>
                  <a:gd name="connsiteX1" fmla="*/ 1365644 w 1365644"/>
                  <a:gd name="connsiteY1" fmla="*/ 605241 h 803238"/>
                  <a:gd name="connsiteX2" fmla="*/ 1340731 w 1365644"/>
                  <a:gd name="connsiteY2" fmla="*/ 803238 h 803238"/>
                  <a:gd name="connsiteX3" fmla="*/ 1432 w 1365644"/>
                  <a:gd name="connsiteY3" fmla="*/ 225264 h 803238"/>
                  <a:gd name="connsiteX4" fmla="*/ 0 w 1365644"/>
                  <a:gd name="connsiteY4" fmla="*/ 50622 h 803238"/>
                  <a:gd name="connsiteX0" fmla="*/ 0 w 1376698"/>
                  <a:gd name="connsiteY0" fmla="*/ 53924 h 770079"/>
                  <a:gd name="connsiteX1" fmla="*/ 1376698 w 1376698"/>
                  <a:gd name="connsiteY1" fmla="*/ 572082 h 770079"/>
                  <a:gd name="connsiteX2" fmla="*/ 1351785 w 1376698"/>
                  <a:gd name="connsiteY2" fmla="*/ 770079 h 770079"/>
                  <a:gd name="connsiteX3" fmla="*/ 12486 w 1376698"/>
                  <a:gd name="connsiteY3" fmla="*/ 192105 h 770079"/>
                  <a:gd name="connsiteX4" fmla="*/ 0 w 1376698"/>
                  <a:gd name="connsiteY4" fmla="*/ 53924 h 770079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67534 h 806225"/>
                  <a:gd name="connsiteX1" fmla="*/ 1376698 w 1376698"/>
                  <a:gd name="connsiteY1" fmla="*/ 585692 h 806225"/>
                  <a:gd name="connsiteX2" fmla="*/ 1321065 w 1376698"/>
                  <a:gd name="connsiteY2" fmla="*/ 806225 h 806225"/>
                  <a:gd name="connsiteX3" fmla="*/ 12486 w 1376698"/>
                  <a:gd name="connsiteY3" fmla="*/ 205715 h 806225"/>
                  <a:gd name="connsiteX4" fmla="*/ 0 w 1376698"/>
                  <a:gd name="connsiteY4" fmla="*/ 67534 h 806225"/>
                  <a:gd name="connsiteX0" fmla="*/ 0 w 1463924"/>
                  <a:gd name="connsiteY0" fmla="*/ 93194 h 831885"/>
                  <a:gd name="connsiteX1" fmla="*/ 1463924 w 1463924"/>
                  <a:gd name="connsiteY1" fmla="*/ 433957 h 831885"/>
                  <a:gd name="connsiteX2" fmla="*/ 1321065 w 1463924"/>
                  <a:gd name="connsiteY2" fmla="*/ 831885 h 831885"/>
                  <a:gd name="connsiteX3" fmla="*/ 12486 w 1463924"/>
                  <a:gd name="connsiteY3" fmla="*/ 231375 h 831885"/>
                  <a:gd name="connsiteX4" fmla="*/ 0 w 1463924"/>
                  <a:gd name="connsiteY4" fmla="*/ 93194 h 831885"/>
                  <a:gd name="connsiteX0" fmla="*/ 0 w 1433204"/>
                  <a:gd name="connsiteY0" fmla="*/ 89035 h 827726"/>
                  <a:gd name="connsiteX1" fmla="*/ 1433204 w 1433204"/>
                  <a:gd name="connsiteY1" fmla="*/ 452334 h 827726"/>
                  <a:gd name="connsiteX2" fmla="*/ 1321065 w 1433204"/>
                  <a:gd name="connsiteY2" fmla="*/ 827726 h 827726"/>
                  <a:gd name="connsiteX3" fmla="*/ 12486 w 1433204"/>
                  <a:gd name="connsiteY3" fmla="*/ 227216 h 827726"/>
                  <a:gd name="connsiteX4" fmla="*/ 0 w 1433204"/>
                  <a:gd name="connsiteY4" fmla="*/ 89035 h 827726"/>
                  <a:gd name="connsiteX0" fmla="*/ 0 w 1433204"/>
                  <a:gd name="connsiteY0" fmla="*/ 89035 h 525813"/>
                  <a:gd name="connsiteX1" fmla="*/ 1433204 w 1433204"/>
                  <a:gd name="connsiteY1" fmla="*/ 452334 h 525813"/>
                  <a:gd name="connsiteX2" fmla="*/ 1307495 w 1433204"/>
                  <a:gd name="connsiteY2" fmla="*/ 525813 h 525813"/>
                  <a:gd name="connsiteX3" fmla="*/ 12486 w 1433204"/>
                  <a:gd name="connsiteY3" fmla="*/ 227216 h 525813"/>
                  <a:gd name="connsiteX4" fmla="*/ 0 w 1433204"/>
                  <a:gd name="connsiteY4" fmla="*/ 89035 h 525813"/>
                  <a:gd name="connsiteX0" fmla="*/ 0 w 1433204"/>
                  <a:gd name="connsiteY0" fmla="*/ 89035 h 525813"/>
                  <a:gd name="connsiteX1" fmla="*/ 1433204 w 1433204"/>
                  <a:gd name="connsiteY1" fmla="*/ 452334 h 525813"/>
                  <a:gd name="connsiteX2" fmla="*/ 1307495 w 1433204"/>
                  <a:gd name="connsiteY2" fmla="*/ 525813 h 525813"/>
                  <a:gd name="connsiteX3" fmla="*/ 12486 w 1433204"/>
                  <a:gd name="connsiteY3" fmla="*/ 227216 h 525813"/>
                  <a:gd name="connsiteX4" fmla="*/ 0 w 1433204"/>
                  <a:gd name="connsiteY4" fmla="*/ 89035 h 525813"/>
                  <a:gd name="connsiteX0" fmla="*/ 0 w 1433204"/>
                  <a:gd name="connsiteY0" fmla="*/ 89035 h 568442"/>
                  <a:gd name="connsiteX1" fmla="*/ 1433204 w 1433204"/>
                  <a:gd name="connsiteY1" fmla="*/ 452334 h 568442"/>
                  <a:gd name="connsiteX2" fmla="*/ 1159209 w 1433204"/>
                  <a:gd name="connsiteY2" fmla="*/ 568442 h 568442"/>
                  <a:gd name="connsiteX3" fmla="*/ 12486 w 1433204"/>
                  <a:gd name="connsiteY3" fmla="*/ 227216 h 568442"/>
                  <a:gd name="connsiteX4" fmla="*/ 0 w 1433204"/>
                  <a:gd name="connsiteY4" fmla="*/ 89035 h 568442"/>
                  <a:gd name="connsiteX0" fmla="*/ 0 w 1433204"/>
                  <a:gd name="connsiteY0" fmla="*/ 89035 h 568442"/>
                  <a:gd name="connsiteX1" fmla="*/ 1433204 w 1433204"/>
                  <a:gd name="connsiteY1" fmla="*/ 452334 h 568442"/>
                  <a:gd name="connsiteX2" fmla="*/ 1159209 w 1433204"/>
                  <a:gd name="connsiteY2" fmla="*/ 568442 h 568442"/>
                  <a:gd name="connsiteX3" fmla="*/ 12486 w 1433204"/>
                  <a:gd name="connsiteY3" fmla="*/ 227216 h 568442"/>
                  <a:gd name="connsiteX4" fmla="*/ 0 w 1433204"/>
                  <a:gd name="connsiteY4" fmla="*/ 89035 h 568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3204" h="568442">
                    <a:moveTo>
                      <a:pt x="0" y="89035"/>
                    </a:moveTo>
                    <a:cubicBezTo>
                      <a:pt x="975756" y="-141486"/>
                      <a:pt x="861506" y="109841"/>
                      <a:pt x="1433204" y="452334"/>
                    </a:cubicBezTo>
                    <a:lnTo>
                      <a:pt x="1159209" y="568442"/>
                    </a:lnTo>
                    <a:cubicBezTo>
                      <a:pt x="986709" y="360906"/>
                      <a:pt x="925733" y="-21070"/>
                      <a:pt x="12486" y="227216"/>
                    </a:cubicBezTo>
                    <a:cubicBezTo>
                      <a:pt x="12009" y="169002"/>
                      <a:pt x="477" y="147249"/>
                      <a:pt x="0" y="89035"/>
                    </a:cubicBezTo>
                    <a:close/>
                  </a:path>
                </a:pathLst>
              </a:custGeom>
              <a:solidFill>
                <a:srgbClr val="D42F1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88483EE-2D9C-114E-B793-7685F5E990F9}"/>
                  </a:ext>
                </a:extLst>
              </p:cNvPr>
              <p:cNvSpPr/>
              <p:nvPr/>
            </p:nvSpPr>
            <p:spPr>
              <a:xfrm>
                <a:off x="3574768" y="5090071"/>
                <a:ext cx="198100" cy="198100"/>
              </a:xfrm>
              <a:prstGeom prst="ellipse">
                <a:avLst/>
              </a:prstGeom>
              <a:solidFill>
                <a:srgbClr val="D42F1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ED495A13-ACBE-A869-F878-0B3E17D23130}"/>
                  </a:ext>
                </a:extLst>
              </p:cNvPr>
              <p:cNvSpPr/>
              <p:nvPr/>
            </p:nvSpPr>
            <p:spPr>
              <a:xfrm>
                <a:off x="3362514" y="4713500"/>
                <a:ext cx="198100" cy="198100"/>
              </a:xfrm>
              <a:prstGeom prst="ellipse">
                <a:avLst/>
              </a:prstGeom>
              <a:solidFill>
                <a:srgbClr val="D42F1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6A53DF5-4160-2A5C-52C8-457F5B7B2A70}"/>
                </a:ext>
              </a:extLst>
            </p:cNvPr>
            <p:cNvGrpSpPr/>
            <p:nvPr/>
          </p:nvGrpSpPr>
          <p:grpSpPr>
            <a:xfrm flipH="1">
              <a:off x="4950832" y="297062"/>
              <a:ext cx="885734" cy="2680406"/>
              <a:chOff x="3622480" y="324462"/>
              <a:chExt cx="885734" cy="2680406"/>
            </a:xfrm>
          </p:grpSpPr>
          <p:sp>
            <p:nvSpPr>
              <p:cNvPr id="42" name="Rectangle: Rounded Corners 14">
                <a:extLst>
                  <a:ext uri="{FF2B5EF4-FFF2-40B4-BE49-F238E27FC236}">
                    <a16:creationId xmlns:a16="http://schemas.microsoft.com/office/drawing/2014/main" id="{1CE1DCC6-275F-E7EE-8BA5-8149507E8090}"/>
                  </a:ext>
                </a:extLst>
              </p:cNvPr>
              <p:cNvSpPr/>
              <p:nvPr/>
            </p:nvSpPr>
            <p:spPr>
              <a:xfrm rot="20842153">
                <a:off x="3723772" y="1824887"/>
                <a:ext cx="428780" cy="794497"/>
              </a:xfrm>
              <a:custGeom>
                <a:avLst/>
                <a:gdLst>
                  <a:gd name="connsiteX0" fmla="*/ 0 w 230816"/>
                  <a:gd name="connsiteY0" fmla="*/ 38470 h 703687"/>
                  <a:gd name="connsiteX1" fmla="*/ 38470 w 230816"/>
                  <a:gd name="connsiteY1" fmla="*/ 0 h 703687"/>
                  <a:gd name="connsiteX2" fmla="*/ 192346 w 230816"/>
                  <a:gd name="connsiteY2" fmla="*/ 0 h 703687"/>
                  <a:gd name="connsiteX3" fmla="*/ 230816 w 230816"/>
                  <a:gd name="connsiteY3" fmla="*/ 38470 h 703687"/>
                  <a:gd name="connsiteX4" fmla="*/ 230816 w 230816"/>
                  <a:gd name="connsiteY4" fmla="*/ 665217 h 703687"/>
                  <a:gd name="connsiteX5" fmla="*/ 192346 w 230816"/>
                  <a:gd name="connsiteY5" fmla="*/ 703687 h 703687"/>
                  <a:gd name="connsiteX6" fmla="*/ 38470 w 230816"/>
                  <a:gd name="connsiteY6" fmla="*/ 703687 h 703687"/>
                  <a:gd name="connsiteX7" fmla="*/ 0 w 230816"/>
                  <a:gd name="connsiteY7" fmla="*/ 665217 h 703687"/>
                  <a:gd name="connsiteX8" fmla="*/ 0 w 230816"/>
                  <a:gd name="connsiteY8" fmla="*/ 38470 h 703687"/>
                  <a:gd name="connsiteX0" fmla="*/ 92730 w 323546"/>
                  <a:gd name="connsiteY0" fmla="*/ 38470 h 703687"/>
                  <a:gd name="connsiteX1" fmla="*/ 131200 w 323546"/>
                  <a:gd name="connsiteY1" fmla="*/ 0 h 703687"/>
                  <a:gd name="connsiteX2" fmla="*/ 285076 w 323546"/>
                  <a:gd name="connsiteY2" fmla="*/ 0 h 703687"/>
                  <a:gd name="connsiteX3" fmla="*/ 323546 w 323546"/>
                  <a:gd name="connsiteY3" fmla="*/ 38470 h 703687"/>
                  <a:gd name="connsiteX4" fmla="*/ 323546 w 323546"/>
                  <a:gd name="connsiteY4" fmla="*/ 665217 h 703687"/>
                  <a:gd name="connsiteX5" fmla="*/ 285076 w 323546"/>
                  <a:gd name="connsiteY5" fmla="*/ 703687 h 703687"/>
                  <a:gd name="connsiteX6" fmla="*/ 131200 w 323546"/>
                  <a:gd name="connsiteY6" fmla="*/ 703687 h 703687"/>
                  <a:gd name="connsiteX7" fmla="*/ 92730 w 323546"/>
                  <a:gd name="connsiteY7" fmla="*/ 665217 h 703687"/>
                  <a:gd name="connsiteX8" fmla="*/ 92730 w 323546"/>
                  <a:gd name="connsiteY8" fmla="*/ 38470 h 703687"/>
                  <a:gd name="connsiteX0" fmla="*/ 110464 w 341280"/>
                  <a:gd name="connsiteY0" fmla="*/ 38470 h 703687"/>
                  <a:gd name="connsiteX1" fmla="*/ 148934 w 341280"/>
                  <a:gd name="connsiteY1" fmla="*/ 0 h 703687"/>
                  <a:gd name="connsiteX2" fmla="*/ 302810 w 341280"/>
                  <a:gd name="connsiteY2" fmla="*/ 0 h 703687"/>
                  <a:gd name="connsiteX3" fmla="*/ 341280 w 341280"/>
                  <a:gd name="connsiteY3" fmla="*/ 38470 h 703687"/>
                  <a:gd name="connsiteX4" fmla="*/ 341280 w 341280"/>
                  <a:gd name="connsiteY4" fmla="*/ 665217 h 703687"/>
                  <a:gd name="connsiteX5" fmla="*/ 302810 w 341280"/>
                  <a:gd name="connsiteY5" fmla="*/ 703687 h 703687"/>
                  <a:gd name="connsiteX6" fmla="*/ 148934 w 341280"/>
                  <a:gd name="connsiteY6" fmla="*/ 703687 h 703687"/>
                  <a:gd name="connsiteX7" fmla="*/ 110464 w 341280"/>
                  <a:gd name="connsiteY7" fmla="*/ 665217 h 703687"/>
                  <a:gd name="connsiteX8" fmla="*/ 110464 w 341280"/>
                  <a:gd name="connsiteY8" fmla="*/ 38470 h 703687"/>
                  <a:gd name="connsiteX0" fmla="*/ 110464 w 420951"/>
                  <a:gd name="connsiteY0" fmla="*/ 38470 h 703687"/>
                  <a:gd name="connsiteX1" fmla="*/ 148934 w 420951"/>
                  <a:gd name="connsiteY1" fmla="*/ 0 h 703687"/>
                  <a:gd name="connsiteX2" fmla="*/ 302810 w 420951"/>
                  <a:gd name="connsiteY2" fmla="*/ 0 h 703687"/>
                  <a:gd name="connsiteX3" fmla="*/ 341280 w 420951"/>
                  <a:gd name="connsiteY3" fmla="*/ 38470 h 703687"/>
                  <a:gd name="connsiteX4" fmla="*/ 341280 w 420951"/>
                  <a:gd name="connsiteY4" fmla="*/ 665217 h 703687"/>
                  <a:gd name="connsiteX5" fmla="*/ 302810 w 420951"/>
                  <a:gd name="connsiteY5" fmla="*/ 703687 h 703687"/>
                  <a:gd name="connsiteX6" fmla="*/ 148934 w 420951"/>
                  <a:gd name="connsiteY6" fmla="*/ 703687 h 703687"/>
                  <a:gd name="connsiteX7" fmla="*/ 110464 w 420951"/>
                  <a:gd name="connsiteY7" fmla="*/ 665217 h 703687"/>
                  <a:gd name="connsiteX8" fmla="*/ 110464 w 420951"/>
                  <a:gd name="connsiteY8" fmla="*/ 38470 h 703687"/>
                  <a:gd name="connsiteX0" fmla="*/ 110464 w 428780"/>
                  <a:gd name="connsiteY0" fmla="*/ 38470 h 703687"/>
                  <a:gd name="connsiteX1" fmla="*/ 148934 w 428780"/>
                  <a:gd name="connsiteY1" fmla="*/ 0 h 703687"/>
                  <a:gd name="connsiteX2" fmla="*/ 302810 w 428780"/>
                  <a:gd name="connsiteY2" fmla="*/ 0 h 703687"/>
                  <a:gd name="connsiteX3" fmla="*/ 341280 w 428780"/>
                  <a:gd name="connsiteY3" fmla="*/ 38470 h 703687"/>
                  <a:gd name="connsiteX4" fmla="*/ 341280 w 428780"/>
                  <a:gd name="connsiteY4" fmla="*/ 665217 h 703687"/>
                  <a:gd name="connsiteX5" fmla="*/ 302810 w 428780"/>
                  <a:gd name="connsiteY5" fmla="*/ 703687 h 703687"/>
                  <a:gd name="connsiteX6" fmla="*/ 148934 w 428780"/>
                  <a:gd name="connsiteY6" fmla="*/ 703687 h 703687"/>
                  <a:gd name="connsiteX7" fmla="*/ 110464 w 428780"/>
                  <a:gd name="connsiteY7" fmla="*/ 665217 h 703687"/>
                  <a:gd name="connsiteX8" fmla="*/ 110464 w 428780"/>
                  <a:gd name="connsiteY8" fmla="*/ 38470 h 70368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02810 w 428780"/>
                  <a:gd name="connsiteY2" fmla="*/ 90810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39450 w 428780"/>
                  <a:gd name="connsiteY2" fmla="*/ 14424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8780" h="794497">
                    <a:moveTo>
                      <a:pt x="110464" y="129280"/>
                    </a:moveTo>
                    <a:cubicBezTo>
                      <a:pt x="110464" y="108034"/>
                      <a:pt x="187082" y="0"/>
                      <a:pt x="208328" y="0"/>
                    </a:cubicBezTo>
                    <a:lnTo>
                      <a:pt x="339450" y="14424"/>
                    </a:lnTo>
                    <a:cubicBezTo>
                      <a:pt x="360696" y="14424"/>
                      <a:pt x="341280" y="108034"/>
                      <a:pt x="341280" y="129280"/>
                    </a:cubicBezTo>
                    <a:cubicBezTo>
                      <a:pt x="520540" y="235202"/>
                      <a:pt x="374188" y="632575"/>
                      <a:pt x="341280" y="756027"/>
                    </a:cubicBezTo>
                    <a:cubicBezTo>
                      <a:pt x="341280" y="777273"/>
                      <a:pt x="324056" y="794497"/>
                      <a:pt x="302810" y="794497"/>
                    </a:cubicBezTo>
                    <a:lnTo>
                      <a:pt x="148934" y="794497"/>
                    </a:lnTo>
                    <a:cubicBezTo>
                      <a:pt x="127688" y="794497"/>
                      <a:pt x="110464" y="777273"/>
                      <a:pt x="110464" y="756027"/>
                    </a:cubicBezTo>
                    <a:cubicBezTo>
                      <a:pt x="39961" y="687491"/>
                      <a:pt x="-98180" y="310964"/>
                      <a:pt x="110464" y="129280"/>
                    </a:cubicBezTo>
                    <a:close/>
                  </a:path>
                </a:pathLst>
              </a:custGeom>
              <a:solidFill>
                <a:srgbClr val="F3381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Rectangle: Rounded Corners 14">
                <a:extLst>
                  <a:ext uri="{FF2B5EF4-FFF2-40B4-BE49-F238E27FC236}">
                    <a16:creationId xmlns:a16="http://schemas.microsoft.com/office/drawing/2014/main" id="{A13F478E-C468-29D9-3ACA-BC2971B109BE}"/>
                  </a:ext>
                </a:extLst>
              </p:cNvPr>
              <p:cNvSpPr/>
              <p:nvPr/>
            </p:nvSpPr>
            <p:spPr>
              <a:xfrm rot="20842153">
                <a:off x="3916392" y="2334410"/>
                <a:ext cx="436300" cy="670458"/>
              </a:xfrm>
              <a:custGeom>
                <a:avLst/>
                <a:gdLst>
                  <a:gd name="connsiteX0" fmla="*/ 0 w 230816"/>
                  <a:gd name="connsiteY0" fmla="*/ 38470 h 703687"/>
                  <a:gd name="connsiteX1" fmla="*/ 38470 w 230816"/>
                  <a:gd name="connsiteY1" fmla="*/ 0 h 703687"/>
                  <a:gd name="connsiteX2" fmla="*/ 192346 w 230816"/>
                  <a:gd name="connsiteY2" fmla="*/ 0 h 703687"/>
                  <a:gd name="connsiteX3" fmla="*/ 230816 w 230816"/>
                  <a:gd name="connsiteY3" fmla="*/ 38470 h 703687"/>
                  <a:gd name="connsiteX4" fmla="*/ 230816 w 230816"/>
                  <a:gd name="connsiteY4" fmla="*/ 665217 h 703687"/>
                  <a:gd name="connsiteX5" fmla="*/ 192346 w 230816"/>
                  <a:gd name="connsiteY5" fmla="*/ 703687 h 703687"/>
                  <a:gd name="connsiteX6" fmla="*/ 38470 w 230816"/>
                  <a:gd name="connsiteY6" fmla="*/ 703687 h 703687"/>
                  <a:gd name="connsiteX7" fmla="*/ 0 w 230816"/>
                  <a:gd name="connsiteY7" fmla="*/ 665217 h 703687"/>
                  <a:gd name="connsiteX8" fmla="*/ 0 w 230816"/>
                  <a:gd name="connsiteY8" fmla="*/ 38470 h 703687"/>
                  <a:gd name="connsiteX0" fmla="*/ 92730 w 323546"/>
                  <a:gd name="connsiteY0" fmla="*/ 38470 h 703687"/>
                  <a:gd name="connsiteX1" fmla="*/ 131200 w 323546"/>
                  <a:gd name="connsiteY1" fmla="*/ 0 h 703687"/>
                  <a:gd name="connsiteX2" fmla="*/ 285076 w 323546"/>
                  <a:gd name="connsiteY2" fmla="*/ 0 h 703687"/>
                  <a:gd name="connsiteX3" fmla="*/ 323546 w 323546"/>
                  <a:gd name="connsiteY3" fmla="*/ 38470 h 703687"/>
                  <a:gd name="connsiteX4" fmla="*/ 323546 w 323546"/>
                  <a:gd name="connsiteY4" fmla="*/ 665217 h 703687"/>
                  <a:gd name="connsiteX5" fmla="*/ 285076 w 323546"/>
                  <a:gd name="connsiteY5" fmla="*/ 703687 h 703687"/>
                  <a:gd name="connsiteX6" fmla="*/ 131200 w 323546"/>
                  <a:gd name="connsiteY6" fmla="*/ 703687 h 703687"/>
                  <a:gd name="connsiteX7" fmla="*/ 92730 w 323546"/>
                  <a:gd name="connsiteY7" fmla="*/ 665217 h 703687"/>
                  <a:gd name="connsiteX8" fmla="*/ 92730 w 323546"/>
                  <a:gd name="connsiteY8" fmla="*/ 38470 h 703687"/>
                  <a:gd name="connsiteX0" fmla="*/ 110464 w 341280"/>
                  <a:gd name="connsiteY0" fmla="*/ 38470 h 703687"/>
                  <a:gd name="connsiteX1" fmla="*/ 148934 w 341280"/>
                  <a:gd name="connsiteY1" fmla="*/ 0 h 703687"/>
                  <a:gd name="connsiteX2" fmla="*/ 302810 w 341280"/>
                  <a:gd name="connsiteY2" fmla="*/ 0 h 703687"/>
                  <a:gd name="connsiteX3" fmla="*/ 341280 w 341280"/>
                  <a:gd name="connsiteY3" fmla="*/ 38470 h 703687"/>
                  <a:gd name="connsiteX4" fmla="*/ 341280 w 341280"/>
                  <a:gd name="connsiteY4" fmla="*/ 665217 h 703687"/>
                  <a:gd name="connsiteX5" fmla="*/ 302810 w 341280"/>
                  <a:gd name="connsiteY5" fmla="*/ 703687 h 703687"/>
                  <a:gd name="connsiteX6" fmla="*/ 148934 w 341280"/>
                  <a:gd name="connsiteY6" fmla="*/ 703687 h 703687"/>
                  <a:gd name="connsiteX7" fmla="*/ 110464 w 341280"/>
                  <a:gd name="connsiteY7" fmla="*/ 665217 h 703687"/>
                  <a:gd name="connsiteX8" fmla="*/ 110464 w 341280"/>
                  <a:gd name="connsiteY8" fmla="*/ 38470 h 703687"/>
                  <a:gd name="connsiteX0" fmla="*/ 110464 w 420951"/>
                  <a:gd name="connsiteY0" fmla="*/ 38470 h 703687"/>
                  <a:gd name="connsiteX1" fmla="*/ 148934 w 420951"/>
                  <a:gd name="connsiteY1" fmla="*/ 0 h 703687"/>
                  <a:gd name="connsiteX2" fmla="*/ 302810 w 420951"/>
                  <a:gd name="connsiteY2" fmla="*/ 0 h 703687"/>
                  <a:gd name="connsiteX3" fmla="*/ 341280 w 420951"/>
                  <a:gd name="connsiteY3" fmla="*/ 38470 h 703687"/>
                  <a:gd name="connsiteX4" fmla="*/ 341280 w 420951"/>
                  <a:gd name="connsiteY4" fmla="*/ 665217 h 703687"/>
                  <a:gd name="connsiteX5" fmla="*/ 302810 w 420951"/>
                  <a:gd name="connsiteY5" fmla="*/ 703687 h 703687"/>
                  <a:gd name="connsiteX6" fmla="*/ 148934 w 420951"/>
                  <a:gd name="connsiteY6" fmla="*/ 703687 h 703687"/>
                  <a:gd name="connsiteX7" fmla="*/ 110464 w 420951"/>
                  <a:gd name="connsiteY7" fmla="*/ 665217 h 703687"/>
                  <a:gd name="connsiteX8" fmla="*/ 110464 w 420951"/>
                  <a:gd name="connsiteY8" fmla="*/ 38470 h 703687"/>
                  <a:gd name="connsiteX0" fmla="*/ 110464 w 428780"/>
                  <a:gd name="connsiteY0" fmla="*/ 38470 h 703687"/>
                  <a:gd name="connsiteX1" fmla="*/ 148934 w 428780"/>
                  <a:gd name="connsiteY1" fmla="*/ 0 h 703687"/>
                  <a:gd name="connsiteX2" fmla="*/ 302810 w 428780"/>
                  <a:gd name="connsiteY2" fmla="*/ 0 h 703687"/>
                  <a:gd name="connsiteX3" fmla="*/ 341280 w 428780"/>
                  <a:gd name="connsiteY3" fmla="*/ 38470 h 703687"/>
                  <a:gd name="connsiteX4" fmla="*/ 341280 w 428780"/>
                  <a:gd name="connsiteY4" fmla="*/ 665217 h 703687"/>
                  <a:gd name="connsiteX5" fmla="*/ 302810 w 428780"/>
                  <a:gd name="connsiteY5" fmla="*/ 703687 h 703687"/>
                  <a:gd name="connsiteX6" fmla="*/ 148934 w 428780"/>
                  <a:gd name="connsiteY6" fmla="*/ 703687 h 703687"/>
                  <a:gd name="connsiteX7" fmla="*/ 110464 w 428780"/>
                  <a:gd name="connsiteY7" fmla="*/ 665217 h 703687"/>
                  <a:gd name="connsiteX8" fmla="*/ 110464 w 428780"/>
                  <a:gd name="connsiteY8" fmla="*/ 38470 h 70368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02810 w 428780"/>
                  <a:gd name="connsiteY2" fmla="*/ 90810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39450 w 428780"/>
                  <a:gd name="connsiteY2" fmla="*/ 14424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14991 h 780208"/>
                  <a:gd name="connsiteX1" fmla="*/ 339450 w 428780"/>
                  <a:gd name="connsiteY1" fmla="*/ 135 h 780208"/>
                  <a:gd name="connsiteX2" fmla="*/ 341280 w 428780"/>
                  <a:gd name="connsiteY2" fmla="*/ 114991 h 780208"/>
                  <a:gd name="connsiteX3" fmla="*/ 341280 w 428780"/>
                  <a:gd name="connsiteY3" fmla="*/ 741738 h 780208"/>
                  <a:gd name="connsiteX4" fmla="*/ 302810 w 428780"/>
                  <a:gd name="connsiteY4" fmla="*/ 780208 h 780208"/>
                  <a:gd name="connsiteX5" fmla="*/ 148934 w 428780"/>
                  <a:gd name="connsiteY5" fmla="*/ 780208 h 780208"/>
                  <a:gd name="connsiteX6" fmla="*/ 110464 w 428780"/>
                  <a:gd name="connsiteY6" fmla="*/ 741738 h 780208"/>
                  <a:gd name="connsiteX7" fmla="*/ 110464 w 428780"/>
                  <a:gd name="connsiteY7" fmla="*/ 114991 h 780208"/>
                  <a:gd name="connsiteX0" fmla="*/ 110464 w 428780"/>
                  <a:gd name="connsiteY0" fmla="*/ 78344 h 743561"/>
                  <a:gd name="connsiteX1" fmla="*/ 341280 w 428780"/>
                  <a:gd name="connsiteY1" fmla="*/ 78344 h 743561"/>
                  <a:gd name="connsiteX2" fmla="*/ 341280 w 428780"/>
                  <a:gd name="connsiteY2" fmla="*/ 705091 h 743561"/>
                  <a:gd name="connsiteX3" fmla="*/ 302810 w 428780"/>
                  <a:gd name="connsiteY3" fmla="*/ 743561 h 743561"/>
                  <a:gd name="connsiteX4" fmla="*/ 148934 w 428780"/>
                  <a:gd name="connsiteY4" fmla="*/ 743561 h 743561"/>
                  <a:gd name="connsiteX5" fmla="*/ 110464 w 428780"/>
                  <a:gd name="connsiteY5" fmla="*/ 705091 h 743561"/>
                  <a:gd name="connsiteX6" fmla="*/ 110464 w 428780"/>
                  <a:gd name="connsiteY6" fmla="*/ 78344 h 743561"/>
                  <a:gd name="connsiteX0" fmla="*/ 110464 w 341280"/>
                  <a:gd name="connsiteY0" fmla="*/ 0 h 665217"/>
                  <a:gd name="connsiteX1" fmla="*/ 341280 w 341280"/>
                  <a:gd name="connsiteY1" fmla="*/ 626747 h 665217"/>
                  <a:gd name="connsiteX2" fmla="*/ 302810 w 341280"/>
                  <a:gd name="connsiteY2" fmla="*/ 665217 h 665217"/>
                  <a:gd name="connsiteX3" fmla="*/ 148934 w 341280"/>
                  <a:gd name="connsiteY3" fmla="*/ 665217 h 665217"/>
                  <a:gd name="connsiteX4" fmla="*/ 110464 w 341280"/>
                  <a:gd name="connsiteY4" fmla="*/ 626747 h 665217"/>
                  <a:gd name="connsiteX5" fmla="*/ 110464 w 341280"/>
                  <a:gd name="connsiteY5" fmla="*/ 0 h 665217"/>
                  <a:gd name="connsiteX0" fmla="*/ 189478 w 269447"/>
                  <a:gd name="connsiteY0" fmla="*/ 0 h 670458"/>
                  <a:gd name="connsiteX1" fmla="*/ 269447 w 269447"/>
                  <a:gd name="connsiteY1" fmla="*/ 631988 h 670458"/>
                  <a:gd name="connsiteX2" fmla="*/ 230977 w 269447"/>
                  <a:gd name="connsiteY2" fmla="*/ 670458 h 670458"/>
                  <a:gd name="connsiteX3" fmla="*/ 77101 w 269447"/>
                  <a:gd name="connsiteY3" fmla="*/ 670458 h 670458"/>
                  <a:gd name="connsiteX4" fmla="*/ 38631 w 269447"/>
                  <a:gd name="connsiteY4" fmla="*/ 631988 h 670458"/>
                  <a:gd name="connsiteX5" fmla="*/ 189478 w 269447"/>
                  <a:gd name="connsiteY5" fmla="*/ 0 h 670458"/>
                  <a:gd name="connsiteX0" fmla="*/ 273831 w 353800"/>
                  <a:gd name="connsiteY0" fmla="*/ 0 h 670458"/>
                  <a:gd name="connsiteX1" fmla="*/ 353800 w 353800"/>
                  <a:gd name="connsiteY1" fmla="*/ 631988 h 670458"/>
                  <a:gd name="connsiteX2" fmla="*/ 315330 w 353800"/>
                  <a:gd name="connsiteY2" fmla="*/ 670458 h 670458"/>
                  <a:gd name="connsiteX3" fmla="*/ 161454 w 353800"/>
                  <a:gd name="connsiteY3" fmla="*/ 670458 h 670458"/>
                  <a:gd name="connsiteX4" fmla="*/ 122984 w 353800"/>
                  <a:gd name="connsiteY4" fmla="*/ 631988 h 670458"/>
                  <a:gd name="connsiteX5" fmla="*/ 273831 w 353800"/>
                  <a:gd name="connsiteY5" fmla="*/ 0 h 670458"/>
                  <a:gd name="connsiteX0" fmla="*/ 273831 w 460362"/>
                  <a:gd name="connsiteY0" fmla="*/ 0 h 670458"/>
                  <a:gd name="connsiteX1" fmla="*/ 353800 w 460362"/>
                  <a:gd name="connsiteY1" fmla="*/ 631988 h 670458"/>
                  <a:gd name="connsiteX2" fmla="*/ 315330 w 460362"/>
                  <a:gd name="connsiteY2" fmla="*/ 670458 h 670458"/>
                  <a:gd name="connsiteX3" fmla="*/ 161454 w 460362"/>
                  <a:gd name="connsiteY3" fmla="*/ 670458 h 670458"/>
                  <a:gd name="connsiteX4" fmla="*/ 122984 w 460362"/>
                  <a:gd name="connsiteY4" fmla="*/ 631988 h 670458"/>
                  <a:gd name="connsiteX5" fmla="*/ 273831 w 460362"/>
                  <a:gd name="connsiteY5" fmla="*/ 0 h 670458"/>
                  <a:gd name="connsiteX0" fmla="*/ 273831 w 468890"/>
                  <a:gd name="connsiteY0" fmla="*/ 0 h 670458"/>
                  <a:gd name="connsiteX1" fmla="*/ 353800 w 468890"/>
                  <a:gd name="connsiteY1" fmla="*/ 631988 h 670458"/>
                  <a:gd name="connsiteX2" fmla="*/ 315330 w 468890"/>
                  <a:gd name="connsiteY2" fmla="*/ 670458 h 670458"/>
                  <a:gd name="connsiteX3" fmla="*/ 161454 w 468890"/>
                  <a:gd name="connsiteY3" fmla="*/ 670458 h 670458"/>
                  <a:gd name="connsiteX4" fmla="*/ 122984 w 468890"/>
                  <a:gd name="connsiteY4" fmla="*/ 631988 h 670458"/>
                  <a:gd name="connsiteX5" fmla="*/ 273831 w 468890"/>
                  <a:gd name="connsiteY5" fmla="*/ 0 h 670458"/>
                  <a:gd name="connsiteX0" fmla="*/ 241241 w 436300"/>
                  <a:gd name="connsiteY0" fmla="*/ 0 h 670458"/>
                  <a:gd name="connsiteX1" fmla="*/ 321210 w 436300"/>
                  <a:gd name="connsiteY1" fmla="*/ 631988 h 670458"/>
                  <a:gd name="connsiteX2" fmla="*/ 282740 w 436300"/>
                  <a:gd name="connsiteY2" fmla="*/ 670458 h 670458"/>
                  <a:gd name="connsiteX3" fmla="*/ 128864 w 436300"/>
                  <a:gd name="connsiteY3" fmla="*/ 670458 h 670458"/>
                  <a:gd name="connsiteX4" fmla="*/ 90394 w 436300"/>
                  <a:gd name="connsiteY4" fmla="*/ 631988 h 670458"/>
                  <a:gd name="connsiteX5" fmla="*/ 241241 w 436300"/>
                  <a:gd name="connsiteY5" fmla="*/ 0 h 670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300" h="670458">
                    <a:moveTo>
                      <a:pt x="241241" y="0"/>
                    </a:moveTo>
                    <a:cubicBezTo>
                      <a:pt x="323084" y="9720"/>
                      <a:pt x="585499" y="418334"/>
                      <a:pt x="321210" y="631988"/>
                    </a:cubicBezTo>
                    <a:cubicBezTo>
                      <a:pt x="321210" y="653234"/>
                      <a:pt x="303986" y="670458"/>
                      <a:pt x="282740" y="670458"/>
                    </a:cubicBezTo>
                    <a:lnTo>
                      <a:pt x="128864" y="670458"/>
                    </a:lnTo>
                    <a:cubicBezTo>
                      <a:pt x="107618" y="670458"/>
                      <a:pt x="90394" y="653234"/>
                      <a:pt x="90394" y="631988"/>
                    </a:cubicBezTo>
                    <a:cubicBezTo>
                      <a:pt x="19891" y="563452"/>
                      <a:pt x="-130434" y="67062"/>
                      <a:pt x="241241" y="0"/>
                    </a:cubicBezTo>
                    <a:close/>
                  </a:path>
                </a:pathLst>
              </a:custGeom>
              <a:solidFill>
                <a:srgbClr val="F3381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Rectangle 13">
                <a:extLst>
                  <a:ext uri="{FF2B5EF4-FFF2-40B4-BE49-F238E27FC236}">
                    <a16:creationId xmlns:a16="http://schemas.microsoft.com/office/drawing/2014/main" id="{3ACCD2B4-ADBB-05FE-55D7-470BFC347024}"/>
                  </a:ext>
                </a:extLst>
              </p:cNvPr>
              <p:cNvSpPr/>
              <p:nvPr/>
            </p:nvSpPr>
            <p:spPr>
              <a:xfrm>
                <a:off x="3622480" y="324462"/>
                <a:ext cx="885734" cy="1645898"/>
              </a:xfrm>
              <a:custGeom>
                <a:avLst/>
                <a:gdLst>
                  <a:gd name="connsiteX0" fmla="*/ 0 w 266700"/>
                  <a:gd name="connsiteY0" fmla="*/ 0 h 1511300"/>
                  <a:gd name="connsiteX1" fmla="*/ 266700 w 266700"/>
                  <a:gd name="connsiteY1" fmla="*/ 0 h 1511300"/>
                  <a:gd name="connsiteX2" fmla="*/ 266700 w 266700"/>
                  <a:gd name="connsiteY2" fmla="*/ 1511300 h 1511300"/>
                  <a:gd name="connsiteX3" fmla="*/ 0 w 266700"/>
                  <a:gd name="connsiteY3" fmla="*/ 1511300 h 1511300"/>
                  <a:gd name="connsiteX4" fmla="*/ 0 w 266700"/>
                  <a:gd name="connsiteY4" fmla="*/ 0 h 1511300"/>
                  <a:gd name="connsiteX0" fmla="*/ 0 w 711200"/>
                  <a:gd name="connsiteY0" fmla="*/ 88900 h 1600200"/>
                  <a:gd name="connsiteX1" fmla="*/ 711200 w 711200"/>
                  <a:gd name="connsiteY1" fmla="*/ 0 h 1600200"/>
                  <a:gd name="connsiteX2" fmla="*/ 266700 w 711200"/>
                  <a:gd name="connsiteY2" fmla="*/ 1600200 h 1600200"/>
                  <a:gd name="connsiteX3" fmla="*/ 0 w 711200"/>
                  <a:gd name="connsiteY3" fmla="*/ 1600200 h 1600200"/>
                  <a:gd name="connsiteX4" fmla="*/ 0 w 711200"/>
                  <a:gd name="connsiteY4" fmla="*/ 88900 h 1600200"/>
                  <a:gd name="connsiteX0" fmla="*/ 0 w 723842"/>
                  <a:gd name="connsiteY0" fmla="*/ 88900 h 1600200"/>
                  <a:gd name="connsiteX1" fmla="*/ 711200 w 723842"/>
                  <a:gd name="connsiteY1" fmla="*/ 0 h 1600200"/>
                  <a:gd name="connsiteX2" fmla="*/ 266700 w 723842"/>
                  <a:gd name="connsiteY2" fmla="*/ 1600200 h 1600200"/>
                  <a:gd name="connsiteX3" fmla="*/ 0 w 723842"/>
                  <a:gd name="connsiteY3" fmla="*/ 1600200 h 1600200"/>
                  <a:gd name="connsiteX4" fmla="*/ 0 w 723842"/>
                  <a:gd name="connsiteY4" fmla="*/ 88900 h 1600200"/>
                  <a:gd name="connsiteX0" fmla="*/ 0 w 722066"/>
                  <a:gd name="connsiteY0" fmla="*/ 88900 h 1600200"/>
                  <a:gd name="connsiteX1" fmla="*/ 711200 w 722066"/>
                  <a:gd name="connsiteY1" fmla="*/ 0 h 1600200"/>
                  <a:gd name="connsiteX2" fmla="*/ 266700 w 722066"/>
                  <a:gd name="connsiteY2" fmla="*/ 1600200 h 1600200"/>
                  <a:gd name="connsiteX3" fmla="*/ 0 w 722066"/>
                  <a:gd name="connsiteY3" fmla="*/ 1600200 h 1600200"/>
                  <a:gd name="connsiteX4" fmla="*/ 0 w 722066"/>
                  <a:gd name="connsiteY4" fmla="*/ 88900 h 1600200"/>
                  <a:gd name="connsiteX0" fmla="*/ 0 w 623084"/>
                  <a:gd name="connsiteY0" fmla="*/ 120650 h 1631950"/>
                  <a:gd name="connsiteX1" fmla="*/ 609600 w 623084"/>
                  <a:gd name="connsiteY1" fmla="*/ 0 h 1631950"/>
                  <a:gd name="connsiteX2" fmla="*/ 266700 w 623084"/>
                  <a:gd name="connsiteY2" fmla="*/ 1631950 h 1631950"/>
                  <a:gd name="connsiteX3" fmla="*/ 0 w 623084"/>
                  <a:gd name="connsiteY3" fmla="*/ 1631950 h 1631950"/>
                  <a:gd name="connsiteX4" fmla="*/ 0 w 623084"/>
                  <a:gd name="connsiteY4" fmla="*/ 120650 h 1631950"/>
                  <a:gd name="connsiteX0" fmla="*/ 0 w 703427"/>
                  <a:gd name="connsiteY0" fmla="*/ 0 h 1511300"/>
                  <a:gd name="connsiteX1" fmla="*/ 692150 w 703427"/>
                  <a:gd name="connsiteY1" fmla="*/ 673100 h 1511300"/>
                  <a:gd name="connsiteX2" fmla="*/ 266700 w 703427"/>
                  <a:gd name="connsiteY2" fmla="*/ 1511300 h 1511300"/>
                  <a:gd name="connsiteX3" fmla="*/ 0 w 703427"/>
                  <a:gd name="connsiteY3" fmla="*/ 1511300 h 1511300"/>
                  <a:gd name="connsiteX4" fmla="*/ 0 w 703427"/>
                  <a:gd name="connsiteY4" fmla="*/ 0 h 1511300"/>
                  <a:gd name="connsiteX0" fmla="*/ 0 w 692150"/>
                  <a:gd name="connsiteY0" fmla="*/ 0 h 1511300"/>
                  <a:gd name="connsiteX1" fmla="*/ 692150 w 692150"/>
                  <a:gd name="connsiteY1" fmla="*/ 673100 h 1511300"/>
                  <a:gd name="connsiteX2" fmla="*/ 266700 w 692150"/>
                  <a:gd name="connsiteY2" fmla="*/ 1511300 h 1511300"/>
                  <a:gd name="connsiteX3" fmla="*/ 0 w 692150"/>
                  <a:gd name="connsiteY3" fmla="*/ 1511300 h 1511300"/>
                  <a:gd name="connsiteX4" fmla="*/ 0 w 692150"/>
                  <a:gd name="connsiteY4" fmla="*/ 0 h 1511300"/>
                  <a:gd name="connsiteX0" fmla="*/ 19050 w 692150"/>
                  <a:gd name="connsiteY0" fmla="*/ 0 h 1428750"/>
                  <a:gd name="connsiteX1" fmla="*/ 692150 w 692150"/>
                  <a:gd name="connsiteY1" fmla="*/ 590550 h 1428750"/>
                  <a:gd name="connsiteX2" fmla="*/ 266700 w 692150"/>
                  <a:gd name="connsiteY2" fmla="*/ 1428750 h 1428750"/>
                  <a:gd name="connsiteX3" fmla="*/ 0 w 692150"/>
                  <a:gd name="connsiteY3" fmla="*/ 1428750 h 1428750"/>
                  <a:gd name="connsiteX4" fmla="*/ 19050 w 692150"/>
                  <a:gd name="connsiteY4" fmla="*/ 0 h 1428750"/>
                  <a:gd name="connsiteX0" fmla="*/ 19050 w 692150"/>
                  <a:gd name="connsiteY0" fmla="*/ 212303 h 1641053"/>
                  <a:gd name="connsiteX1" fmla="*/ 692150 w 692150"/>
                  <a:gd name="connsiteY1" fmla="*/ 802853 h 1641053"/>
                  <a:gd name="connsiteX2" fmla="*/ 266700 w 692150"/>
                  <a:gd name="connsiteY2" fmla="*/ 1641053 h 1641053"/>
                  <a:gd name="connsiteX3" fmla="*/ 0 w 692150"/>
                  <a:gd name="connsiteY3" fmla="*/ 1641053 h 1641053"/>
                  <a:gd name="connsiteX4" fmla="*/ 19050 w 692150"/>
                  <a:gd name="connsiteY4" fmla="*/ 212303 h 1641053"/>
                  <a:gd name="connsiteX0" fmla="*/ 19050 w 736555"/>
                  <a:gd name="connsiteY0" fmla="*/ 217148 h 1645898"/>
                  <a:gd name="connsiteX1" fmla="*/ 692150 w 736555"/>
                  <a:gd name="connsiteY1" fmla="*/ 807698 h 1645898"/>
                  <a:gd name="connsiteX2" fmla="*/ 266700 w 736555"/>
                  <a:gd name="connsiteY2" fmla="*/ 1645898 h 1645898"/>
                  <a:gd name="connsiteX3" fmla="*/ 0 w 736555"/>
                  <a:gd name="connsiteY3" fmla="*/ 1645898 h 1645898"/>
                  <a:gd name="connsiteX4" fmla="*/ 19050 w 736555"/>
                  <a:gd name="connsiteY4" fmla="*/ 217148 h 1645898"/>
                  <a:gd name="connsiteX0" fmla="*/ 148264 w 865769"/>
                  <a:gd name="connsiteY0" fmla="*/ 217148 h 1645898"/>
                  <a:gd name="connsiteX1" fmla="*/ 821364 w 865769"/>
                  <a:gd name="connsiteY1" fmla="*/ 807698 h 1645898"/>
                  <a:gd name="connsiteX2" fmla="*/ 395914 w 865769"/>
                  <a:gd name="connsiteY2" fmla="*/ 1645898 h 1645898"/>
                  <a:gd name="connsiteX3" fmla="*/ 129214 w 865769"/>
                  <a:gd name="connsiteY3" fmla="*/ 1645898 h 1645898"/>
                  <a:gd name="connsiteX4" fmla="*/ 148264 w 865769"/>
                  <a:gd name="connsiteY4" fmla="*/ 217148 h 1645898"/>
                  <a:gd name="connsiteX0" fmla="*/ 120238 w 837743"/>
                  <a:gd name="connsiteY0" fmla="*/ 217148 h 1645898"/>
                  <a:gd name="connsiteX1" fmla="*/ 793338 w 837743"/>
                  <a:gd name="connsiteY1" fmla="*/ 807698 h 1645898"/>
                  <a:gd name="connsiteX2" fmla="*/ 367888 w 837743"/>
                  <a:gd name="connsiteY2" fmla="*/ 1645898 h 1645898"/>
                  <a:gd name="connsiteX3" fmla="*/ 139288 w 837743"/>
                  <a:gd name="connsiteY3" fmla="*/ 1645898 h 1645898"/>
                  <a:gd name="connsiteX4" fmla="*/ 120238 w 837743"/>
                  <a:gd name="connsiteY4" fmla="*/ 217148 h 1645898"/>
                  <a:gd name="connsiteX0" fmla="*/ 161887 w 879392"/>
                  <a:gd name="connsiteY0" fmla="*/ 217148 h 1645898"/>
                  <a:gd name="connsiteX1" fmla="*/ 834987 w 879392"/>
                  <a:gd name="connsiteY1" fmla="*/ 807698 h 1645898"/>
                  <a:gd name="connsiteX2" fmla="*/ 409537 w 879392"/>
                  <a:gd name="connsiteY2" fmla="*/ 1645898 h 1645898"/>
                  <a:gd name="connsiteX3" fmla="*/ 180937 w 879392"/>
                  <a:gd name="connsiteY3" fmla="*/ 1645898 h 1645898"/>
                  <a:gd name="connsiteX4" fmla="*/ 161887 w 879392"/>
                  <a:gd name="connsiteY4" fmla="*/ 217148 h 1645898"/>
                  <a:gd name="connsiteX0" fmla="*/ 168229 w 885734"/>
                  <a:gd name="connsiteY0" fmla="*/ 217148 h 1645898"/>
                  <a:gd name="connsiteX1" fmla="*/ 841329 w 885734"/>
                  <a:gd name="connsiteY1" fmla="*/ 807698 h 1645898"/>
                  <a:gd name="connsiteX2" fmla="*/ 415879 w 885734"/>
                  <a:gd name="connsiteY2" fmla="*/ 1645898 h 1645898"/>
                  <a:gd name="connsiteX3" fmla="*/ 187279 w 885734"/>
                  <a:gd name="connsiteY3" fmla="*/ 1645898 h 1645898"/>
                  <a:gd name="connsiteX4" fmla="*/ 168229 w 885734"/>
                  <a:gd name="connsiteY4" fmla="*/ 217148 h 1645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5734" h="1645898">
                    <a:moveTo>
                      <a:pt x="168229" y="217148"/>
                    </a:moveTo>
                    <a:cubicBezTo>
                      <a:pt x="1167296" y="-436902"/>
                      <a:pt x="826512" y="572748"/>
                      <a:pt x="841329" y="807698"/>
                    </a:cubicBezTo>
                    <a:cubicBezTo>
                      <a:pt x="743962" y="1144248"/>
                      <a:pt x="487846" y="1360148"/>
                      <a:pt x="415879" y="1645898"/>
                    </a:cubicBezTo>
                    <a:lnTo>
                      <a:pt x="187279" y="1645898"/>
                    </a:lnTo>
                    <a:cubicBezTo>
                      <a:pt x="-111171" y="998198"/>
                      <a:pt x="-3221" y="394948"/>
                      <a:pt x="168229" y="217148"/>
                    </a:cubicBezTo>
                    <a:close/>
                  </a:path>
                </a:pathLst>
              </a:custGeom>
              <a:solidFill>
                <a:srgbClr val="F3381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36179570-F383-D0EE-61A2-060D95AECF86}"/>
                  </a:ext>
                </a:extLst>
              </p:cNvPr>
              <p:cNvSpPr/>
              <p:nvPr/>
            </p:nvSpPr>
            <p:spPr>
              <a:xfrm>
                <a:off x="4057409" y="344761"/>
                <a:ext cx="317500" cy="806450"/>
              </a:xfrm>
              <a:custGeom>
                <a:avLst/>
                <a:gdLst>
                  <a:gd name="connsiteX0" fmla="*/ 317500 w 317500"/>
                  <a:gd name="connsiteY0" fmla="*/ 0 h 806450"/>
                  <a:gd name="connsiteX1" fmla="*/ 152400 w 317500"/>
                  <a:gd name="connsiteY1" fmla="*/ 260350 h 806450"/>
                  <a:gd name="connsiteX2" fmla="*/ 38100 w 317500"/>
                  <a:gd name="connsiteY2" fmla="*/ 596900 h 806450"/>
                  <a:gd name="connsiteX3" fmla="*/ 0 w 317500"/>
                  <a:gd name="connsiteY3" fmla="*/ 806450 h 806450"/>
                  <a:gd name="connsiteX4" fmla="*/ 0 w 317500"/>
                  <a:gd name="connsiteY4" fmla="*/ 806450 h 80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500" h="806450">
                    <a:moveTo>
                      <a:pt x="317500" y="0"/>
                    </a:moveTo>
                    <a:cubicBezTo>
                      <a:pt x="258233" y="80433"/>
                      <a:pt x="198967" y="160867"/>
                      <a:pt x="152400" y="260350"/>
                    </a:cubicBezTo>
                    <a:cubicBezTo>
                      <a:pt x="105833" y="359833"/>
                      <a:pt x="63500" y="505883"/>
                      <a:pt x="38100" y="596900"/>
                    </a:cubicBezTo>
                    <a:cubicBezTo>
                      <a:pt x="12700" y="687917"/>
                      <a:pt x="0" y="806450"/>
                      <a:pt x="0" y="806450"/>
                    </a:cubicBezTo>
                    <a:lnTo>
                      <a:pt x="0" y="80645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id="{1823E706-F593-B504-D96E-EC20FDB7D469}"/>
                </a:ext>
              </a:extLst>
            </p:cNvPr>
            <p:cNvSpPr/>
            <p:nvPr/>
          </p:nvSpPr>
          <p:spPr>
            <a:xfrm>
              <a:off x="4174166" y="1769508"/>
              <a:ext cx="1229924" cy="2452052"/>
            </a:xfrm>
            <a:custGeom>
              <a:avLst/>
              <a:gdLst>
                <a:gd name="connsiteX0" fmla="*/ 0 w 808382"/>
                <a:gd name="connsiteY0" fmla="*/ 0 h 2464905"/>
                <a:gd name="connsiteX1" fmla="*/ 808382 w 808382"/>
                <a:gd name="connsiteY1" fmla="*/ 0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0 w 808382"/>
                <a:gd name="connsiteY0" fmla="*/ 0 h 2464905"/>
                <a:gd name="connsiteX1" fmla="*/ 649355 w 808382"/>
                <a:gd name="connsiteY1" fmla="*/ 53009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185531 w 808382"/>
                <a:gd name="connsiteY0" fmla="*/ 0 h 2438401"/>
                <a:gd name="connsiteX1" fmla="*/ 649355 w 808382"/>
                <a:gd name="connsiteY1" fmla="*/ 26505 h 2438401"/>
                <a:gd name="connsiteX2" fmla="*/ 808382 w 808382"/>
                <a:gd name="connsiteY2" fmla="*/ 2438401 h 2438401"/>
                <a:gd name="connsiteX3" fmla="*/ 0 w 808382"/>
                <a:gd name="connsiteY3" fmla="*/ 2438401 h 2438401"/>
                <a:gd name="connsiteX4" fmla="*/ 185531 w 808382"/>
                <a:gd name="connsiteY4" fmla="*/ 0 h 2438401"/>
                <a:gd name="connsiteX0" fmla="*/ 185531 w 808382"/>
                <a:gd name="connsiteY0" fmla="*/ 160 h 2438561"/>
                <a:gd name="connsiteX1" fmla="*/ 437321 w 808382"/>
                <a:gd name="connsiteY1" fmla="*/ 79673 h 2438561"/>
                <a:gd name="connsiteX2" fmla="*/ 649355 w 808382"/>
                <a:gd name="connsiteY2" fmla="*/ 26665 h 2438561"/>
                <a:gd name="connsiteX3" fmla="*/ 808382 w 808382"/>
                <a:gd name="connsiteY3" fmla="*/ 2438561 h 2438561"/>
                <a:gd name="connsiteX4" fmla="*/ 0 w 808382"/>
                <a:gd name="connsiteY4" fmla="*/ 2438561 h 2438561"/>
                <a:gd name="connsiteX5" fmla="*/ 185531 w 808382"/>
                <a:gd name="connsiteY5" fmla="*/ 160 h 2438561"/>
                <a:gd name="connsiteX0" fmla="*/ 393316 w 1016167"/>
                <a:gd name="connsiteY0" fmla="*/ 160 h 2438561"/>
                <a:gd name="connsiteX1" fmla="*/ 645106 w 1016167"/>
                <a:gd name="connsiteY1" fmla="*/ 79673 h 2438561"/>
                <a:gd name="connsiteX2" fmla="*/ 857140 w 1016167"/>
                <a:gd name="connsiteY2" fmla="*/ 26665 h 2438561"/>
                <a:gd name="connsiteX3" fmla="*/ 1016167 w 1016167"/>
                <a:gd name="connsiteY3" fmla="*/ 2438561 h 2438561"/>
                <a:gd name="connsiteX4" fmla="*/ 207785 w 1016167"/>
                <a:gd name="connsiteY4" fmla="*/ 2438561 h 2438561"/>
                <a:gd name="connsiteX5" fmla="*/ 393316 w 1016167"/>
                <a:gd name="connsiteY5" fmla="*/ 160 h 2438561"/>
                <a:gd name="connsiteX0" fmla="*/ 402887 w 1025738"/>
                <a:gd name="connsiteY0" fmla="*/ 160 h 2438561"/>
                <a:gd name="connsiteX1" fmla="*/ 654677 w 1025738"/>
                <a:gd name="connsiteY1" fmla="*/ 79673 h 2438561"/>
                <a:gd name="connsiteX2" fmla="*/ 866711 w 1025738"/>
                <a:gd name="connsiteY2" fmla="*/ 26665 h 2438561"/>
                <a:gd name="connsiteX3" fmla="*/ 1025738 w 1025738"/>
                <a:gd name="connsiteY3" fmla="*/ 2438561 h 2438561"/>
                <a:gd name="connsiteX4" fmla="*/ 217356 w 1025738"/>
                <a:gd name="connsiteY4" fmla="*/ 2438561 h 2438561"/>
                <a:gd name="connsiteX5" fmla="*/ 402887 w 1025738"/>
                <a:gd name="connsiteY5" fmla="*/ 160 h 2438561"/>
                <a:gd name="connsiteX0" fmla="*/ 395647 w 1018498"/>
                <a:gd name="connsiteY0" fmla="*/ 160 h 2438561"/>
                <a:gd name="connsiteX1" fmla="*/ 647437 w 1018498"/>
                <a:gd name="connsiteY1" fmla="*/ 79673 h 2438561"/>
                <a:gd name="connsiteX2" fmla="*/ 859471 w 1018498"/>
                <a:gd name="connsiteY2" fmla="*/ 26665 h 2438561"/>
                <a:gd name="connsiteX3" fmla="*/ 1018498 w 1018498"/>
                <a:gd name="connsiteY3" fmla="*/ 2438561 h 2438561"/>
                <a:gd name="connsiteX4" fmla="*/ 210116 w 1018498"/>
                <a:gd name="connsiteY4" fmla="*/ 2438561 h 2438561"/>
                <a:gd name="connsiteX5" fmla="*/ 395647 w 1018498"/>
                <a:gd name="connsiteY5" fmla="*/ 160 h 2438561"/>
                <a:gd name="connsiteX0" fmla="*/ 343595 w 966446"/>
                <a:gd name="connsiteY0" fmla="*/ 160 h 2438561"/>
                <a:gd name="connsiteX1" fmla="*/ 595385 w 966446"/>
                <a:gd name="connsiteY1" fmla="*/ 79673 h 2438561"/>
                <a:gd name="connsiteX2" fmla="*/ 807419 w 966446"/>
                <a:gd name="connsiteY2" fmla="*/ 26665 h 2438561"/>
                <a:gd name="connsiteX3" fmla="*/ 966446 w 966446"/>
                <a:gd name="connsiteY3" fmla="*/ 2438561 h 2438561"/>
                <a:gd name="connsiteX4" fmla="*/ 224324 w 966446"/>
                <a:gd name="connsiteY4" fmla="*/ 2438561 h 2438561"/>
                <a:gd name="connsiteX5" fmla="*/ 343595 w 966446"/>
                <a:gd name="connsiteY5" fmla="*/ 160 h 2438561"/>
                <a:gd name="connsiteX0" fmla="*/ 419935 w 1042786"/>
                <a:gd name="connsiteY0" fmla="*/ 160 h 2438561"/>
                <a:gd name="connsiteX1" fmla="*/ 671725 w 1042786"/>
                <a:gd name="connsiteY1" fmla="*/ 79673 h 2438561"/>
                <a:gd name="connsiteX2" fmla="*/ 883759 w 1042786"/>
                <a:gd name="connsiteY2" fmla="*/ 26665 h 2438561"/>
                <a:gd name="connsiteX3" fmla="*/ 1042786 w 1042786"/>
                <a:gd name="connsiteY3" fmla="*/ 2438561 h 2438561"/>
                <a:gd name="connsiteX4" fmla="*/ 300664 w 1042786"/>
                <a:gd name="connsiteY4" fmla="*/ 2438561 h 2438561"/>
                <a:gd name="connsiteX5" fmla="*/ 419935 w 1042786"/>
                <a:gd name="connsiteY5" fmla="*/ 160 h 2438561"/>
                <a:gd name="connsiteX0" fmla="*/ 419935 w 989777"/>
                <a:gd name="connsiteY0" fmla="*/ 160 h 2438561"/>
                <a:gd name="connsiteX1" fmla="*/ 671725 w 989777"/>
                <a:gd name="connsiteY1" fmla="*/ 79673 h 2438561"/>
                <a:gd name="connsiteX2" fmla="*/ 883759 w 989777"/>
                <a:gd name="connsiteY2" fmla="*/ 26665 h 2438561"/>
                <a:gd name="connsiteX3" fmla="*/ 989777 w 989777"/>
                <a:gd name="connsiteY3" fmla="*/ 2438561 h 2438561"/>
                <a:gd name="connsiteX4" fmla="*/ 300664 w 989777"/>
                <a:gd name="connsiteY4" fmla="*/ 2438561 h 2438561"/>
                <a:gd name="connsiteX5" fmla="*/ 419935 w 989777"/>
                <a:gd name="connsiteY5" fmla="*/ 160 h 2438561"/>
                <a:gd name="connsiteX0" fmla="*/ 419935 w 1226865"/>
                <a:gd name="connsiteY0" fmla="*/ 160 h 2438561"/>
                <a:gd name="connsiteX1" fmla="*/ 671725 w 1226865"/>
                <a:gd name="connsiteY1" fmla="*/ 79673 h 2438561"/>
                <a:gd name="connsiteX2" fmla="*/ 883759 w 1226865"/>
                <a:gd name="connsiteY2" fmla="*/ 26665 h 2438561"/>
                <a:gd name="connsiteX3" fmla="*/ 989777 w 1226865"/>
                <a:gd name="connsiteY3" fmla="*/ 2438561 h 2438561"/>
                <a:gd name="connsiteX4" fmla="*/ 300664 w 1226865"/>
                <a:gd name="connsiteY4" fmla="*/ 2438561 h 2438561"/>
                <a:gd name="connsiteX5" fmla="*/ 419935 w 1226865"/>
                <a:gd name="connsiteY5" fmla="*/ 160 h 2438561"/>
                <a:gd name="connsiteX0" fmla="*/ 419935 w 1277421"/>
                <a:gd name="connsiteY0" fmla="*/ 160 h 2438561"/>
                <a:gd name="connsiteX1" fmla="*/ 671725 w 1277421"/>
                <a:gd name="connsiteY1" fmla="*/ 79673 h 2438561"/>
                <a:gd name="connsiteX2" fmla="*/ 883759 w 1277421"/>
                <a:gd name="connsiteY2" fmla="*/ 26665 h 2438561"/>
                <a:gd name="connsiteX3" fmla="*/ 989777 w 1277421"/>
                <a:gd name="connsiteY3" fmla="*/ 2438561 h 2438561"/>
                <a:gd name="connsiteX4" fmla="*/ 300664 w 1277421"/>
                <a:gd name="connsiteY4" fmla="*/ 2438561 h 2438561"/>
                <a:gd name="connsiteX5" fmla="*/ 419935 w 1277421"/>
                <a:gd name="connsiteY5" fmla="*/ 160 h 2438561"/>
                <a:gd name="connsiteX0" fmla="*/ 419935 w 1277421"/>
                <a:gd name="connsiteY0" fmla="*/ 216 h 2438617"/>
                <a:gd name="connsiteX1" fmla="*/ 671725 w 1277421"/>
                <a:gd name="connsiteY1" fmla="*/ 79729 h 2438617"/>
                <a:gd name="connsiteX2" fmla="*/ 883759 w 1277421"/>
                <a:gd name="connsiteY2" fmla="*/ 26721 h 2438617"/>
                <a:gd name="connsiteX3" fmla="*/ 989777 w 1277421"/>
                <a:gd name="connsiteY3" fmla="*/ 2438617 h 2438617"/>
                <a:gd name="connsiteX4" fmla="*/ 300664 w 1277421"/>
                <a:gd name="connsiteY4" fmla="*/ 2438617 h 2438617"/>
                <a:gd name="connsiteX5" fmla="*/ 419935 w 1277421"/>
                <a:gd name="connsiteY5" fmla="*/ 216 h 2438617"/>
                <a:gd name="connsiteX0" fmla="*/ 419935 w 1277421"/>
                <a:gd name="connsiteY0" fmla="*/ 18809 h 2457210"/>
                <a:gd name="connsiteX1" fmla="*/ 671725 w 1277421"/>
                <a:gd name="connsiteY1" fmla="*/ 98322 h 2457210"/>
                <a:gd name="connsiteX2" fmla="*/ 883759 w 1277421"/>
                <a:gd name="connsiteY2" fmla="*/ 45314 h 2457210"/>
                <a:gd name="connsiteX3" fmla="*/ 989777 w 1277421"/>
                <a:gd name="connsiteY3" fmla="*/ 2457210 h 2457210"/>
                <a:gd name="connsiteX4" fmla="*/ 300664 w 1277421"/>
                <a:gd name="connsiteY4" fmla="*/ 2457210 h 2457210"/>
                <a:gd name="connsiteX5" fmla="*/ 419935 w 1277421"/>
                <a:gd name="connsiteY5" fmla="*/ 18809 h 2457210"/>
                <a:gd name="connsiteX0" fmla="*/ 419935 w 1277421"/>
                <a:gd name="connsiteY0" fmla="*/ 428 h 2438829"/>
                <a:gd name="connsiteX1" fmla="*/ 671725 w 1277421"/>
                <a:gd name="connsiteY1" fmla="*/ 79941 h 2438829"/>
                <a:gd name="connsiteX2" fmla="*/ 883759 w 1277421"/>
                <a:gd name="connsiteY2" fmla="*/ 26933 h 2438829"/>
                <a:gd name="connsiteX3" fmla="*/ 989777 w 1277421"/>
                <a:gd name="connsiteY3" fmla="*/ 2438829 h 2438829"/>
                <a:gd name="connsiteX4" fmla="*/ 300664 w 1277421"/>
                <a:gd name="connsiteY4" fmla="*/ 2438829 h 2438829"/>
                <a:gd name="connsiteX5" fmla="*/ 419935 w 1277421"/>
                <a:gd name="connsiteY5" fmla="*/ 428 h 2438829"/>
                <a:gd name="connsiteX0" fmla="*/ 419935 w 1277421"/>
                <a:gd name="connsiteY0" fmla="*/ 13651 h 2452052"/>
                <a:gd name="connsiteX1" fmla="*/ 67172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19935 w 1277421"/>
                <a:gd name="connsiteY0" fmla="*/ 13651 h 2452052"/>
                <a:gd name="connsiteX1" fmla="*/ 65267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08617 w 1266103"/>
                <a:gd name="connsiteY0" fmla="*/ 13651 h 2452052"/>
                <a:gd name="connsiteX1" fmla="*/ 641357 w 1266103"/>
                <a:gd name="connsiteY1" fmla="*/ 93164 h 2452052"/>
                <a:gd name="connsiteX2" fmla="*/ 872441 w 1266103"/>
                <a:gd name="connsiteY2" fmla="*/ 40156 h 2452052"/>
                <a:gd name="connsiteX3" fmla="*/ 978459 w 1266103"/>
                <a:gd name="connsiteY3" fmla="*/ 2452052 h 2452052"/>
                <a:gd name="connsiteX4" fmla="*/ 289346 w 1266103"/>
                <a:gd name="connsiteY4" fmla="*/ 2452052 h 2452052"/>
                <a:gd name="connsiteX5" fmla="*/ 408617 w 1266103"/>
                <a:gd name="connsiteY5" fmla="*/ 13651 h 2452052"/>
                <a:gd name="connsiteX0" fmla="*/ 417042 w 1274528"/>
                <a:gd name="connsiteY0" fmla="*/ 13651 h 2452052"/>
                <a:gd name="connsiteX1" fmla="*/ 649782 w 1274528"/>
                <a:gd name="connsiteY1" fmla="*/ 93164 h 2452052"/>
                <a:gd name="connsiteX2" fmla="*/ 880866 w 1274528"/>
                <a:gd name="connsiteY2" fmla="*/ 40156 h 2452052"/>
                <a:gd name="connsiteX3" fmla="*/ 986884 w 1274528"/>
                <a:gd name="connsiteY3" fmla="*/ 2452052 h 2452052"/>
                <a:gd name="connsiteX4" fmla="*/ 297771 w 1274528"/>
                <a:gd name="connsiteY4" fmla="*/ 2452052 h 2452052"/>
                <a:gd name="connsiteX5" fmla="*/ 417042 w 1274528"/>
                <a:gd name="connsiteY5" fmla="*/ 13651 h 2452052"/>
                <a:gd name="connsiteX0" fmla="*/ 417042 w 1226121"/>
                <a:gd name="connsiteY0" fmla="*/ 13651 h 2452052"/>
                <a:gd name="connsiteX1" fmla="*/ 649782 w 1226121"/>
                <a:gd name="connsiteY1" fmla="*/ 93164 h 2452052"/>
                <a:gd name="connsiteX2" fmla="*/ 880866 w 1226121"/>
                <a:gd name="connsiteY2" fmla="*/ 40156 h 2452052"/>
                <a:gd name="connsiteX3" fmla="*/ 986884 w 1226121"/>
                <a:gd name="connsiteY3" fmla="*/ 2452052 h 2452052"/>
                <a:gd name="connsiteX4" fmla="*/ 297771 w 1226121"/>
                <a:gd name="connsiteY4" fmla="*/ 2452052 h 2452052"/>
                <a:gd name="connsiteX5" fmla="*/ 417042 w 1226121"/>
                <a:gd name="connsiteY5" fmla="*/ 13651 h 2452052"/>
                <a:gd name="connsiteX0" fmla="*/ 417042 w 1229924"/>
                <a:gd name="connsiteY0" fmla="*/ 13651 h 2452052"/>
                <a:gd name="connsiteX1" fmla="*/ 649782 w 1229924"/>
                <a:gd name="connsiteY1" fmla="*/ 93164 h 2452052"/>
                <a:gd name="connsiteX2" fmla="*/ 880866 w 1229924"/>
                <a:gd name="connsiteY2" fmla="*/ 40156 h 2452052"/>
                <a:gd name="connsiteX3" fmla="*/ 986884 w 1229924"/>
                <a:gd name="connsiteY3" fmla="*/ 2452052 h 2452052"/>
                <a:gd name="connsiteX4" fmla="*/ 297771 w 1229924"/>
                <a:gd name="connsiteY4" fmla="*/ 2452052 h 2452052"/>
                <a:gd name="connsiteX5" fmla="*/ 417042 w 1229924"/>
                <a:gd name="connsiteY5" fmla="*/ 13651 h 245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9924" h="2452052">
                  <a:moveTo>
                    <a:pt x="417042" y="13651"/>
                  </a:moveTo>
                  <a:cubicBezTo>
                    <a:pt x="538382" y="-38391"/>
                    <a:pt x="533205" y="73768"/>
                    <a:pt x="649782" y="93164"/>
                  </a:cubicBezTo>
                  <a:cubicBezTo>
                    <a:pt x="720460" y="75495"/>
                    <a:pt x="781613" y="-37426"/>
                    <a:pt x="880866" y="40156"/>
                  </a:cubicBezTo>
                  <a:cubicBezTo>
                    <a:pt x="946229" y="95995"/>
                    <a:pt x="1561145" y="1171009"/>
                    <a:pt x="986884" y="2452052"/>
                  </a:cubicBezTo>
                  <a:lnTo>
                    <a:pt x="297771" y="2452052"/>
                  </a:lnTo>
                  <a:cubicBezTo>
                    <a:pt x="-409011" y="804364"/>
                    <a:pt x="356233" y="85365"/>
                    <a:pt x="417042" y="13651"/>
                  </a:cubicBezTo>
                  <a:close/>
                </a:path>
              </a:pathLst>
            </a:custGeom>
            <a:solidFill>
              <a:srgbClr val="F3381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16B6F145-3398-FC2A-EDC3-88D73A21F0FE}"/>
                </a:ext>
              </a:extLst>
            </p:cNvPr>
            <p:cNvSpPr/>
            <p:nvPr/>
          </p:nvSpPr>
          <p:spPr>
            <a:xfrm>
              <a:off x="4383957" y="3976084"/>
              <a:ext cx="863420" cy="604487"/>
            </a:xfrm>
            <a:custGeom>
              <a:avLst/>
              <a:gdLst>
                <a:gd name="connsiteX0" fmla="*/ 0 w 808382"/>
                <a:gd name="connsiteY0" fmla="*/ 0 h 2464905"/>
                <a:gd name="connsiteX1" fmla="*/ 808382 w 808382"/>
                <a:gd name="connsiteY1" fmla="*/ 0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0 w 808382"/>
                <a:gd name="connsiteY0" fmla="*/ 0 h 2464905"/>
                <a:gd name="connsiteX1" fmla="*/ 649355 w 808382"/>
                <a:gd name="connsiteY1" fmla="*/ 53009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185531 w 808382"/>
                <a:gd name="connsiteY0" fmla="*/ 0 h 2438401"/>
                <a:gd name="connsiteX1" fmla="*/ 649355 w 808382"/>
                <a:gd name="connsiteY1" fmla="*/ 26505 h 2438401"/>
                <a:gd name="connsiteX2" fmla="*/ 808382 w 808382"/>
                <a:gd name="connsiteY2" fmla="*/ 2438401 h 2438401"/>
                <a:gd name="connsiteX3" fmla="*/ 0 w 808382"/>
                <a:gd name="connsiteY3" fmla="*/ 2438401 h 2438401"/>
                <a:gd name="connsiteX4" fmla="*/ 185531 w 808382"/>
                <a:gd name="connsiteY4" fmla="*/ 0 h 2438401"/>
                <a:gd name="connsiteX0" fmla="*/ 185531 w 808382"/>
                <a:gd name="connsiteY0" fmla="*/ 160 h 2438561"/>
                <a:gd name="connsiteX1" fmla="*/ 437321 w 808382"/>
                <a:gd name="connsiteY1" fmla="*/ 79673 h 2438561"/>
                <a:gd name="connsiteX2" fmla="*/ 649355 w 808382"/>
                <a:gd name="connsiteY2" fmla="*/ 26665 h 2438561"/>
                <a:gd name="connsiteX3" fmla="*/ 808382 w 808382"/>
                <a:gd name="connsiteY3" fmla="*/ 2438561 h 2438561"/>
                <a:gd name="connsiteX4" fmla="*/ 0 w 808382"/>
                <a:gd name="connsiteY4" fmla="*/ 2438561 h 2438561"/>
                <a:gd name="connsiteX5" fmla="*/ 185531 w 808382"/>
                <a:gd name="connsiteY5" fmla="*/ 160 h 2438561"/>
                <a:gd name="connsiteX0" fmla="*/ 393316 w 1016167"/>
                <a:gd name="connsiteY0" fmla="*/ 160 h 2438561"/>
                <a:gd name="connsiteX1" fmla="*/ 645106 w 1016167"/>
                <a:gd name="connsiteY1" fmla="*/ 79673 h 2438561"/>
                <a:gd name="connsiteX2" fmla="*/ 857140 w 1016167"/>
                <a:gd name="connsiteY2" fmla="*/ 26665 h 2438561"/>
                <a:gd name="connsiteX3" fmla="*/ 1016167 w 1016167"/>
                <a:gd name="connsiteY3" fmla="*/ 2438561 h 2438561"/>
                <a:gd name="connsiteX4" fmla="*/ 207785 w 1016167"/>
                <a:gd name="connsiteY4" fmla="*/ 2438561 h 2438561"/>
                <a:gd name="connsiteX5" fmla="*/ 393316 w 1016167"/>
                <a:gd name="connsiteY5" fmla="*/ 160 h 2438561"/>
                <a:gd name="connsiteX0" fmla="*/ 402887 w 1025738"/>
                <a:gd name="connsiteY0" fmla="*/ 160 h 2438561"/>
                <a:gd name="connsiteX1" fmla="*/ 654677 w 1025738"/>
                <a:gd name="connsiteY1" fmla="*/ 79673 h 2438561"/>
                <a:gd name="connsiteX2" fmla="*/ 866711 w 1025738"/>
                <a:gd name="connsiteY2" fmla="*/ 26665 h 2438561"/>
                <a:gd name="connsiteX3" fmla="*/ 1025738 w 1025738"/>
                <a:gd name="connsiteY3" fmla="*/ 2438561 h 2438561"/>
                <a:gd name="connsiteX4" fmla="*/ 217356 w 1025738"/>
                <a:gd name="connsiteY4" fmla="*/ 2438561 h 2438561"/>
                <a:gd name="connsiteX5" fmla="*/ 402887 w 1025738"/>
                <a:gd name="connsiteY5" fmla="*/ 160 h 2438561"/>
                <a:gd name="connsiteX0" fmla="*/ 395647 w 1018498"/>
                <a:gd name="connsiteY0" fmla="*/ 160 h 2438561"/>
                <a:gd name="connsiteX1" fmla="*/ 647437 w 1018498"/>
                <a:gd name="connsiteY1" fmla="*/ 79673 h 2438561"/>
                <a:gd name="connsiteX2" fmla="*/ 859471 w 1018498"/>
                <a:gd name="connsiteY2" fmla="*/ 26665 h 2438561"/>
                <a:gd name="connsiteX3" fmla="*/ 1018498 w 1018498"/>
                <a:gd name="connsiteY3" fmla="*/ 2438561 h 2438561"/>
                <a:gd name="connsiteX4" fmla="*/ 210116 w 1018498"/>
                <a:gd name="connsiteY4" fmla="*/ 2438561 h 2438561"/>
                <a:gd name="connsiteX5" fmla="*/ 395647 w 1018498"/>
                <a:gd name="connsiteY5" fmla="*/ 160 h 2438561"/>
                <a:gd name="connsiteX0" fmla="*/ 343595 w 966446"/>
                <a:gd name="connsiteY0" fmla="*/ 160 h 2438561"/>
                <a:gd name="connsiteX1" fmla="*/ 595385 w 966446"/>
                <a:gd name="connsiteY1" fmla="*/ 79673 h 2438561"/>
                <a:gd name="connsiteX2" fmla="*/ 807419 w 966446"/>
                <a:gd name="connsiteY2" fmla="*/ 26665 h 2438561"/>
                <a:gd name="connsiteX3" fmla="*/ 966446 w 966446"/>
                <a:gd name="connsiteY3" fmla="*/ 2438561 h 2438561"/>
                <a:gd name="connsiteX4" fmla="*/ 224324 w 966446"/>
                <a:gd name="connsiteY4" fmla="*/ 2438561 h 2438561"/>
                <a:gd name="connsiteX5" fmla="*/ 343595 w 966446"/>
                <a:gd name="connsiteY5" fmla="*/ 160 h 2438561"/>
                <a:gd name="connsiteX0" fmla="*/ 419935 w 1042786"/>
                <a:gd name="connsiteY0" fmla="*/ 160 h 2438561"/>
                <a:gd name="connsiteX1" fmla="*/ 671725 w 1042786"/>
                <a:gd name="connsiteY1" fmla="*/ 79673 h 2438561"/>
                <a:gd name="connsiteX2" fmla="*/ 883759 w 1042786"/>
                <a:gd name="connsiteY2" fmla="*/ 26665 h 2438561"/>
                <a:gd name="connsiteX3" fmla="*/ 1042786 w 1042786"/>
                <a:gd name="connsiteY3" fmla="*/ 2438561 h 2438561"/>
                <a:gd name="connsiteX4" fmla="*/ 300664 w 1042786"/>
                <a:gd name="connsiteY4" fmla="*/ 2438561 h 2438561"/>
                <a:gd name="connsiteX5" fmla="*/ 419935 w 1042786"/>
                <a:gd name="connsiteY5" fmla="*/ 160 h 2438561"/>
                <a:gd name="connsiteX0" fmla="*/ 419935 w 989777"/>
                <a:gd name="connsiteY0" fmla="*/ 160 h 2438561"/>
                <a:gd name="connsiteX1" fmla="*/ 671725 w 989777"/>
                <a:gd name="connsiteY1" fmla="*/ 79673 h 2438561"/>
                <a:gd name="connsiteX2" fmla="*/ 883759 w 989777"/>
                <a:gd name="connsiteY2" fmla="*/ 26665 h 2438561"/>
                <a:gd name="connsiteX3" fmla="*/ 989777 w 989777"/>
                <a:gd name="connsiteY3" fmla="*/ 2438561 h 2438561"/>
                <a:gd name="connsiteX4" fmla="*/ 300664 w 989777"/>
                <a:gd name="connsiteY4" fmla="*/ 2438561 h 2438561"/>
                <a:gd name="connsiteX5" fmla="*/ 419935 w 989777"/>
                <a:gd name="connsiteY5" fmla="*/ 160 h 2438561"/>
                <a:gd name="connsiteX0" fmla="*/ 419935 w 1226865"/>
                <a:gd name="connsiteY0" fmla="*/ 160 h 2438561"/>
                <a:gd name="connsiteX1" fmla="*/ 671725 w 1226865"/>
                <a:gd name="connsiteY1" fmla="*/ 79673 h 2438561"/>
                <a:gd name="connsiteX2" fmla="*/ 883759 w 1226865"/>
                <a:gd name="connsiteY2" fmla="*/ 26665 h 2438561"/>
                <a:gd name="connsiteX3" fmla="*/ 989777 w 1226865"/>
                <a:gd name="connsiteY3" fmla="*/ 2438561 h 2438561"/>
                <a:gd name="connsiteX4" fmla="*/ 300664 w 1226865"/>
                <a:gd name="connsiteY4" fmla="*/ 2438561 h 2438561"/>
                <a:gd name="connsiteX5" fmla="*/ 419935 w 1226865"/>
                <a:gd name="connsiteY5" fmla="*/ 160 h 2438561"/>
                <a:gd name="connsiteX0" fmla="*/ 419935 w 1277421"/>
                <a:gd name="connsiteY0" fmla="*/ 160 h 2438561"/>
                <a:gd name="connsiteX1" fmla="*/ 671725 w 1277421"/>
                <a:gd name="connsiteY1" fmla="*/ 79673 h 2438561"/>
                <a:gd name="connsiteX2" fmla="*/ 883759 w 1277421"/>
                <a:gd name="connsiteY2" fmla="*/ 26665 h 2438561"/>
                <a:gd name="connsiteX3" fmla="*/ 989777 w 1277421"/>
                <a:gd name="connsiteY3" fmla="*/ 2438561 h 2438561"/>
                <a:gd name="connsiteX4" fmla="*/ 300664 w 1277421"/>
                <a:gd name="connsiteY4" fmla="*/ 2438561 h 2438561"/>
                <a:gd name="connsiteX5" fmla="*/ 419935 w 1277421"/>
                <a:gd name="connsiteY5" fmla="*/ 160 h 2438561"/>
                <a:gd name="connsiteX0" fmla="*/ 419935 w 1277421"/>
                <a:gd name="connsiteY0" fmla="*/ 216 h 2438617"/>
                <a:gd name="connsiteX1" fmla="*/ 671725 w 1277421"/>
                <a:gd name="connsiteY1" fmla="*/ 79729 h 2438617"/>
                <a:gd name="connsiteX2" fmla="*/ 883759 w 1277421"/>
                <a:gd name="connsiteY2" fmla="*/ 26721 h 2438617"/>
                <a:gd name="connsiteX3" fmla="*/ 989777 w 1277421"/>
                <a:gd name="connsiteY3" fmla="*/ 2438617 h 2438617"/>
                <a:gd name="connsiteX4" fmla="*/ 300664 w 1277421"/>
                <a:gd name="connsiteY4" fmla="*/ 2438617 h 2438617"/>
                <a:gd name="connsiteX5" fmla="*/ 419935 w 1277421"/>
                <a:gd name="connsiteY5" fmla="*/ 216 h 2438617"/>
                <a:gd name="connsiteX0" fmla="*/ 419935 w 1277421"/>
                <a:gd name="connsiteY0" fmla="*/ 18809 h 2457210"/>
                <a:gd name="connsiteX1" fmla="*/ 671725 w 1277421"/>
                <a:gd name="connsiteY1" fmla="*/ 98322 h 2457210"/>
                <a:gd name="connsiteX2" fmla="*/ 883759 w 1277421"/>
                <a:gd name="connsiteY2" fmla="*/ 45314 h 2457210"/>
                <a:gd name="connsiteX3" fmla="*/ 989777 w 1277421"/>
                <a:gd name="connsiteY3" fmla="*/ 2457210 h 2457210"/>
                <a:gd name="connsiteX4" fmla="*/ 300664 w 1277421"/>
                <a:gd name="connsiteY4" fmla="*/ 2457210 h 2457210"/>
                <a:gd name="connsiteX5" fmla="*/ 419935 w 1277421"/>
                <a:gd name="connsiteY5" fmla="*/ 18809 h 2457210"/>
                <a:gd name="connsiteX0" fmla="*/ 419935 w 1277421"/>
                <a:gd name="connsiteY0" fmla="*/ 428 h 2438829"/>
                <a:gd name="connsiteX1" fmla="*/ 671725 w 1277421"/>
                <a:gd name="connsiteY1" fmla="*/ 79941 h 2438829"/>
                <a:gd name="connsiteX2" fmla="*/ 883759 w 1277421"/>
                <a:gd name="connsiteY2" fmla="*/ 26933 h 2438829"/>
                <a:gd name="connsiteX3" fmla="*/ 989777 w 1277421"/>
                <a:gd name="connsiteY3" fmla="*/ 2438829 h 2438829"/>
                <a:gd name="connsiteX4" fmla="*/ 300664 w 1277421"/>
                <a:gd name="connsiteY4" fmla="*/ 2438829 h 2438829"/>
                <a:gd name="connsiteX5" fmla="*/ 419935 w 1277421"/>
                <a:gd name="connsiteY5" fmla="*/ 428 h 2438829"/>
                <a:gd name="connsiteX0" fmla="*/ 419935 w 1277421"/>
                <a:gd name="connsiteY0" fmla="*/ 13651 h 2452052"/>
                <a:gd name="connsiteX1" fmla="*/ 67172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19935 w 1277421"/>
                <a:gd name="connsiteY0" fmla="*/ 13651 h 2452052"/>
                <a:gd name="connsiteX1" fmla="*/ 65267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08617 w 1266103"/>
                <a:gd name="connsiteY0" fmla="*/ 13651 h 2452052"/>
                <a:gd name="connsiteX1" fmla="*/ 641357 w 1266103"/>
                <a:gd name="connsiteY1" fmla="*/ 93164 h 2452052"/>
                <a:gd name="connsiteX2" fmla="*/ 872441 w 1266103"/>
                <a:gd name="connsiteY2" fmla="*/ 40156 h 2452052"/>
                <a:gd name="connsiteX3" fmla="*/ 978459 w 1266103"/>
                <a:gd name="connsiteY3" fmla="*/ 2452052 h 2452052"/>
                <a:gd name="connsiteX4" fmla="*/ 289346 w 1266103"/>
                <a:gd name="connsiteY4" fmla="*/ 2452052 h 2452052"/>
                <a:gd name="connsiteX5" fmla="*/ 408617 w 1266103"/>
                <a:gd name="connsiteY5" fmla="*/ 13651 h 2452052"/>
                <a:gd name="connsiteX0" fmla="*/ 417042 w 1274528"/>
                <a:gd name="connsiteY0" fmla="*/ 13651 h 2452052"/>
                <a:gd name="connsiteX1" fmla="*/ 649782 w 1274528"/>
                <a:gd name="connsiteY1" fmla="*/ 93164 h 2452052"/>
                <a:gd name="connsiteX2" fmla="*/ 880866 w 1274528"/>
                <a:gd name="connsiteY2" fmla="*/ 40156 h 2452052"/>
                <a:gd name="connsiteX3" fmla="*/ 986884 w 1274528"/>
                <a:gd name="connsiteY3" fmla="*/ 2452052 h 2452052"/>
                <a:gd name="connsiteX4" fmla="*/ 297771 w 1274528"/>
                <a:gd name="connsiteY4" fmla="*/ 2452052 h 2452052"/>
                <a:gd name="connsiteX5" fmla="*/ 417042 w 1274528"/>
                <a:gd name="connsiteY5" fmla="*/ 13651 h 2452052"/>
                <a:gd name="connsiteX0" fmla="*/ 417042 w 1226121"/>
                <a:gd name="connsiteY0" fmla="*/ 13651 h 2452052"/>
                <a:gd name="connsiteX1" fmla="*/ 649782 w 1226121"/>
                <a:gd name="connsiteY1" fmla="*/ 93164 h 2452052"/>
                <a:gd name="connsiteX2" fmla="*/ 880866 w 1226121"/>
                <a:gd name="connsiteY2" fmla="*/ 40156 h 2452052"/>
                <a:gd name="connsiteX3" fmla="*/ 986884 w 1226121"/>
                <a:gd name="connsiteY3" fmla="*/ 2452052 h 2452052"/>
                <a:gd name="connsiteX4" fmla="*/ 297771 w 1226121"/>
                <a:gd name="connsiteY4" fmla="*/ 2452052 h 2452052"/>
                <a:gd name="connsiteX5" fmla="*/ 417042 w 1226121"/>
                <a:gd name="connsiteY5" fmla="*/ 13651 h 2452052"/>
                <a:gd name="connsiteX0" fmla="*/ 417042 w 1229924"/>
                <a:gd name="connsiteY0" fmla="*/ 13651 h 2452052"/>
                <a:gd name="connsiteX1" fmla="*/ 649782 w 1229924"/>
                <a:gd name="connsiteY1" fmla="*/ 93164 h 2452052"/>
                <a:gd name="connsiteX2" fmla="*/ 880866 w 1229924"/>
                <a:gd name="connsiteY2" fmla="*/ 40156 h 2452052"/>
                <a:gd name="connsiteX3" fmla="*/ 986884 w 1229924"/>
                <a:gd name="connsiteY3" fmla="*/ 2452052 h 2452052"/>
                <a:gd name="connsiteX4" fmla="*/ 297771 w 1229924"/>
                <a:gd name="connsiteY4" fmla="*/ 2452052 h 2452052"/>
                <a:gd name="connsiteX5" fmla="*/ 417042 w 1229924"/>
                <a:gd name="connsiteY5" fmla="*/ 13651 h 2452052"/>
                <a:gd name="connsiteX0" fmla="*/ 297098 w 1272841"/>
                <a:gd name="connsiteY0" fmla="*/ 4685 h 2729157"/>
                <a:gd name="connsiteX1" fmla="*/ 692699 w 1272841"/>
                <a:gd name="connsiteY1" fmla="*/ 370269 h 2729157"/>
                <a:gd name="connsiteX2" fmla="*/ 923783 w 1272841"/>
                <a:gd name="connsiteY2" fmla="*/ 317261 h 2729157"/>
                <a:gd name="connsiteX3" fmla="*/ 1029801 w 1272841"/>
                <a:gd name="connsiteY3" fmla="*/ 2729157 h 2729157"/>
                <a:gd name="connsiteX4" fmla="*/ 340688 w 1272841"/>
                <a:gd name="connsiteY4" fmla="*/ 2729157 h 2729157"/>
                <a:gd name="connsiteX5" fmla="*/ 297098 w 1272841"/>
                <a:gd name="connsiteY5" fmla="*/ 4685 h 2729157"/>
                <a:gd name="connsiteX0" fmla="*/ 297098 w 1321637"/>
                <a:gd name="connsiteY0" fmla="*/ 4685 h 2729157"/>
                <a:gd name="connsiteX1" fmla="*/ 692699 w 1321637"/>
                <a:gd name="connsiteY1" fmla="*/ 370269 h 2729157"/>
                <a:gd name="connsiteX2" fmla="*/ 1099671 w 1321637"/>
                <a:gd name="connsiteY2" fmla="*/ 72056 h 2729157"/>
                <a:gd name="connsiteX3" fmla="*/ 1029801 w 1321637"/>
                <a:gd name="connsiteY3" fmla="*/ 2729157 h 2729157"/>
                <a:gd name="connsiteX4" fmla="*/ 340688 w 1321637"/>
                <a:gd name="connsiteY4" fmla="*/ 2729157 h 2729157"/>
                <a:gd name="connsiteX5" fmla="*/ 297098 w 1321637"/>
                <a:gd name="connsiteY5" fmla="*/ 4685 h 2729157"/>
                <a:gd name="connsiteX0" fmla="*/ 437186 w 1461725"/>
                <a:gd name="connsiteY0" fmla="*/ 4685 h 2729157"/>
                <a:gd name="connsiteX1" fmla="*/ 832787 w 1461725"/>
                <a:gd name="connsiteY1" fmla="*/ 370269 h 2729157"/>
                <a:gd name="connsiteX2" fmla="*/ 1239759 w 1461725"/>
                <a:gd name="connsiteY2" fmla="*/ 72056 h 2729157"/>
                <a:gd name="connsiteX3" fmla="*/ 1169889 w 1461725"/>
                <a:gd name="connsiteY3" fmla="*/ 2729157 h 2729157"/>
                <a:gd name="connsiteX4" fmla="*/ 291858 w 1461725"/>
                <a:gd name="connsiteY4" fmla="*/ 2504383 h 2729157"/>
                <a:gd name="connsiteX5" fmla="*/ 437186 w 1461725"/>
                <a:gd name="connsiteY5" fmla="*/ 4685 h 2729157"/>
                <a:gd name="connsiteX0" fmla="*/ 228857 w 1253396"/>
                <a:gd name="connsiteY0" fmla="*/ 4685 h 2729157"/>
                <a:gd name="connsiteX1" fmla="*/ 624458 w 1253396"/>
                <a:gd name="connsiteY1" fmla="*/ 370269 h 2729157"/>
                <a:gd name="connsiteX2" fmla="*/ 1031430 w 1253396"/>
                <a:gd name="connsiteY2" fmla="*/ 72056 h 2729157"/>
                <a:gd name="connsiteX3" fmla="*/ 961560 w 1253396"/>
                <a:gd name="connsiteY3" fmla="*/ 2729157 h 2729157"/>
                <a:gd name="connsiteX4" fmla="*/ 83529 w 1253396"/>
                <a:gd name="connsiteY4" fmla="*/ 2504383 h 2729157"/>
                <a:gd name="connsiteX5" fmla="*/ 228857 w 1253396"/>
                <a:gd name="connsiteY5" fmla="*/ 4685 h 2729157"/>
                <a:gd name="connsiteX0" fmla="*/ 110298 w 1291184"/>
                <a:gd name="connsiteY0" fmla="*/ 127524 h 2668090"/>
                <a:gd name="connsiteX1" fmla="*/ 662246 w 1291184"/>
                <a:gd name="connsiteY1" fmla="*/ 309202 h 2668090"/>
                <a:gd name="connsiteX2" fmla="*/ 1069218 w 1291184"/>
                <a:gd name="connsiteY2" fmla="*/ 10989 h 2668090"/>
                <a:gd name="connsiteX3" fmla="*/ 999348 w 1291184"/>
                <a:gd name="connsiteY3" fmla="*/ 2668090 h 2668090"/>
                <a:gd name="connsiteX4" fmla="*/ 121317 w 1291184"/>
                <a:gd name="connsiteY4" fmla="*/ 2443316 h 2668090"/>
                <a:gd name="connsiteX5" fmla="*/ 110298 w 1291184"/>
                <a:gd name="connsiteY5" fmla="*/ 127524 h 2668090"/>
                <a:gd name="connsiteX0" fmla="*/ 110298 w 1291184"/>
                <a:gd name="connsiteY0" fmla="*/ 222538 h 2763104"/>
                <a:gd name="connsiteX1" fmla="*/ 662246 w 1291184"/>
                <a:gd name="connsiteY1" fmla="*/ 404216 h 2763104"/>
                <a:gd name="connsiteX2" fmla="*/ 1069218 w 1291184"/>
                <a:gd name="connsiteY2" fmla="*/ 106003 h 2763104"/>
                <a:gd name="connsiteX3" fmla="*/ 999348 w 1291184"/>
                <a:gd name="connsiteY3" fmla="*/ 2763104 h 2763104"/>
                <a:gd name="connsiteX4" fmla="*/ 121317 w 1291184"/>
                <a:gd name="connsiteY4" fmla="*/ 2538330 h 2763104"/>
                <a:gd name="connsiteX5" fmla="*/ 110298 w 1291184"/>
                <a:gd name="connsiteY5" fmla="*/ 222538 h 2763104"/>
                <a:gd name="connsiteX0" fmla="*/ 52784 w 1233670"/>
                <a:gd name="connsiteY0" fmla="*/ 222538 h 2763104"/>
                <a:gd name="connsiteX1" fmla="*/ 604732 w 1233670"/>
                <a:gd name="connsiteY1" fmla="*/ 404216 h 2763104"/>
                <a:gd name="connsiteX2" fmla="*/ 1011704 w 1233670"/>
                <a:gd name="connsiteY2" fmla="*/ 106003 h 2763104"/>
                <a:gd name="connsiteX3" fmla="*/ 941834 w 1233670"/>
                <a:gd name="connsiteY3" fmla="*/ 2763104 h 2763104"/>
                <a:gd name="connsiteX4" fmla="*/ 63803 w 1233670"/>
                <a:gd name="connsiteY4" fmla="*/ 2538330 h 2763104"/>
                <a:gd name="connsiteX5" fmla="*/ 52784 w 1233670"/>
                <a:gd name="connsiteY5" fmla="*/ 222538 h 2763104"/>
                <a:gd name="connsiteX0" fmla="*/ 52784 w 1355775"/>
                <a:gd name="connsiteY0" fmla="*/ 222538 h 2538330"/>
                <a:gd name="connsiteX1" fmla="*/ 604732 w 1355775"/>
                <a:gd name="connsiteY1" fmla="*/ 404216 h 2538330"/>
                <a:gd name="connsiteX2" fmla="*/ 1011704 w 1355775"/>
                <a:gd name="connsiteY2" fmla="*/ 106003 h 2538330"/>
                <a:gd name="connsiteX3" fmla="*/ 1111210 w 1355775"/>
                <a:gd name="connsiteY3" fmla="*/ 2456595 h 2538330"/>
                <a:gd name="connsiteX4" fmla="*/ 63803 w 1355775"/>
                <a:gd name="connsiteY4" fmla="*/ 2538330 h 2538330"/>
                <a:gd name="connsiteX5" fmla="*/ 52784 w 1355775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77792 h 2593584"/>
                <a:gd name="connsiteX1" fmla="*/ 604732 w 1379241"/>
                <a:gd name="connsiteY1" fmla="*/ 459470 h 2593584"/>
                <a:gd name="connsiteX2" fmla="*/ 1102906 w 1379241"/>
                <a:gd name="connsiteY2" fmla="*/ 161256 h 2593584"/>
                <a:gd name="connsiteX3" fmla="*/ 1111210 w 1379241"/>
                <a:gd name="connsiteY3" fmla="*/ 2511849 h 2593584"/>
                <a:gd name="connsiteX4" fmla="*/ 63803 w 1379241"/>
                <a:gd name="connsiteY4" fmla="*/ 2593584 h 2593584"/>
                <a:gd name="connsiteX5" fmla="*/ 52784 w 1379241"/>
                <a:gd name="connsiteY5" fmla="*/ 277792 h 2593584"/>
                <a:gd name="connsiteX0" fmla="*/ 52784 w 1388657"/>
                <a:gd name="connsiteY0" fmla="*/ 277792 h 2593584"/>
                <a:gd name="connsiteX1" fmla="*/ 604732 w 1388657"/>
                <a:gd name="connsiteY1" fmla="*/ 459470 h 2593584"/>
                <a:gd name="connsiteX2" fmla="*/ 1102906 w 1388657"/>
                <a:gd name="connsiteY2" fmla="*/ 161256 h 2593584"/>
                <a:gd name="connsiteX3" fmla="*/ 1124239 w 1388657"/>
                <a:gd name="connsiteY3" fmla="*/ 2511849 h 2593584"/>
                <a:gd name="connsiteX4" fmla="*/ 63803 w 1388657"/>
                <a:gd name="connsiteY4" fmla="*/ 2593584 h 2593584"/>
                <a:gd name="connsiteX5" fmla="*/ 52784 w 1388657"/>
                <a:gd name="connsiteY5" fmla="*/ 277792 h 2593584"/>
                <a:gd name="connsiteX0" fmla="*/ 52784 w 1181038"/>
                <a:gd name="connsiteY0" fmla="*/ 277792 h 2593584"/>
                <a:gd name="connsiteX1" fmla="*/ 604732 w 1181038"/>
                <a:gd name="connsiteY1" fmla="*/ 459470 h 2593584"/>
                <a:gd name="connsiteX2" fmla="*/ 1102906 w 1181038"/>
                <a:gd name="connsiteY2" fmla="*/ 161256 h 2593584"/>
                <a:gd name="connsiteX3" fmla="*/ 1124239 w 1181038"/>
                <a:gd name="connsiteY3" fmla="*/ 2511849 h 2593584"/>
                <a:gd name="connsiteX4" fmla="*/ 63803 w 1181038"/>
                <a:gd name="connsiteY4" fmla="*/ 2593584 h 2593584"/>
                <a:gd name="connsiteX5" fmla="*/ 52784 w 1181038"/>
                <a:gd name="connsiteY5" fmla="*/ 277792 h 259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1038" h="2593584">
                  <a:moveTo>
                    <a:pt x="52784" y="277792"/>
                  </a:moveTo>
                  <a:cubicBezTo>
                    <a:pt x="343499" y="-305526"/>
                    <a:pt x="488155" y="440074"/>
                    <a:pt x="604732" y="459470"/>
                  </a:cubicBezTo>
                  <a:cubicBezTo>
                    <a:pt x="675410" y="441801"/>
                    <a:pt x="997137" y="-325001"/>
                    <a:pt x="1102906" y="161256"/>
                  </a:cubicBezTo>
                  <a:cubicBezTo>
                    <a:pt x="1168269" y="217095"/>
                    <a:pt x="1229461" y="1925553"/>
                    <a:pt x="1124239" y="2511849"/>
                  </a:cubicBezTo>
                  <a:lnTo>
                    <a:pt x="63803" y="2593584"/>
                  </a:lnTo>
                  <a:cubicBezTo>
                    <a:pt x="-30622" y="1354567"/>
                    <a:pt x="-8025" y="349506"/>
                    <a:pt x="52784" y="277792"/>
                  </a:cubicBezTo>
                  <a:close/>
                </a:path>
              </a:pathLst>
            </a:custGeom>
            <a:solidFill>
              <a:srgbClr val="F3381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BA46A735-FA72-6FA9-399C-79AA65683AA6}"/>
                </a:ext>
              </a:extLst>
            </p:cNvPr>
            <p:cNvSpPr/>
            <p:nvPr/>
          </p:nvSpPr>
          <p:spPr>
            <a:xfrm>
              <a:off x="4383957" y="4474562"/>
              <a:ext cx="863420" cy="622413"/>
            </a:xfrm>
            <a:custGeom>
              <a:avLst/>
              <a:gdLst>
                <a:gd name="connsiteX0" fmla="*/ 0 w 808382"/>
                <a:gd name="connsiteY0" fmla="*/ 0 h 2464905"/>
                <a:gd name="connsiteX1" fmla="*/ 808382 w 808382"/>
                <a:gd name="connsiteY1" fmla="*/ 0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0 w 808382"/>
                <a:gd name="connsiteY0" fmla="*/ 0 h 2464905"/>
                <a:gd name="connsiteX1" fmla="*/ 649355 w 808382"/>
                <a:gd name="connsiteY1" fmla="*/ 53009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185531 w 808382"/>
                <a:gd name="connsiteY0" fmla="*/ 0 h 2438401"/>
                <a:gd name="connsiteX1" fmla="*/ 649355 w 808382"/>
                <a:gd name="connsiteY1" fmla="*/ 26505 h 2438401"/>
                <a:gd name="connsiteX2" fmla="*/ 808382 w 808382"/>
                <a:gd name="connsiteY2" fmla="*/ 2438401 h 2438401"/>
                <a:gd name="connsiteX3" fmla="*/ 0 w 808382"/>
                <a:gd name="connsiteY3" fmla="*/ 2438401 h 2438401"/>
                <a:gd name="connsiteX4" fmla="*/ 185531 w 808382"/>
                <a:gd name="connsiteY4" fmla="*/ 0 h 2438401"/>
                <a:gd name="connsiteX0" fmla="*/ 185531 w 808382"/>
                <a:gd name="connsiteY0" fmla="*/ 160 h 2438561"/>
                <a:gd name="connsiteX1" fmla="*/ 437321 w 808382"/>
                <a:gd name="connsiteY1" fmla="*/ 79673 h 2438561"/>
                <a:gd name="connsiteX2" fmla="*/ 649355 w 808382"/>
                <a:gd name="connsiteY2" fmla="*/ 26665 h 2438561"/>
                <a:gd name="connsiteX3" fmla="*/ 808382 w 808382"/>
                <a:gd name="connsiteY3" fmla="*/ 2438561 h 2438561"/>
                <a:gd name="connsiteX4" fmla="*/ 0 w 808382"/>
                <a:gd name="connsiteY4" fmla="*/ 2438561 h 2438561"/>
                <a:gd name="connsiteX5" fmla="*/ 185531 w 808382"/>
                <a:gd name="connsiteY5" fmla="*/ 160 h 2438561"/>
                <a:gd name="connsiteX0" fmla="*/ 393316 w 1016167"/>
                <a:gd name="connsiteY0" fmla="*/ 160 h 2438561"/>
                <a:gd name="connsiteX1" fmla="*/ 645106 w 1016167"/>
                <a:gd name="connsiteY1" fmla="*/ 79673 h 2438561"/>
                <a:gd name="connsiteX2" fmla="*/ 857140 w 1016167"/>
                <a:gd name="connsiteY2" fmla="*/ 26665 h 2438561"/>
                <a:gd name="connsiteX3" fmla="*/ 1016167 w 1016167"/>
                <a:gd name="connsiteY3" fmla="*/ 2438561 h 2438561"/>
                <a:gd name="connsiteX4" fmla="*/ 207785 w 1016167"/>
                <a:gd name="connsiteY4" fmla="*/ 2438561 h 2438561"/>
                <a:gd name="connsiteX5" fmla="*/ 393316 w 1016167"/>
                <a:gd name="connsiteY5" fmla="*/ 160 h 2438561"/>
                <a:gd name="connsiteX0" fmla="*/ 402887 w 1025738"/>
                <a:gd name="connsiteY0" fmla="*/ 160 h 2438561"/>
                <a:gd name="connsiteX1" fmla="*/ 654677 w 1025738"/>
                <a:gd name="connsiteY1" fmla="*/ 79673 h 2438561"/>
                <a:gd name="connsiteX2" fmla="*/ 866711 w 1025738"/>
                <a:gd name="connsiteY2" fmla="*/ 26665 h 2438561"/>
                <a:gd name="connsiteX3" fmla="*/ 1025738 w 1025738"/>
                <a:gd name="connsiteY3" fmla="*/ 2438561 h 2438561"/>
                <a:gd name="connsiteX4" fmla="*/ 217356 w 1025738"/>
                <a:gd name="connsiteY4" fmla="*/ 2438561 h 2438561"/>
                <a:gd name="connsiteX5" fmla="*/ 402887 w 1025738"/>
                <a:gd name="connsiteY5" fmla="*/ 160 h 2438561"/>
                <a:gd name="connsiteX0" fmla="*/ 395647 w 1018498"/>
                <a:gd name="connsiteY0" fmla="*/ 160 h 2438561"/>
                <a:gd name="connsiteX1" fmla="*/ 647437 w 1018498"/>
                <a:gd name="connsiteY1" fmla="*/ 79673 h 2438561"/>
                <a:gd name="connsiteX2" fmla="*/ 859471 w 1018498"/>
                <a:gd name="connsiteY2" fmla="*/ 26665 h 2438561"/>
                <a:gd name="connsiteX3" fmla="*/ 1018498 w 1018498"/>
                <a:gd name="connsiteY3" fmla="*/ 2438561 h 2438561"/>
                <a:gd name="connsiteX4" fmla="*/ 210116 w 1018498"/>
                <a:gd name="connsiteY4" fmla="*/ 2438561 h 2438561"/>
                <a:gd name="connsiteX5" fmla="*/ 395647 w 1018498"/>
                <a:gd name="connsiteY5" fmla="*/ 160 h 2438561"/>
                <a:gd name="connsiteX0" fmla="*/ 343595 w 966446"/>
                <a:gd name="connsiteY0" fmla="*/ 160 h 2438561"/>
                <a:gd name="connsiteX1" fmla="*/ 595385 w 966446"/>
                <a:gd name="connsiteY1" fmla="*/ 79673 h 2438561"/>
                <a:gd name="connsiteX2" fmla="*/ 807419 w 966446"/>
                <a:gd name="connsiteY2" fmla="*/ 26665 h 2438561"/>
                <a:gd name="connsiteX3" fmla="*/ 966446 w 966446"/>
                <a:gd name="connsiteY3" fmla="*/ 2438561 h 2438561"/>
                <a:gd name="connsiteX4" fmla="*/ 224324 w 966446"/>
                <a:gd name="connsiteY4" fmla="*/ 2438561 h 2438561"/>
                <a:gd name="connsiteX5" fmla="*/ 343595 w 966446"/>
                <a:gd name="connsiteY5" fmla="*/ 160 h 2438561"/>
                <a:gd name="connsiteX0" fmla="*/ 419935 w 1042786"/>
                <a:gd name="connsiteY0" fmla="*/ 160 h 2438561"/>
                <a:gd name="connsiteX1" fmla="*/ 671725 w 1042786"/>
                <a:gd name="connsiteY1" fmla="*/ 79673 h 2438561"/>
                <a:gd name="connsiteX2" fmla="*/ 883759 w 1042786"/>
                <a:gd name="connsiteY2" fmla="*/ 26665 h 2438561"/>
                <a:gd name="connsiteX3" fmla="*/ 1042786 w 1042786"/>
                <a:gd name="connsiteY3" fmla="*/ 2438561 h 2438561"/>
                <a:gd name="connsiteX4" fmla="*/ 300664 w 1042786"/>
                <a:gd name="connsiteY4" fmla="*/ 2438561 h 2438561"/>
                <a:gd name="connsiteX5" fmla="*/ 419935 w 1042786"/>
                <a:gd name="connsiteY5" fmla="*/ 160 h 2438561"/>
                <a:gd name="connsiteX0" fmla="*/ 419935 w 989777"/>
                <a:gd name="connsiteY0" fmla="*/ 160 h 2438561"/>
                <a:gd name="connsiteX1" fmla="*/ 671725 w 989777"/>
                <a:gd name="connsiteY1" fmla="*/ 79673 h 2438561"/>
                <a:gd name="connsiteX2" fmla="*/ 883759 w 989777"/>
                <a:gd name="connsiteY2" fmla="*/ 26665 h 2438561"/>
                <a:gd name="connsiteX3" fmla="*/ 989777 w 989777"/>
                <a:gd name="connsiteY3" fmla="*/ 2438561 h 2438561"/>
                <a:gd name="connsiteX4" fmla="*/ 300664 w 989777"/>
                <a:gd name="connsiteY4" fmla="*/ 2438561 h 2438561"/>
                <a:gd name="connsiteX5" fmla="*/ 419935 w 989777"/>
                <a:gd name="connsiteY5" fmla="*/ 160 h 2438561"/>
                <a:gd name="connsiteX0" fmla="*/ 419935 w 1226865"/>
                <a:gd name="connsiteY0" fmla="*/ 160 h 2438561"/>
                <a:gd name="connsiteX1" fmla="*/ 671725 w 1226865"/>
                <a:gd name="connsiteY1" fmla="*/ 79673 h 2438561"/>
                <a:gd name="connsiteX2" fmla="*/ 883759 w 1226865"/>
                <a:gd name="connsiteY2" fmla="*/ 26665 h 2438561"/>
                <a:gd name="connsiteX3" fmla="*/ 989777 w 1226865"/>
                <a:gd name="connsiteY3" fmla="*/ 2438561 h 2438561"/>
                <a:gd name="connsiteX4" fmla="*/ 300664 w 1226865"/>
                <a:gd name="connsiteY4" fmla="*/ 2438561 h 2438561"/>
                <a:gd name="connsiteX5" fmla="*/ 419935 w 1226865"/>
                <a:gd name="connsiteY5" fmla="*/ 160 h 2438561"/>
                <a:gd name="connsiteX0" fmla="*/ 419935 w 1277421"/>
                <a:gd name="connsiteY0" fmla="*/ 160 h 2438561"/>
                <a:gd name="connsiteX1" fmla="*/ 671725 w 1277421"/>
                <a:gd name="connsiteY1" fmla="*/ 79673 h 2438561"/>
                <a:gd name="connsiteX2" fmla="*/ 883759 w 1277421"/>
                <a:gd name="connsiteY2" fmla="*/ 26665 h 2438561"/>
                <a:gd name="connsiteX3" fmla="*/ 989777 w 1277421"/>
                <a:gd name="connsiteY3" fmla="*/ 2438561 h 2438561"/>
                <a:gd name="connsiteX4" fmla="*/ 300664 w 1277421"/>
                <a:gd name="connsiteY4" fmla="*/ 2438561 h 2438561"/>
                <a:gd name="connsiteX5" fmla="*/ 419935 w 1277421"/>
                <a:gd name="connsiteY5" fmla="*/ 160 h 2438561"/>
                <a:gd name="connsiteX0" fmla="*/ 419935 w 1277421"/>
                <a:gd name="connsiteY0" fmla="*/ 216 h 2438617"/>
                <a:gd name="connsiteX1" fmla="*/ 671725 w 1277421"/>
                <a:gd name="connsiteY1" fmla="*/ 79729 h 2438617"/>
                <a:gd name="connsiteX2" fmla="*/ 883759 w 1277421"/>
                <a:gd name="connsiteY2" fmla="*/ 26721 h 2438617"/>
                <a:gd name="connsiteX3" fmla="*/ 989777 w 1277421"/>
                <a:gd name="connsiteY3" fmla="*/ 2438617 h 2438617"/>
                <a:gd name="connsiteX4" fmla="*/ 300664 w 1277421"/>
                <a:gd name="connsiteY4" fmla="*/ 2438617 h 2438617"/>
                <a:gd name="connsiteX5" fmla="*/ 419935 w 1277421"/>
                <a:gd name="connsiteY5" fmla="*/ 216 h 2438617"/>
                <a:gd name="connsiteX0" fmla="*/ 419935 w 1277421"/>
                <a:gd name="connsiteY0" fmla="*/ 18809 h 2457210"/>
                <a:gd name="connsiteX1" fmla="*/ 671725 w 1277421"/>
                <a:gd name="connsiteY1" fmla="*/ 98322 h 2457210"/>
                <a:gd name="connsiteX2" fmla="*/ 883759 w 1277421"/>
                <a:gd name="connsiteY2" fmla="*/ 45314 h 2457210"/>
                <a:gd name="connsiteX3" fmla="*/ 989777 w 1277421"/>
                <a:gd name="connsiteY3" fmla="*/ 2457210 h 2457210"/>
                <a:gd name="connsiteX4" fmla="*/ 300664 w 1277421"/>
                <a:gd name="connsiteY4" fmla="*/ 2457210 h 2457210"/>
                <a:gd name="connsiteX5" fmla="*/ 419935 w 1277421"/>
                <a:gd name="connsiteY5" fmla="*/ 18809 h 2457210"/>
                <a:gd name="connsiteX0" fmla="*/ 419935 w 1277421"/>
                <a:gd name="connsiteY0" fmla="*/ 428 h 2438829"/>
                <a:gd name="connsiteX1" fmla="*/ 671725 w 1277421"/>
                <a:gd name="connsiteY1" fmla="*/ 79941 h 2438829"/>
                <a:gd name="connsiteX2" fmla="*/ 883759 w 1277421"/>
                <a:gd name="connsiteY2" fmla="*/ 26933 h 2438829"/>
                <a:gd name="connsiteX3" fmla="*/ 989777 w 1277421"/>
                <a:gd name="connsiteY3" fmla="*/ 2438829 h 2438829"/>
                <a:gd name="connsiteX4" fmla="*/ 300664 w 1277421"/>
                <a:gd name="connsiteY4" fmla="*/ 2438829 h 2438829"/>
                <a:gd name="connsiteX5" fmla="*/ 419935 w 1277421"/>
                <a:gd name="connsiteY5" fmla="*/ 428 h 2438829"/>
                <a:gd name="connsiteX0" fmla="*/ 419935 w 1277421"/>
                <a:gd name="connsiteY0" fmla="*/ 13651 h 2452052"/>
                <a:gd name="connsiteX1" fmla="*/ 67172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19935 w 1277421"/>
                <a:gd name="connsiteY0" fmla="*/ 13651 h 2452052"/>
                <a:gd name="connsiteX1" fmla="*/ 65267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08617 w 1266103"/>
                <a:gd name="connsiteY0" fmla="*/ 13651 h 2452052"/>
                <a:gd name="connsiteX1" fmla="*/ 641357 w 1266103"/>
                <a:gd name="connsiteY1" fmla="*/ 93164 h 2452052"/>
                <a:gd name="connsiteX2" fmla="*/ 872441 w 1266103"/>
                <a:gd name="connsiteY2" fmla="*/ 40156 h 2452052"/>
                <a:gd name="connsiteX3" fmla="*/ 978459 w 1266103"/>
                <a:gd name="connsiteY3" fmla="*/ 2452052 h 2452052"/>
                <a:gd name="connsiteX4" fmla="*/ 289346 w 1266103"/>
                <a:gd name="connsiteY4" fmla="*/ 2452052 h 2452052"/>
                <a:gd name="connsiteX5" fmla="*/ 408617 w 1266103"/>
                <a:gd name="connsiteY5" fmla="*/ 13651 h 2452052"/>
                <a:gd name="connsiteX0" fmla="*/ 417042 w 1274528"/>
                <a:gd name="connsiteY0" fmla="*/ 13651 h 2452052"/>
                <a:gd name="connsiteX1" fmla="*/ 649782 w 1274528"/>
                <a:gd name="connsiteY1" fmla="*/ 93164 h 2452052"/>
                <a:gd name="connsiteX2" fmla="*/ 880866 w 1274528"/>
                <a:gd name="connsiteY2" fmla="*/ 40156 h 2452052"/>
                <a:gd name="connsiteX3" fmla="*/ 986884 w 1274528"/>
                <a:gd name="connsiteY3" fmla="*/ 2452052 h 2452052"/>
                <a:gd name="connsiteX4" fmla="*/ 297771 w 1274528"/>
                <a:gd name="connsiteY4" fmla="*/ 2452052 h 2452052"/>
                <a:gd name="connsiteX5" fmla="*/ 417042 w 1274528"/>
                <a:gd name="connsiteY5" fmla="*/ 13651 h 2452052"/>
                <a:gd name="connsiteX0" fmla="*/ 417042 w 1226121"/>
                <a:gd name="connsiteY0" fmla="*/ 13651 h 2452052"/>
                <a:gd name="connsiteX1" fmla="*/ 649782 w 1226121"/>
                <a:gd name="connsiteY1" fmla="*/ 93164 h 2452052"/>
                <a:gd name="connsiteX2" fmla="*/ 880866 w 1226121"/>
                <a:gd name="connsiteY2" fmla="*/ 40156 h 2452052"/>
                <a:gd name="connsiteX3" fmla="*/ 986884 w 1226121"/>
                <a:gd name="connsiteY3" fmla="*/ 2452052 h 2452052"/>
                <a:gd name="connsiteX4" fmla="*/ 297771 w 1226121"/>
                <a:gd name="connsiteY4" fmla="*/ 2452052 h 2452052"/>
                <a:gd name="connsiteX5" fmla="*/ 417042 w 1226121"/>
                <a:gd name="connsiteY5" fmla="*/ 13651 h 2452052"/>
                <a:gd name="connsiteX0" fmla="*/ 417042 w 1229924"/>
                <a:gd name="connsiteY0" fmla="*/ 13651 h 2452052"/>
                <a:gd name="connsiteX1" fmla="*/ 649782 w 1229924"/>
                <a:gd name="connsiteY1" fmla="*/ 93164 h 2452052"/>
                <a:gd name="connsiteX2" fmla="*/ 880866 w 1229924"/>
                <a:gd name="connsiteY2" fmla="*/ 40156 h 2452052"/>
                <a:gd name="connsiteX3" fmla="*/ 986884 w 1229924"/>
                <a:gd name="connsiteY3" fmla="*/ 2452052 h 2452052"/>
                <a:gd name="connsiteX4" fmla="*/ 297771 w 1229924"/>
                <a:gd name="connsiteY4" fmla="*/ 2452052 h 2452052"/>
                <a:gd name="connsiteX5" fmla="*/ 417042 w 1229924"/>
                <a:gd name="connsiteY5" fmla="*/ 13651 h 2452052"/>
                <a:gd name="connsiteX0" fmla="*/ 297098 w 1272841"/>
                <a:gd name="connsiteY0" fmla="*/ 4685 h 2729157"/>
                <a:gd name="connsiteX1" fmla="*/ 692699 w 1272841"/>
                <a:gd name="connsiteY1" fmla="*/ 370269 h 2729157"/>
                <a:gd name="connsiteX2" fmla="*/ 923783 w 1272841"/>
                <a:gd name="connsiteY2" fmla="*/ 317261 h 2729157"/>
                <a:gd name="connsiteX3" fmla="*/ 1029801 w 1272841"/>
                <a:gd name="connsiteY3" fmla="*/ 2729157 h 2729157"/>
                <a:gd name="connsiteX4" fmla="*/ 340688 w 1272841"/>
                <a:gd name="connsiteY4" fmla="*/ 2729157 h 2729157"/>
                <a:gd name="connsiteX5" fmla="*/ 297098 w 1272841"/>
                <a:gd name="connsiteY5" fmla="*/ 4685 h 2729157"/>
                <a:gd name="connsiteX0" fmla="*/ 297098 w 1321637"/>
                <a:gd name="connsiteY0" fmla="*/ 4685 h 2729157"/>
                <a:gd name="connsiteX1" fmla="*/ 692699 w 1321637"/>
                <a:gd name="connsiteY1" fmla="*/ 370269 h 2729157"/>
                <a:gd name="connsiteX2" fmla="*/ 1099671 w 1321637"/>
                <a:gd name="connsiteY2" fmla="*/ 72056 h 2729157"/>
                <a:gd name="connsiteX3" fmla="*/ 1029801 w 1321637"/>
                <a:gd name="connsiteY3" fmla="*/ 2729157 h 2729157"/>
                <a:gd name="connsiteX4" fmla="*/ 340688 w 1321637"/>
                <a:gd name="connsiteY4" fmla="*/ 2729157 h 2729157"/>
                <a:gd name="connsiteX5" fmla="*/ 297098 w 1321637"/>
                <a:gd name="connsiteY5" fmla="*/ 4685 h 2729157"/>
                <a:gd name="connsiteX0" fmla="*/ 437186 w 1461725"/>
                <a:gd name="connsiteY0" fmla="*/ 4685 h 2729157"/>
                <a:gd name="connsiteX1" fmla="*/ 832787 w 1461725"/>
                <a:gd name="connsiteY1" fmla="*/ 370269 h 2729157"/>
                <a:gd name="connsiteX2" fmla="*/ 1239759 w 1461725"/>
                <a:gd name="connsiteY2" fmla="*/ 72056 h 2729157"/>
                <a:gd name="connsiteX3" fmla="*/ 1169889 w 1461725"/>
                <a:gd name="connsiteY3" fmla="*/ 2729157 h 2729157"/>
                <a:gd name="connsiteX4" fmla="*/ 291858 w 1461725"/>
                <a:gd name="connsiteY4" fmla="*/ 2504383 h 2729157"/>
                <a:gd name="connsiteX5" fmla="*/ 437186 w 1461725"/>
                <a:gd name="connsiteY5" fmla="*/ 4685 h 2729157"/>
                <a:gd name="connsiteX0" fmla="*/ 228857 w 1253396"/>
                <a:gd name="connsiteY0" fmla="*/ 4685 h 2729157"/>
                <a:gd name="connsiteX1" fmla="*/ 624458 w 1253396"/>
                <a:gd name="connsiteY1" fmla="*/ 370269 h 2729157"/>
                <a:gd name="connsiteX2" fmla="*/ 1031430 w 1253396"/>
                <a:gd name="connsiteY2" fmla="*/ 72056 h 2729157"/>
                <a:gd name="connsiteX3" fmla="*/ 961560 w 1253396"/>
                <a:gd name="connsiteY3" fmla="*/ 2729157 h 2729157"/>
                <a:gd name="connsiteX4" fmla="*/ 83529 w 1253396"/>
                <a:gd name="connsiteY4" fmla="*/ 2504383 h 2729157"/>
                <a:gd name="connsiteX5" fmla="*/ 228857 w 1253396"/>
                <a:gd name="connsiteY5" fmla="*/ 4685 h 2729157"/>
                <a:gd name="connsiteX0" fmla="*/ 110298 w 1291184"/>
                <a:gd name="connsiteY0" fmla="*/ 127524 h 2668090"/>
                <a:gd name="connsiteX1" fmla="*/ 662246 w 1291184"/>
                <a:gd name="connsiteY1" fmla="*/ 309202 h 2668090"/>
                <a:gd name="connsiteX2" fmla="*/ 1069218 w 1291184"/>
                <a:gd name="connsiteY2" fmla="*/ 10989 h 2668090"/>
                <a:gd name="connsiteX3" fmla="*/ 999348 w 1291184"/>
                <a:gd name="connsiteY3" fmla="*/ 2668090 h 2668090"/>
                <a:gd name="connsiteX4" fmla="*/ 121317 w 1291184"/>
                <a:gd name="connsiteY4" fmla="*/ 2443316 h 2668090"/>
                <a:gd name="connsiteX5" fmla="*/ 110298 w 1291184"/>
                <a:gd name="connsiteY5" fmla="*/ 127524 h 2668090"/>
                <a:gd name="connsiteX0" fmla="*/ 110298 w 1291184"/>
                <a:gd name="connsiteY0" fmla="*/ 222538 h 2763104"/>
                <a:gd name="connsiteX1" fmla="*/ 662246 w 1291184"/>
                <a:gd name="connsiteY1" fmla="*/ 404216 h 2763104"/>
                <a:gd name="connsiteX2" fmla="*/ 1069218 w 1291184"/>
                <a:gd name="connsiteY2" fmla="*/ 106003 h 2763104"/>
                <a:gd name="connsiteX3" fmla="*/ 999348 w 1291184"/>
                <a:gd name="connsiteY3" fmla="*/ 2763104 h 2763104"/>
                <a:gd name="connsiteX4" fmla="*/ 121317 w 1291184"/>
                <a:gd name="connsiteY4" fmla="*/ 2538330 h 2763104"/>
                <a:gd name="connsiteX5" fmla="*/ 110298 w 1291184"/>
                <a:gd name="connsiteY5" fmla="*/ 222538 h 2763104"/>
                <a:gd name="connsiteX0" fmla="*/ 52784 w 1233670"/>
                <a:gd name="connsiteY0" fmla="*/ 222538 h 2763104"/>
                <a:gd name="connsiteX1" fmla="*/ 604732 w 1233670"/>
                <a:gd name="connsiteY1" fmla="*/ 404216 h 2763104"/>
                <a:gd name="connsiteX2" fmla="*/ 1011704 w 1233670"/>
                <a:gd name="connsiteY2" fmla="*/ 106003 h 2763104"/>
                <a:gd name="connsiteX3" fmla="*/ 941834 w 1233670"/>
                <a:gd name="connsiteY3" fmla="*/ 2763104 h 2763104"/>
                <a:gd name="connsiteX4" fmla="*/ 63803 w 1233670"/>
                <a:gd name="connsiteY4" fmla="*/ 2538330 h 2763104"/>
                <a:gd name="connsiteX5" fmla="*/ 52784 w 1233670"/>
                <a:gd name="connsiteY5" fmla="*/ 222538 h 2763104"/>
                <a:gd name="connsiteX0" fmla="*/ 52784 w 1355775"/>
                <a:gd name="connsiteY0" fmla="*/ 222538 h 2538330"/>
                <a:gd name="connsiteX1" fmla="*/ 604732 w 1355775"/>
                <a:gd name="connsiteY1" fmla="*/ 404216 h 2538330"/>
                <a:gd name="connsiteX2" fmla="*/ 1011704 w 1355775"/>
                <a:gd name="connsiteY2" fmla="*/ 106003 h 2538330"/>
                <a:gd name="connsiteX3" fmla="*/ 1111210 w 1355775"/>
                <a:gd name="connsiteY3" fmla="*/ 2456595 h 2538330"/>
                <a:gd name="connsiteX4" fmla="*/ 63803 w 1355775"/>
                <a:gd name="connsiteY4" fmla="*/ 2538330 h 2538330"/>
                <a:gd name="connsiteX5" fmla="*/ 52784 w 1355775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77792 h 2593584"/>
                <a:gd name="connsiteX1" fmla="*/ 604732 w 1379241"/>
                <a:gd name="connsiteY1" fmla="*/ 459470 h 2593584"/>
                <a:gd name="connsiteX2" fmla="*/ 1102906 w 1379241"/>
                <a:gd name="connsiteY2" fmla="*/ 161256 h 2593584"/>
                <a:gd name="connsiteX3" fmla="*/ 1111210 w 1379241"/>
                <a:gd name="connsiteY3" fmla="*/ 2511849 h 2593584"/>
                <a:gd name="connsiteX4" fmla="*/ 63803 w 1379241"/>
                <a:gd name="connsiteY4" fmla="*/ 2593584 h 2593584"/>
                <a:gd name="connsiteX5" fmla="*/ 52784 w 1379241"/>
                <a:gd name="connsiteY5" fmla="*/ 277792 h 2593584"/>
                <a:gd name="connsiteX0" fmla="*/ 52784 w 1388657"/>
                <a:gd name="connsiteY0" fmla="*/ 277792 h 2593584"/>
                <a:gd name="connsiteX1" fmla="*/ 604732 w 1388657"/>
                <a:gd name="connsiteY1" fmla="*/ 459470 h 2593584"/>
                <a:gd name="connsiteX2" fmla="*/ 1102906 w 1388657"/>
                <a:gd name="connsiteY2" fmla="*/ 161256 h 2593584"/>
                <a:gd name="connsiteX3" fmla="*/ 1124239 w 1388657"/>
                <a:gd name="connsiteY3" fmla="*/ 2511849 h 2593584"/>
                <a:gd name="connsiteX4" fmla="*/ 63803 w 1388657"/>
                <a:gd name="connsiteY4" fmla="*/ 2593584 h 2593584"/>
                <a:gd name="connsiteX5" fmla="*/ 52784 w 1388657"/>
                <a:gd name="connsiteY5" fmla="*/ 277792 h 2593584"/>
                <a:gd name="connsiteX0" fmla="*/ 52784 w 1181038"/>
                <a:gd name="connsiteY0" fmla="*/ 277792 h 2593584"/>
                <a:gd name="connsiteX1" fmla="*/ 604732 w 1181038"/>
                <a:gd name="connsiteY1" fmla="*/ 459470 h 2593584"/>
                <a:gd name="connsiteX2" fmla="*/ 1102906 w 1181038"/>
                <a:gd name="connsiteY2" fmla="*/ 161256 h 2593584"/>
                <a:gd name="connsiteX3" fmla="*/ 1124239 w 1181038"/>
                <a:gd name="connsiteY3" fmla="*/ 2511849 h 2593584"/>
                <a:gd name="connsiteX4" fmla="*/ 63803 w 1181038"/>
                <a:gd name="connsiteY4" fmla="*/ 2593584 h 2593584"/>
                <a:gd name="connsiteX5" fmla="*/ 52784 w 1181038"/>
                <a:gd name="connsiteY5" fmla="*/ 277792 h 2593584"/>
                <a:gd name="connsiteX0" fmla="*/ 52784 w 1181038"/>
                <a:gd name="connsiteY0" fmla="*/ 354704 h 2670496"/>
                <a:gd name="connsiteX1" fmla="*/ 1102906 w 1181038"/>
                <a:gd name="connsiteY1" fmla="*/ 238168 h 2670496"/>
                <a:gd name="connsiteX2" fmla="*/ 1124239 w 1181038"/>
                <a:gd name="connsiteY2" fmla="*/ 2588761 h 2670496"/>
                <a:gd name="connsiteX3" fmla="*/ 63803 w 1181038"/>
                <a:gd name="connsiteY3" fmla="*/ 2670496 h 2670496"/>
                <a:gd name="connsiteX4" fmla="*/ 52784 w 1181038"/>
                <a:gd name="connsiteY4" fmla="*/ 354704 h 267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038" h="2670496">
                  <a:moveTo>
                    <a:pt x="52784" y="354704"/>
                  </a:moveTo>
                  <a:cubicBezTo>
                    <a:pt x="225968" y="-50684"/>
                    <a:pt x="924330" y="-134175"/>
                    <a:pt x="1102906" y="238168"/>
                  </a:cubicBezTo>
                  <a:cubicBezTo>
                    <a:pt x="1168269" y="294007"/>
                    <a:pt x="1229461" y="2002465"/>
                    <a:pt x="1124239" y="2588761"/>
                  </a:cubicBezTo>
                  <a:lnTo>
                    <a:pt x="63803" y="2670496"/>
                  </a:lnTo>
                  <a:cubicBezTo>
                    <a:pt x="-30622" y="1431479"/>
                    <a:pt x="-8025" y="426418"/>
                    <a:pt x="52784" y="354704"/>
                  </a:cubicBezTo>
                  <a:close/>
                </a:path>
              </a:pathLst>
            </a:custGeom>
            <a:solidFill>
              <a:srgbClr val="F3381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B9754979-12FD-7AE9-1505-8C2C46EE2BE2}"/>
                </a:ext>
              </a:extLst>
            </p:cNvPr>
            <p:cNvSpPr/>
            <p:nvPr/>
          </p:nvSpPr>
          <p:spPr>
            <a:xfrm>
              <a:off x="4397653" y="4940219"/>
              <a:ext cx="837498" cy="614585"/>
            </a:xfrm>
            <a:custGeom>
              <a:avLst/>
              <a:gdLst>
                <a:gd name="connsiteX0" fmla="*/ 0 w 808382"/>
                <a:gd name="connsiteY0" fmla="*/ 0 h 2464905"/>
                <a:gd name="connsiteX1" fmla="*/ 808382 w 808382"/>
                <a:gd name="connsiteY1" fmla="*/ 0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0 w 808382"/>
                <a:gd name="connsiteY0" fmla="*/ 0 h 2464905"/>
                <a:gd name="connsiteX1" fmla="*/ 649355 w 808382"/>
                <a:gd name="connsiteY1" fmla="*/ 53009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185531 w 808382"/>
                <a:gd name="connsiteY0" fmla="*/ 0 h 2438401"/>
                <a:gd name="connsiteX1" fmla="*/ 649355 w 808382"/>
                <a:gd name="connsiteY1" fmla="*/ 26505 h 2438401"/>
                <a:gd name="connsiteX2" fmla="*/ 808382 w 808382"/>
                <a:gd name="connsiteY2" fmla="*/ 2438401 h 2438401"/>
                <a:gd name="connsiteX3" fmla="*/ 0 w 808382"/>
                <a:gd name="connsiteY3" fmla="*/ 2438401 h 2438401"/>
                <a:gd name="connsiteX4" fmla="*/ 185531 w 808382"/>
                <a:gd name="connsiteY4" fmla="*/ 0 h 2438401"/>
                <a:gd name="connsiteX0" fmla="*/ 185531 w 808382"/>
                <a:gd name="connsiteY0" fmla="*/ 160 h 2438561"/>
                <a:gd name="connsiteX1" fmla="*/ 437321 w 808382"/>
                <a:gd name="connsiteY1" fmla="*/ 79673 h 2438561"/>
                <a:gd name="connsiteX2" fmla="*/ 649355 w 808382"/>
                <a:gd name="connsiteY2" fmla="*/ 26665 h 2438561"/>
                <a:gd name="connsiteX3" fmla="*/ 808382 w 808382"/>
                <a:gd name="connsiteY3" fmla="*/ 2438561 h 2438561"/>
                <a:gd name="connsiteX4" fmla="*/ 0 w 808382"/>
                <a:gd name="connsiteY4" fmla="*/ 2438561 h 2438561"/>
                <a:gd name="connsiteX5" fmla="*/ 185531 w 808382"/>
                <a:gd name="connsiteY5" fmla="*/ 160 h 2438561"/>
                <a:gd name="connsiteX0" fmla="*/ 393316 w 1016167"/>
                <a:gd name="connsiteY0" fmla="*/ 160 h 2438561"/>
                <a:gd name="connsiteX1" fmla="*/ 645106 w 1016167"/>
                <a:gd name="connsiteY1" fmla="*/ 79673 h 2438561"/>
                <a:gd name="connsiteX2" fmla="*/ 857140 w 1016167"/>
                <a:gd name="connsiteY2" fmla="*/ 26665 h 2438561"/>
                <a:gd name="connsiteX3" fmla="*/ 1016167 w 1016167"/>
                <a:gd name="connsiteY3" fmla="*/ 2438561 h 2438561"/>
                <a:gd name="connsiteX4" fmla="*/ 207785 w 1016167"/>
                <a:gd name="connsiteY4" fmla="*/ 2438561 h 2438561"/>
                <a:gd name="connsiteX5" fmla="*/ 393316 w 1016167"/>
                <a:gd name="connsiteY5" fmla="*/ 160 h 2438561"/>
                <a:gd name="connsiteX0" fmla="*/ 402887 w 1025738"/>
                <a:gd name="connsiteY0" fmla="*/ 160 h 2438561"/>
                <a:gd name="connsiteX1" fmla="*/ 654677 w 1025738"/>
                <a:gd name="connsiteY1" fmla="*/ 79673 h 2438561"/>
                <a:gd name="connsiteX2" fmla="*/ 866711 w 1025738"/>
                <a:gd name="connsiteY2" fmla="*/ 26665 h 2438561"/>
                <a:gd name="connsiteX3" fmla="*/ 1025738 w 1025738"/>
                <a:gd name="connsiteY3" fmla="*/ 2438561 h 2438561"/>
                <a:gd name="connsiteX4" fmla="*/ 217356 w 1025738"/>
                <a:gd name="connsiteY4" fmla="*/ 2438561 h 2438561"/>
                <a:gd name="connsiteX5" fmla="*/ 402887 w 1025738"/>
                <a:gd name="connsiteY5" fmla="*/ 160 h 2438561"/>
                <a:gd name="connsiteX0" fmla="*/ 395647 w 1018498"/>
                <a:gd name="connsiteY0" fmla="*/ 160 h 2438561"/>
                <a:gd name="connsiteX1" fmla="*/ 647437 w 1018498"/>
                <a:gd name="connsiteY1" fmla="*/ 79673 h 2438561"/>
                <a:gd name="connsiteX2" fmla="*/ 859471 w 1018498"/>
                <a:gd name="connsiteY2" fmla="*/ 26665 h 2438561"/>
                <a:gd name="connsiteX3" fmla="*/ 1018498 w 1018498"/>
                <a:gd name="connsiteY3" fmla="*/ 2438561 h 2438561"/>
                <a:gd name="connsiteX4" fmla="*/ 210116 w 1018498"/>
                <a:gd name="connsiteY4" fmla="*/ 2438561 h 2438561"/>
                <a:gd name="connsiteX5" fmla="*/ 395647 w 1018498"/>
                <a:gd name="connsiteY5" fmla="*/ 160 h 2438561"/>
                <a:gd name="connsiteX0" fmla="*/ 343595 w 966446"/>
                <a:gd name="connsiteY0" fmla="*/ 160 h 2438561"/>
                <a:gd name="connsiteX1" fmla="*/ 595385 w 966446"/>
                <a:gd name="connsiteY1" fmla="*/ 79673 h 2438561"/>
                <a:gd name="connsiteX2" fmla="*/ 807419 w 966446"/>
                <a:gd name="connsiteY2" fmla="*/ 26665 h 2438561"/>
                <a:gd name="connsiteX3" fmla="*/ 966446 w 966446"/>
                <a:gd name="connsiteY3" fmla="*/ 2438561 h 2438561"/>
                <a:gd name="connsiteX4" fmla="*/ 224324 w 966446"/>
                <a:gd name="connsiteY4" fmla="*/ 2438561 h 2438561"/>
                <a:gd name="connsiteX5" fmla="*/ 343595 w 966446"/>
                <a:gd name="connsiteY5" fmla="*/ 160 h 2438561"/>
                <a:gd name="connsiteX0" fmla="*/ 419935 w 1042786"/>
                <a:gd name="connsiteY0" fmla="*/ 160 h 2438561"/>
                <a:gd name="connsiteX1" fmla="*/ 671725 w 1042786"/>
                <a:gd name="connsiteY1" fmla="*/ 79673 h 2438561"/>
                <a:gd name="connsiteX2" fmla="*/ 883759 w 1042786"/>
                <a:gd name="connsiteY2" fmla="*/ 26665 h 2438561"/>
                <a:gd name="connsiteX3" fmla="*/ 1042786 w 1042786"/>
                <a:gd name="connsiteY3" fmla="*/ 2438561 h 2438561"/>
                <a:gd name="connsiteX4" fmla="*/ 300664 w 1042786"/>
                <a:gd name="connsiteY4" fmla="*/ 2438561 h 2438561"/>
                <a:gd name="connsiteX5" fmla="*/ 419935 w 1042786"/>
                <a:gd name="connsiteY5" fmla="*/ 160 h 2438561"/>
                <a:gd name="connsiteX0" fmla="*/ 419935 w 989777"/>
                <a:gd name="connsiteY0" fmla="*/ 160 h 2438561"/>
                <a:gd name="connsiteX1" fmla="*/ 671725 w 989777"/>
                <a:gd name="connsiteY1" fmla="*/ 79673 h 2438561"/>
                <a:gd name="connsiteX2" fmla="*/ 883759 w 989777"/>
                <a:gd name="connsiteY2" fmla="*/ 26665 h 2438561"/>
                <a:gd name="connsiteX3" fmla="*/ 989777 w 989777"/>
                <a:gd name="connsiteY3" fmla="*/ 2438561 h 2438561"/>
                <a:gd name="connsiteX4" fmla="*/ 300664 w 989777"/>
                <a:gd name="connsiteY4" fmla="*/ 2438561 h 2438561"/>
                <a:gd name="connsiteX5" fmla="*/ 419935 w 989777"/>
                <a:gd name="connsiteY5" fmla="*/ 160 h 2438561"/>
                <a:gd name="connsiteX0" fmla="*/ 419935 w 1226865"/>
                <a:gd name="connsiteY0" fmla="*/ 160 h 2438561"/>
                <a:gd name="connsiteX1" fmla="*/ 671725 w 1226865"/>
                <a:gd name="connsiteY1" fmla="*/ 79673 h 2438561"/>
                <a:gd name="connsiteX2" fmla="*/ 883759 w 1226865"/>
                <a:gd name="connsiteY2" fmla="*/ 26665 h 2438561"/>
                <a:gd name="connsiteX3" fmla="*/ 989777 w 1226865"/>
                <a:gd name="connsiteY3" fmla="*/ 2438561 h 2438561"/>
                <a:gd name="connsiteX4" fmla="*/ 300664 w 1226865"/>
                <a:gd name="connsiteY4" fmla="*/ 2438561 h 2438561"/>
                <a:gd name="connsiteX5" fmla="*/ 419935 w 1226865"/>
                <a:gd name="connsiteY5" fmla="*/ 160 h 2438561"/>
                <a:gd name="connsiteX0" fmla="*/ 419935 w 1277421"/>
                <a:gd name="connsiteY0" fmla="*/ 160 h 2438561"/>
                <a:gd name="connsiteX1" fmla="*/ 671725 w 1277421"/>
                <a:gd name="connsiteY1" fmla="*/ 79673 h 2438561"/>
                <a:gd name="connsiteX2" fmla="*/ 883759 w 1277421"/>
                <a:gd name="connsiteY2" fmla="*/ 26665 h 2438561"/>
                <a:gd name="connsiteX3" fmla="*/ 989777 w 1277421"/>
                <a:gd name="connsiteY3" fmla="*/ 2438561 h 2438561"/>
                <a:gd name="connsiteX4" fmla="*/ 300664 w 1277421"/>
                <a:gd name="connsiteY4" fmla="*/ 2438561 h 2438561"/>
                <a:gd name="connsiteX5" fmla="*/ 419935 w 1277421"/>
                <a:gd name="connsiteY5" fmla="*/ 160 h 2438561"/>
                <a:gd name="connsiteX0" fmla="*/ 419935 w 1277421"/>
                <a:gd name="connsiteY0" fmla="*/ 216 h 2438617"/>
                <a:gd name="connsiteX1" fmla="*/ 671725 w 1277421"/>
                <a:gd name="connsiteY1" fmla="*/ 79729 h 2438617"/>
                <a:gd name="connsiteX2" fmla="*/ 883759 w 1277421"/>
                <a:gd name="connsiteY2" fmla="*/ 26721 h 2438617"/>
                <a:gd name="connsiteX3" fmla="*/ 989777 w 1277421"/>
                <a:gd name="connsiteY3" fmla="*/ 2438617 h 2438617"/>
                <a:gd name="connsiteX4" fmla="*/ 300664 w 1277421"/>
                <a:gd name="connsiteY4" fmla="*/ 2438617 h 2438617"/>
                <a:gd name="connsiteX5" fmla="*/ 419935 w 1277421"/>
                <a:gd name="connsiteY5" fmla="*/ 216 h 2438617"/>
                <a:gd name="connsiteX0" fmla="*/ 419935 w 1277421"/>
                <a:gd name="connsiteY0" fmla="*/ 18809 h 2457210"/>
                <a:gd name="connsiteX1" fmla="*/ 671725 w 1277421"/>
                <a:gd name="connsiteY1" fmla="*/ 98322 h 2457210"/>
                <a:gd name="connsiteX2" fmla="*/ 883759 w 1277421"/>
                <a:gd name="connsiteY2" fmla="*/ 45314 h 2457210"/>
                <a:gd name="connsiteX3" fmla="*/ 989777 w 1277421"/>
                <a:gd name="connsiteY3" fmla="*/ 2457210 h 2457210"/>
                <a:gd name="connsiteX4" fmla="*/ 300664 w 1277421"/>
                <a:gd name="connsiteY4" fmla="*/ 2457210 h 2457210"/>
                <a:gd name="connsiteX5" fmla="*/ 419935 w 1277421"/>
                <a:gd name="connsiteY5" fmla="*/ 18809 h 2457210"/>
                <a:gd name="connsiteX0" fmla="*/ 419935 w 1277421"/>
                <a:gd name="connsiteY0" fmla="*/ 428 h 2438829"/>
                <a:gd name="connsiteX1" fmla="*/ 671725 w 1277421"/>
                <a:gd name="connsiteY1" fmla="*/ 79941 h 2438829"/>
                <a:gd name="connsiteX2" fmla="*/ 883759 w 1277421"/>
                <a:gd name="connsiteY2" fmla="*/ 26933 h 2438829"/>
                <a:gd name="connsiteX3" fmla="*/ 989777 w 1277421"/>
                <a:gd name="connsiteY3" fmla="*/ 2438829 h 2438829"/>
                <a:gd name="connsiteX4" fmla="*/ 300664 w 1277421"/>
                <a:gd name="connsiteY4" fmla="*/ 2438829 h 2438829"/>
                <a:gd name="connsiteX5" fmla="*/ 419935 w 1277421"/>
                <a:gd name="connsiteY5" fmla="*/ 428 h 2438829"/>
                <a:gd name="connsiteX0" fmla="*/ 419935 w 1277421"/>
                <a:gd name="connsiteY0" fmla="*/ 13651 h 2452052"/>
                <a:gd name="connsiteX1" fmla="*/ 67172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19935 w 1277421"/>
                <a:gd name="connsiteY0" fmla="*/ 13651 h 2452052"/>
                <a:gd name="connsiteX1" fmla="*/ 65267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08617 w 1266103"/>
                <a:gd name="connsiteY0" fmla="*/ 13651 h 2452052"/>
                <a:gd name="connsiteX1" fmla="*/ 641357 w 1266103"/>
                <a:gd name="connsiteY1" fmla="*/ 93164 h 2452052"/>
                <a:gd name="connsiteX2" fmla="*/ 872441 w 1266103"/>
                <a:gd name="connsiteY2" fmla="*/ 40156 h 2452052"/>
                <a:gd name="connsiteX3" fmla="*/ 978459 w 1266103"/>
                <a:gd name="connsiteY3" fmla="*/ 2452052 h 2452052"/>
                <a:gd name="connsiteX4" fmla="*/ 289346 w 1266103"/>
                <a:gd name="connsiteY4" fmla="*/ 2452052 h 2452052"/>
                <a:gd name="connsiteX5" fmla="*/ 408617 w 1266103"/>
                <a:gd name="connsiteY5" fmla="*/ 13651 h 2452052"/>
                <a:gd name="connsiteX0" fmla="*/ 417042 w 1274528"/>
                <a:gd name="connsiteY0" fmla="*/ 13651 h 2452052"/>
                <a:gd name="connsiteX1" fmla="*/ 649782 w 1274528"/>
                <a:gd name="connsiteY1" fmla="*/ 93164 h 2452052"/>
                <a:gd name="connsiteX2" fmla="*/ 880866 w 1274528"/>
                <a:gd name="connsiteY2" fmla="*/ 40156 h 2452052"/>
                <a:gd name="connsiteX3" fmla="*/ 986884 w 1274528"/>
                <a:gd name="connsiteY3" fmla="*/ 2452052 h 2452052"/>
                <a:gd name="connsiteX4" fmla="*/ 297771 w 1274528"/>
                <a:gd name="connsiteY4" fmla="*/ 2452052 h 2452052"/>
                <a:gd name="connsiteX5" fmla="*/ 417042 w 1274528"/>
                <a:gd name="connsiteY5" fmla="*/ 13651 h 2452052"/>
                <a:gd name="connsiteX0" fmla="*/ 417042 w 1226121"/>
                <a:gd name="connsiteY0" fmla="*/ 13651 h 2452052"/>
                <a:gd name="connsiteX1" fmla="*/ 649782 w 1226121"/>
                <a:gd name="connsiteY1" fmla="*/ 93164 h 2452052"/>
                <a:gd name="connsiteX2" fmla="*/ 880866 w 1226121"/>
                <a:gd name="connsiteY2" fmla="*/ 40156 h 2452052"/>
                <a:gd name="connsiteX3" fmla="*/ 986884 w 1226121"/>
                <a:gd name="connsiteY3" fmla="*/ 2452052 h 2452052"/>
                <a:gd name="connsiteX4" fmla="*/ 297771 w 1226121"/>
                <a:gd name="connsiteY4" fmla="*/ 2452052 h 2452052"/>
                <a:gd name="connsiteX5" fmla="*/ 417042 w 1226121"/>
                <a:gd name="connsiteY5" fmla="*/ 13651 h 2452052"/>
                <a:gd name="connsiteX0" fmla="*/ 417042 w 1229924"/>
                <a:gd name="connsiteY0" fmla="*/ 13651 h 2452052"/>
                <a:gd name="connsiteX1" fmla="*/ 649782 w 1229924"/>
                <a:gd name="connsiteY1" fmla="*/ 93164 h 2452052"/>
                <a:gd name="connsiteX2" fmla="*/ 880866 w 1229924"/>
                <a:gd name="connsiteY2" fmla="*/ 40156 h 2452052"/>
                <a:gd name="connsiteX3" fmla="*/ 986884 w 1229924"/>
                <a:gd name="connsiteY3" fmla="*/ 2452052 h 2452052"/>
                <a:gd name="connsiteX4" fmla="*/ 297771 w 1229924"/>
                <a:gd name="connsiteY4" fmla="*/ 2452052 h 2452052"/>
                <a:gd name="connsiteX5" fmla="*/ 417042 w 1229924"/>
                <a:gd name="connsiteY5" fmla="*/ 13651 h 2452052"/>
                <a:gd name="connsiteX0" fmla="*/ 297098 w 1272841"/>
                <a:gd name="connsiteY0" fmla="*/ 4685 h 2729157"/>
                <a:gd name="connsiteX1" fmla="*/ 692699 w 1272841"/>
                <a:gd name="connsiteY1" fmla="*/ 370269 h 2729157"/>
                <a:gd name="connsiteX2" fmla="*/ 923783 w 1272841"/>
                <a:gd name="connsiteY2" fmla="*/ 317261 h 2729157"/>
                <a:gd name="connsiteX3" fmla="*/ 1029801 w 1272841"/>
                <a:gd name="connsiteY3" fmla="*/ 2729157 h 2729157"/>
                <a:gd name="connsiteX4" fmla="*/ 340688 w 1272841"/>
                <a:gd name="connsiteY4" fmla="*/ 2729157 h 2729157"/>
                <a:gd name="connsiteX5" fmla="*/ 297098 w 1272841"/>
                <a:gd name="connsiteY5" fmla="*/ 4685 h 2729157"/>
                <a:gd name="connsiteX0" fmla="*/ 297098 w 1321637"/>
                <a:gd name="connsiteY0" fmla="*/ 4685 h 2729157"/>
                <a:gd name="connsiteX1" fmla="*/ 692699 w 1321637"/>
                <a:gd name="connsiteY1" fmla="*/ 370269 h 2729157"/>
                <a:gd name="connsiteX2" fmla="*/ 1099671 w 1321637"/>
                <a:gd name="connsiteY2" fmla="*/ 72056 h 2729157"/>
                <a:gd name="connsiteX3" fmla="*/ 1029801 w 1321637"/>
                <a:gd name="connsiteY3" fmla="*/ 2729157 h 2729157"/>
                <a:gd name="connsiteX4" fmla="*/ 340688 w 1321637"/>
                <a:gd name="connsiteY4" fmla="*/ 2729157 h 2729157"/>
                <a:gd name="connsiteX5" fmla="*/ 297098 w 1321637"/>
                <a:gd name="connsiteY5" fmla="*/ 4685 h 2729157"/>
                <a:gd name="connsiteX0" fmla="*/ 437186 w 1461725"/>
                <a:gd name="connsiteY0" fmla="*/ 4685 h 2729157"/>
                <a:gd name="connsiteX1" fmla="*/ 832787 w 1461725"/>
                <a:gd name="connsiteY1" fmla="*/ 370269 h 2729157"/>
                <a:gd name="connsiteX2" fmla="*/ 1239759 w 1461725"/>
                <a:gd name="connsiteY2" fmla="*/ 72056 h 2729157"/>
                <a:gd name="connsiteX3" fmla="*/ 1169889 w 1461725"/>
                <a:gd name="connsiteY3" fmla="*/ 2729157 h 2729157"/>
                <a:gd name="connsiteX4" fmla="*/ 291858 w 1461725"/>
                <a:gd name="connsiteY4" fmla="*/ 2504383 h 2729157"/>
                <a:gd name="connsiteX5" fmla="*/ 437186 w 1461725"/>
                <a:gd name="connsiteY5" fmla="*/ 4685 h 2729157"/>
                <a:gd name="connsiteX0" fmla="*/ 228857 w 1253396"/>
                <a:gd name="connsiteY0" fmla="*/ 4685 h 2729157"/>
                <a:gd name="connsiteX1" fmla="*/ 624458 w 1253396"/>
                <a:gd name="connsiteY1" fmla="*/ 370269 h 2729157"/>
                <a:gd name="connsiteX2" fmla="*/ 1031430 w 1253396"/>
                <a:gd name="connsiteY2" fmla="*/ 72056 h 2729157"/>
                <a:gd name="connsiteX3" fmla="*/ 961560 w 1253396"/>
                <a:gd name="connsiteY3" fmla="*/ 2729157 h 2729157"/>
                <a:gd name="connsiteX4" fmla="*/ 83529 w 1253396"/>
                <a:gd name="connsiteY4" fmla="*/ 2504383 h 2729157"/>
                <a:gd name="connsiteX5" fmla="*/ 228857 w 1253396"/>
                <a:gd name="connsiteY5" fmla="*/ 4685 h 2729157"/>
                <a:gd name="connsiteX0" fmla="*/ 110298 w 1291184"/>
                <a:gd name="connsiteY0" fmla="*/ 127524 h 2668090"/>
                <a:gd name="connsiteX1" fmla="*/ 662246 w 1291184"/>
                <a:gd name="connsiteY1" fmla="*/ 309202 h 2668090"/>
                <a:gd name="connsiteX2" fmla="*/ 1069218 w 1291184"/>
                <a:gd name="connsiteY2" fmla="*/ 10989 h 2668090"/>
                <a:gd name="connsiteX3" fmla="*/ 999348 w 1291184"/>
                <a:gd name="connsiteY3" fmla="*/ 2668090 h 2668090"/>
                <a:gd name="connsiteX4" fmla="*/ 121317 w 1291184"/>
                <a:gd name="connsiteY4" fmla="*/ 2443316 h 2668090"/>
                <a:gd name="connsiteX5" fmla="*/ 110298 w 1291184"/>
                <a:gd name="connsiteY5" fmla="*/ 127524 h 2668090"/>
                <a:gd name="connsiteX0" fmla="*/ 110298 w 1291184"/>
                <a:gd name="connsiteY0" fmla="*/ 222538 h 2763104"/>
                <a:gd name="connsiteX1" fmla="*/ 662246 w 1291184"/>
                <a:gd name="connsiteY1" fmla="*/ 404216 h 2763104"/>
                <a:gd name="connsiteX2" fmla="*/ 1069218 w 1291184"/>
                <a:gd name="connsiteY2" fmla="*/ 106003 h 2763104"/>
                <a:gd name="connsiteX3" fmla="*/ 999348 w 1291184"/>
                <a:gd name="connsiteY3" fmla="*/ 2763104 h 2763104"/>
                <a:gd name="connsiteX4" fmla="*/ 121317 w 1291184"/>
                <a:gd name="connsiteY4" fmla="*/ 2538330 h 2763104"/>
                <a:gd name="connsiteX5" fmla="*/ 110298 w 1291184"/>
                <a:gd name="connsiteY5" fmla="*/ 222538 h 2763104"/>
                <a:gd name="connsiteX0" fmla="*/ 52784 w 1233670"/>
                <a:gd name="connsiteY0" fmla="*/ 222538 h 2763104"/>
                <a:gd name="connsiteX1" fmla="*/ 604732 w 1233670"/>
                <a:gd name="connsiteY1" fmla="*/ 404216 h 2763104"/>
                <a:gd name="connsiteX2" fmla="*/ 1011704 w 1233670"/>
                <a:gd name="connsiteY2" fmla="*/ 106003 h 2763104"/>
                <a:gd name="connsiteX3" fmla="*/ 941834 w 1233670"/>
                <a:gd name="connsiteY3" fmla="*/ 2763104 h 2763104"/>
                <a:gd name="connsiteX4" fmla="*/ 63803 w 1233670"/>
                <a:gd name="connsiteY4" fmla="*/ 2538330 h 2763104"/>
                <a:gd name="connsiteX5" fmla="*/ 52784 w 1233670"/>
                <a:gd name="connsiteY5" fmla="*/ 222538 h 2763104"/>
                <a:gd name="connsiteX0" fmla="*/ 52784 w 1355775"/>
                <a:gd name="connsiteY0" fmla="*/ 222538 h 2538330"/>
                <a:gd name="connsiteX1" fmla="*/ 604732 w 1355775"/>
                <a:gd name="connsiteY1" fmla="*/ 404216 h 2538330"/>
                <a:gd name="connsiteX2" fmla="*/ 1011704 w 1355775"/>
                <a:gd name="connsiteY2" fmla="*/ 106003 h 2538330"/>
                <a:gd name="connsiteX3" fmla="*/ 1111210 w 1355775"/>
                <a:gd name="connsiteY3" fmla="*/ 2456595 h 2538330"/>
                <a:gd name="connsiteX4" fmla="*/ 63803 w 1355775"/>
                <a:gd name="connsiteY4" fmla="*/ 2538330 h 2538330"/>
                <a:gd name="connsiteX5" fmla="*/ 52784 w 1355775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77792 h 2593584"/>
                <a:gd name="connsiteX1" fmla="*/ 604732 w 1379241"/>
                <a:gd name="connsiteY1" fmla="*/ 459470 h 2593584"/>
                <a:gd name="connsiteX2" fmla="*/ 1102906 w 1379241"/>
                <a:gd name="connsiteY2" fmla="*/ 161256 h 2593584"/>
                <a:gd name="connsiteX3" fmla="*/ 1111210 w 1379241"/>
                <a:gd name="connsiteY3" fmla="*/ 2511849 h 2593584"/>
                <a:gd name="connsiteX4" fmla="*/ 63803 w 1379241"/>
                <a:gd name="connsiteY4" fmla="*/ 2593584 h 2593584"/>
                <a:gd name="connsiteX5" fmla="*/ 52784 w 1379241"/>
                <a:gd name="connsiteY5" fmla="*/ 277792 h 2593584"/>
                <a:gd name="connsiteX0" fmla="*/ 52784 w 1388657"/>
                <a:gd name="connsiteY0" fmla="*/ 277792 h 2593584"/>
                <a:gd name="connsiteX1" fmla="*/ 604732 w 1388657"/>
                <a:gd name="connsiteY1" fmla="*/ 459470 h 2593584"/>
                <a:gd name="connsiteX2" fmla="*/ 1102906 w 1388657"/>
                <a:gd name="connsiteY2" fmla="*/ 161256 h 2593584"/>
                <a:gd name="connsiteX3" fmla="*/ 1124239 w 1388657"/>
                <a:gd name="connsiteY3" fmla="*/ 2511849 h 2593584"/>
                <a:gd name="connsiteX4" fmla="*/ 63803 w 1388657"/>
                <a:gd name="connsiteY4" fmla="*/ 2593584 h 2593584"/>
                <a:gd name="connsiteX5" fmla="*/ 52784 w 1388657"/>
                <a:gd name="connsiteY5" fmla="*/ 277792 h 2593584"/>
                <a:gd name="connsiteX0" fmla="*/ 52784 w 1181038"/>
                <a:gd name="connsiteY0" fmla="*/ 277792 h 2593584"/>
                <a:gd name="connsiteX1" fmla="*/ 604732 w 1181038"/>
                <a:gd name="connsiteY1" fmla="*/ 459470 h 2593584"/>
                <a:gd name="connsiteX2" fmla="*/ 1102906 w 1181038"/>
                <a:gd name="connsiteY2" fmla="*/ 161256 h 2593584"/>
                <a:gd name="connsiteX3" fmla="*/ 1124239 w 1181038"/>
                <a:gd name="connsiteY3" fmla="*/ 2511849 h 2593584"/>
                <a:gd name="connsiteX4" fmla="*/ 63803 w 1181038"/>
                <a:gd name="connsiteY4" fmla="*/ 2593584 h 2593584"/>
                <a:gd name="connsiteX5" fmla="*/ 52784 w 1181038"/>
                <a:gd name="connsiteY5" fmla="*/ 277792 h 2593584"/>
                <a:gd name="connsiteX0" fmla="*/ 52784 w 1181038"/>
                <a:gd name="connsiteY0" fmla="*/ 354704 h 2670496"/>
                <a:gd name="connsiteX1" fmla="*/ 1102906 w 1181038"/>
                <a:gd name="connsiteY1" fmla="*/ 238168 h 2670496"/>
                <a:gd name="connsiteX2" fmla="*/ 1124239 w 1181038"/>
                <a:gd name="connsiteY2" fmla="*/ 2588761 h 2670496"/>
                <a:gd name="connsiteX3" fmla="*/ 63803 w 1181038"/>
                <a:gd name="connsiteY3" fmla="*/ 2670496 h 2670496"/>
                <a:gd name="connsiteX4" fmla="*/ 52784 w 1181038"/>
                <a:gd name="connsiteY4" fmla="*/ 354704 h 2670496"/>
                <a:gd name="connsiteX0" fmla="*/ 4728 w 1132982"/>
                <a:gd name="connsiteY0" fmla="*/ 354704 h 2854402"/>
                <a:gd name="connsiteX1" fmla="*/ 1054850 w 1132982"/>
                <a:gd name="connsiteY1" fmla="*/ 238168 h 2854402"/>
                <a:gd name="connsiteX2" fmla="*/ 1076183 w 1132982"/>
                <a:gd name="connsiteY2" fmla="*/ 2588761 h 2854402"/>
                <a:gd name="connsiteX3" fmla="*/ 582503 w 1132982"/>
                <a:gd name="connsiteY3" fmla="*/ 2854402 h 2854402"/>
                <a:gd name="connsiteX4" fmla="*/ 4728 w 1132982"/>
                <a:gd name="connsiteY4" fmla="*/ 354704 h 2854402"/>
                <a:gd name="connsiteX0" fmla="*/ 44535 w 1172789"/>
                <a:gd name="connsiteY0" fmla="*/ 354704 h 2854402"/>
                <a:gd name="connsiteX1" fmla="*/ 1094657 w 1172789"/>
                <a:gd name="connsiteY1" fmla="*/ 238168 h 2854402"/>
                <a:gd name="connsiteX2" fmla="*/ 1115990 w 1172789"/>
                <a:gd name="connsiteY2" fmla="*/ 2588761 h 2854402"/>
                <a:gd name="connsiteX3" fmla="*/ 622310 w 1172789"/>
                <a:gd name="connsiteY3" fmla="*/ 2854402 h 2854402"/>
                <a:gd name="connsiteX4" fmla="*/ 44535 w 1172789"/>
                <a:gd name="connsiteY4" fmla="*/ 354704 h 2854402"/>
                <a:gd name="connsiteX0" fmla="*/ 54953 w 1144121"/>
                <a:gd name="connsiteY0" fmla="*/ 572931 h 2766120"/>
                <a:gd name="connsiteX1" fmla="*/ 1065989 w 1144121"/>
                <a:gd name="connsiteY1" fmla="*/ 149886 h 2766120"/>
                <a:gd name="connsiteX2" fmla="*/ 1087322 w 1144121"/>
                <a:gd name="connsiteY2" fmla="*/ 2500479 h 2766120"/>
                <a:gd name="connsiteX3" fmla="*/ 593642 w 1144121"/>
                <a:gd name="connsiteY3" fmla="*/ 2766120 h 2766120"/>
                <a:gd name="connsiteX4" fmla="*/ 54953 w 1144121"/>
                <a:gd name="connsiteY4" fmla="*/ 572931 h 2766120"/>
                <a:gd name="connsiteX0" fmla="*/ 54953 w 1079129"/>
                <a:gd name="connsiteY0" fmla="*/ 572931 h 2766120"/>
                <a:gd name="connsiteX1" fmla="*/ 1065989 w 1079129"/>
                <a:gd name="connsiteY1" fmla="*/ 149886 h 2766120"/>
                <a:gd name="connsiteX2" fmla="*/ 593642 w 1079129"/>
                <a:gd name="connsiteY2" fmla="*/ 2766120 h 2766120"/>
                <a:gd name="connsiteX3" fmla="*/ 54953 w 1079129"/>
                <a:gd name="connsiteY3" fmla="*/ 572931 h 2766120"/>
                <a:gd name="connsiteX0" fmla="*/ 54953 w 1117201"/>
                <a:gd name="connsiteY0" fmla="*/ 261325 h 2454514"/>
                <a:gd name="connsiteX1" fmla="*/ 1105076 w 1117201"/>
                <a:gd name="connsiteY1" fmla="*/ 328690 h 2454514"/>
                <a:gd name="connsiteX2" fmla="*/ 593642 w 1117201"/>
                <a:gd name="connsiteY2" fmla="*/ 2454514 h 2454514"/>
                <a:gd name="connsiteX3" fmla="*/ 54953 w 1117201"/>
                <a:gd name="connsiteY3" fmla="*/ 261325 h 2454514"/>
                <a:gd name="connsiteX0" fmla="*/ 54953 w 1145580"/>
                <a:gd name="connsiteY0" fmla="*/ 261325 h 2454514"/>
                <a:gd name="connsiteX1" fmla="*/ 1105076 w 1145580"/>
                <a:gd name="connsiteY1" fmla="*/ 328690 h 2454514"/>
                <a:gd name="connsiteX2" fmla="*/ 593642 w 1145580"/>
                <a:gd name="connsiteY2" fmla="*/ 2454514 h 2454514"/>
                <a:gd name="connsiteX3" fmla="*/ 54953 w 1145580"/>
                <a:gd name="connsiteY3" fmla="*/ 261325 h 2454514"/>
                <a:gd name="connsiteX0" fmla="*/ 54953 w 1145580"/>
                <a:gd name="connsiteY0" fmla="*/ 415682 h 2608871"/>
                <a:gd name="connsiteX1" fmla="*/ 1105076 w 1145580"/>
                <a:gd name="connsiteY1" fmla="*/ 483047 h 2608871"/>
                <a:gd name="connsiteX2" fmla="*/ 593642 w 1145580"/>
                <a:gd name="connsiteY2" fmla="*/ 2608871 h 2608871"/>
                <a:gd name="connsiteX3" fmla="*/ 54953 w 1145580"/>
                <a:gd name="connsiteY3" fmla="*/ 415682 h 2608871"/>
                <a:gd name="connsiteX0" fmla="*/ 54953 w 1145580"/>
                <a:gd name="connsiteY0" fmla="*/ 443721 h 2636910"/>
                <a:gd name="connsiteX1" fmla="*/ 1105076 w 1145580"/>
                <a:gd name="connsiteY1" fmla="*/ 511086 h 2636910"/>
                <a:gd name="connsiteX2" fmla="*/ 593642 w 1145580"/>
                <a:gd name="connsiteY2" fmla="*/ 2636910 h 2636910"/>
                <a:gd name="connsiteX3" fmla="*/ 54953 w 1145580"/>
                <a:gd name="connsiteY3" fmla="*/ 443721 h 263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5580" h="2636910">
                  <a:moveTo>
                    <a:pt x="54953" y="443721"/>
                  </a:moveTo>
                  <a:cubicBezTo>
                    <a:pt x="241166" y="-43403"/>
                    <a:pt x="815753" y="-269931"/>
                    <a:pt x="1105076" y="511086"/>
                  </a:cubicBezTo>
                  <a:cubicBezTo>
                    <a:pt x="1194857" y="876617"/>
                    <a:pt x="1179072" y="2525536"/>
                    <a:pt x="593642" y="2636910"/>
                  </a:cubicBezTo>
                  <a:cubicBezTo>
                    <a:pt x="-158740" y="2296978"/>
                    <a:pt x="-5856" y="515435"/>
                    <a:pt x="54953" y="443721"/>
                  </a:cubicBezTo>
                  <a:close/>
                </a:path>
              </a:pathLst>
            </a:custGeom>
            <a:solidFill>
              <a:srgbClr val="F3381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12">
              <a:extLst>
                <a:ext uri="{FF2B5EF4-FFF2-40B4-BE49-F238E27FC236}">
                  <a16:creationId xmlns:a16="http://schemas.microsoft.com/office/drawing/2014/main" id="{A4E67F42-6FB7-FFCA-375A-43064DE1DA23}"/>
                </a:ext>
              </a:extLst>
            </p:cNvPr>
            <p:cNvSpPr/>
            <p:nvPr/>
          </p:nvSpPr>
          <p:spPr>
            <a:xfrm flipV="1">
              <a:off x="4586075" y="1850293"/>
              <a:ext cx="182963" cy="318184"/>
            </a:xfrm>
            <a:custGeom>
              <a:avLst/>
              <a:gdLst>
                <a:gd name="connsiteX0" fmla="*/ 0 w 504825"/>
                <a:gd name="connsiteY0" fmla="*/ 438803 h 877606"/>
                <a:gd name="connsiteX1" fmla="*/ 252413 w 504825"/>
                <a:gd name="connsiteY1" fmla="*/ 0 h 877606"/>
                <a:gd name="connsiteX2" fmla="*/ 504826 w 504825"/>
                <a:gd name="connsiteY2" fmla="*/ 438803 h 877606"/>
                <a:gd name="connsiteX3" fmla="*/ 252413 w 504825"/>
                <a:gd name="connsiteY3" fmla="*/ 877606 h 877606"/>
                <a:gd name="connsiteX4" fmla="*/ 0 w 504825"/>
                <a:gd name="connsiteY4" fmla="*/ 438803 h 877606"/>
                <a:gd name="connsiteX0" fmla="*/ 0 w 504826"/>
                <a:gd name="connsiteY0" fmla="*/ 438803 h 877606"/>
                <a:gd name="connsiteX1" fmla="*/ 252413 w 504826"/>
                <a:gd name="connsiteY1" fmla="*/ 0 h 877606"/>
                <a:gd name="connsiteX2" fmla="*/ 504826 w 504826"/>
                <a:gd name="connsiteY2" fmla="*/ 438803 h 877606"/>
                <a:gd name="connsiteX3" fmla="*/ 252413 w 504826"/>
                <a:gd name="connsiteY3" fmla="*/ 877606 h 877606"/>
                <a:gd name="connsiteX4" fmla="*/ 0 w 504826"/>
                <a:gd name="connsiteY4" fmla="*/ 438803 h 877606"/>
                <a:gd name="connsiteX0" fmla="*/ 0 w 504826"/>
                <a:gd name="connsiteY0" fmla="*/ 438803 h 877923"/>
                <a:gd name="connsiteX1" fmla="*/ 252413 w 504826"/>
                <a:gd name="connsiteY1" fmla="*/ 0 h 877923"/>
                <a:gd name="connsiteX2" fmla="*/ 504826 w 504826"/>
                <a:gd name="connsiteY2" fmla="*/ 438803 h 877923"/>
                <a:gd name="connsiteX3" fmla="*/ 252413 w 504826"/>
                <a:gd name="connsiteY3" fmla="*/ 877606 h 877923"/>
                <a:gd name="connsiteX4" fmla="*/ 0 w 504826"/>
                <a:gd name="connsiteY4" fmla="*/ 438803 h 87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826" h="877923">
                  <a:moveTo>
                    <a:pt x="0" y="438803"/>
                  </a:moveTo>
                  <a:cubicBezTo>
                    <a:pt x="0" y="196459"/>
                    <a:pt x="193971" y="0"/>
                    <a:pt x="252413" y="0"/>
                  </a:cubicBezTo>
                  <a:cubicBezTo>
                    <a:pt x="310855" y="0"/>
                    <a:pt x="504826" y="196459"/>
                    <a:pt x="504826" y="438803"/>
                  </a:cubicBezTo>
                  <a:cubicBezTo>
                    <a:pt x="504826" y="681147"/>
                    <a:pt x="472780" y="868081"/>
                    <a:pt x="252413" y="877606"/>
                  </a:cubicBezTo>
                  <a:cubicBezTo>
                    <a:pt x="32046" y="887131"/>
                    <a:pt x="0" y="681147"/>
                    <a:pt x="0" y="438803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12">
              <a:extLst>
                <a:ext uri="{FF2B5EF4-FFF2-40B4-BE49-F238E27FC236}">
                  <a16:creationId xmlns:a16="http://schemas.microsoft.com/office/drawing/2014/main" id="{A1EE760D-3A5D-791A-641E-AD939B98D7B6}"/>
                </a:ext>
              </a:extLst>
            </p:cNvPr>
            <p:cNvSpPr/>
            <p:nvPr/>
          </p:nvSpPr>
          <p:spPr>
            <a:xfrm flipV="1">
              <a:off x="4898120" y="1850293"/>
              <a:ext cx="182963" cy="318184"/>
            </a:xfrm>
            <a:custGeom>
              <a:avLst/>
              <a:gdLst>
                <a:gd name="connsiteX0" fmla="*/ 0 w 504825"/>
                <a:gd name="connsiteY0" fmla="*/ 438803 h 877606"/>
                <a:gd name="connsiteX1" fmla="*/ 252413 w 504825"/>
                <a:gd name="connsiteY1" fmla="*/ 0 h 877606"/>
                <a:gd name="connsiteX2" fmla="*/ 504826 w 504825"/>
                <a:gd name="connsiteY2" fmla="*/ 438803 h 877606"/>
                <a:gd name="connsiteX3" fmla="*/ 252413 w 504825"/>
                <a:gd name="connsiteY3" fmla="*/ 877606 h 877606"/>
                <a:gd name="connsiteX4" fmla="*/ 0 w 504825"/>
                <a:gd name="connsiteY4" fmla="*/ 438803 h 877606"/>
                <a:gd name="connsiteX0" fmla="*/ 0 w 504826"/>
                <a:gd name="connsiteY0" fmla="*/ 438803 h 877606"/>
                <a:gd name="connsiteX1" fmla="*/ 252413 w 504826"/>
                <a:gd name="connsiteY1" fmla="*/ 0 h 877606"/>
                <a:gd name="connsiteX2" fmla="*/ 504826 w 504826"/>
                <a:gd name="connsiteY2" fmla="*/ 438803 h 877606"/>
                <a:gd name="connsiteX3" fmla="*/ 252413 w 504826"/>
                <a:gd name="connsiteY3" fmla="*/ 877606 h 877606"/>
                <a:gd name="connsiteX4" fmla="*/ 0 w 504826"/>
                <a:gd name="connsiteY4" fmla="*/ 438803 h 877606"/>
                <a:gd name="connsiteX0" fmla="*/ 0 w 504826"/>
                <a:gd name="connsiteY0" fmla="*/ 438803 h 877923"/>
                <a:gd name="connsiteX1" fmla="*/ 252413 w 504826"/>
                <a:gd name="connsiteY1" fmla="*/ 0 h 877923"/>
                <a:gd name="connsiteX2" fmla="*/ 504826 w 504826"/>
                <a:gd name="connsiteY2" fmla="*/ 438803 h 877923"/>
                <a:gd name="connsiteX3" fmla="*/ 252413 w 504826"/>
                <a:gd name="connsiteY3" fmla="*/ 877606 h 877923"/>
                <a:gd name="connsiteX4" fmla="*/ 0 w 504826"/>
                <a:gd name="connsiteY4" fmla="*/ 438803 h 87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826" h="877923">
                  <a:moveTo>
                    <a:pt x="0" y="438803"/>
                  </a:moveTo>
                  <a:cubicBezTo>
                    <a:pt x="0" y="196459"/>
                    <a:pt x="193971" y="0"/>
                    <a:pt x="252413" y="0"/>
                  </a:cubicBezTo>
                  <a:cubicBezTo>
                    <a:pt x="310855" y="0"/>
                    <a:pt x="504826" y="196459"/>
                    <a:pt x="504826" y="438803"/>
                  </a:cubicBezTo>
                  <a:cubicBezTo>
                    <a:pt x="504826" y="681147"/>
                    <a:pt x="472780" y="868081"/>
                    <a:pt x="252413" y="877606"/>
                  </a:cubicBezTo>
                  <a:cubicBezTo>
                    <a:pt x="32046" y="887131"/>
                    <a:pt x="0" y="681147"/>
                    <a:pt x="0" y="438803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628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>
            <a:extLst>
              <a:ext uri="{FF2B5EF4-FFF2-40B4-BE49-F238E27FC236}">
                <a16:creationId xmlns:a16="http://schemas.microsoft.com/office/drawing/2014/main" id="{DF06FCD4-4CFA-4EAF-57B9-AA10CD05A998}"/>
              </a:ext>
            </a:extLst>
          </p:cNvPr>
          <p:cNvGrpSpPr/>
          <p:nvPr/>
        </p:nvGrpSpPr>
        <p:grpSpPr>
          <a:xfrm>
            <a:off x="482550" y="64205"/>
            <a:ext cx="5372797" cy="2605400"/>
            <a:chOff x="1140312" y="1451588"/>
            <a:chExt cx="9982824" cy="4840914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4AFFCEE7-FE5D-BD88-B079-AD418B8B0FDE}"/>
                </a:ext>
              </a:extLst>
            </p:cNvPr>
            <p:cNvGrpSpPr/>
            <p:nvPr/>
          </p:nvGrpSpPr>
          <p:grpSpPr>
            <a:xfrm>
              <a:off x="1140312" y="1451588"/>
              <a:ext cx="3515733" cy="4840914"/>
              <a:chOff x="2837324" y="-85736"/>
              <a:chExt cx="4095455" cy="5639150"/>
            </a:xfrm>
          </p:grpSpPr>
          <p:sp>
            <p:nvSpPr>
              <p:cNvPr id="145" name="Rectangle: Rounded Corners 36">
                <a:extLst>
                  <a:ext uri="{FF2B5EF4-FFF2-40B4-BE49-F238E27FC236}">
                    <a16:creationId xmlns:a16="http://schemas.microsoft.com/office/drawing/2014/main" id="{551F9B98-108A-8EB5-142A-505BF8FEAE5E}"/>
                  </a:ext>
                </a:extLst>
              </p:cNvPr>
              <p:cNvSpPr/>
              <p:nvPr/>
            </p:nvSpPr>
            <p:spPr>
              <a:xfrm>
                <a:off x="5631616" y="3973143"/>
                <a:ext cx="944982" cy="1580271"/>
              </a:xfrm>
              <a:custGeom>
                <a:avLst/>
                <a:gdLst>
                  <a:gd name="connsiteX0" fmla="*/ 0 w 440858"/>
                  <a:gd name="connsiteY0" fmla="*/ 73478 h 750754"/>
                  <a:gd name="connsiteX1" fmla="*/ 73478 w 440858"/>
                  <a:gd name="connsiteY1" fmla="*/ 0 h 750754"/>
                  <a:gd name="connsiteX2" fmla="*/ 367380 w 440858"/>
                  <a:gd name="connsiteY2" fmla="*/ 0 h 750754"/>
                  <a:gd name="connsiteX3" fmla="*/ 440858 w 440858"/>
                  <a:gd name="connsiteY3" fmla="*/ 73478 h 750754"/>
                  <a:gd name="connsiteX4" fmla="*/ 440858 w 440858"/>
                  <a:gd name="connsiteY4" fmla="*/ 677276 h 750754"/>
                  <a:gd name="connsiteX5" fmla="*/ 367380 w 440858"/>
                  <a:gd name="connsiteY5" fmla="*/ 750754 h 750754"/>
                  <a:gd name="connsiteX6" fmla="*/ 73478 w 440858"/>
                  <a:gd name="connsiteY6" fmla="*/ 750754 h 750754"/>
                  <a:gd name="connsiteX7" fmla="*/ 0 w 440858"/>
                  <a:gd name="connsiteY7" fmla="*/ 677276 h 750754"/>
                  <a:gd name="connsiteX8" fmla="*/ 0 w 440858"/>
                  <a:gd name="connsiteY8" fmla="*/ 73478 h 750754"/>
                  <a:gd name="connsiteX0" fmla="*/ 280987 w 721845"/>
                  <a:gd name="connsiteY0" fmla="*/ 73478 h 1005008"/>
                  <a:gd name="connsiteX1" fmla="*/ 354465 w 721845"/>
                  <a:gd name="connsiteY1" fmla="*/ 0 h 1005008"/>
                  <a:gd name="connsiteX2" fmla="*/ 648367 w 721845"/>
                  <a:gd name="connsiteY2" fmla="*/ 0 h 1005008"/>
                  <a:gd name="connsiteX3" fmla="*/ 721845 w 721845"/>
                  <a:gd name="connsiteY3" fmla="*/ 73478 h 1005008"/>
                  <a:gd name="connsiteX4" fmla="*/ 721845 w 721845"/>
                  <a:gd name="connsiteY4" fmla="*/ 677276 h 1005008"/>
                  <a:gd name="connsiteX5" fmla="*/ 648367 w 721845"/>
                  <a:gd name="connsiteY5" fmla="*/ 750754 h 1005008"/>
                  <a:gd name="connsiteX6" fmla="*/ 354465 w 721845"/>
                  <a:gd name="connsiteY6" fmla="*/ 750754 h 1005008"/>
                  <a:gd name="connsiteX7" fmla="*/ 0 w 721845"/>
                  <a:gd name="connsiteY7" fmla="*/ 1001126 h 1005008"/>
                  <a:gd name="connsiteX8" fmla="*/ 280987 w 721845"/>
                  <a:gd name="connsiteY8" fmla="*/ 73478 h 1005008"/>
                  <a:gd name="connsiteX0" fmla="*/ 280987 w 721845"/>
                  <a:gd name="connsiteY0" fmla="*/ 73478 h 1412742"/>
                  <a:gd name="connsiteX1" fmla="*/ 354465 w 721845"/>
                  <a:gd name="connsiteY1" fmla="*/ 0 h 1412742"/>
                  <a:gd name="connsiteX2" fmla="*/ 648367 w 721845"/>
                  <a:gd name="connsiteY2" fmla="*/ 0 h 1412742"/>
                  <a:gd name="connsiteX3" fmla="*/ 721845 w 721845"/>
                  <a:gd name="connsiteY3" fmla="*/ 73478 h 1412742"/>
                  <a:gd name="connsiteX4" fmla="*/ 721845 w 721845"/>
                  <a:gd name="connsiteY4" fmla="*/ 677276 h 1412742"/>
                  <a:gd name="connsiteX5" fmla="*/ 648367 w 721845"/>
                  <a:gd name="connsiteY5" fmla="*/ 750754 h 1412742"/>
                  <a:gd name="connsiteX6" fmla="*/ 359227 w 721845"/>
                  <a:gd name="connsiteY6" fmla="*/ 1412742 h 1412742"/>
                  <a:gd name="connsiteX7" fmla="*/ 0 w 721845"/>
                  <a:gd name="connsiteY7" fmla="*/ 1001126 h 1412742"/>
                  <a:gd name="connsiteX8" fmla="*/ 280987 w 721845"/>
                  <a:gd name="connsiteY8" fmla="*/ 73478 h 1412742"/>
                  <a:gd name="connsiteX0" fmla="*/ 280987 w 721845"/>
                  <a:gd name="connsiteY0" fmla="*/ 73478 h 1412742"/>
                  <a:gd name="connsiteX1" fmla="*/ 354465 w 721845"/>
                  <a:gd name="connsiteY1" fmla="*/ 0 h 1412742"/>
                  <a:gd name="connsiteX2" fmla="*/ 648367 w 721845"/>
                  <a:gd name="connsiteY2" fmla="*/ 0 h 1412742"/>
                  <a:gd name="connsiteX3" fmla="*/ 721845 w 721845"/>
                  <a:gd name="connsiteY3" fmla="*/ 73478 h 1412742"/>
                  <a:gd name="connsiteX4" fmla="*/ 721845 w 721845"/>
                  <a:gd name="connsiteY4" fmla="*/ 677276 h 1412742"/>
                  <a:gd name="connsiteX5" fmla="*/ 648367 w 721845"/>
                  <a:gd name="connsiteY5" fmla="*/ 750754 h 1412742"/>
                  <a:gd name="connsiteX6" fmla="*/ 678699 w 721845"/>
                  <a:gd name="connsiteY6" fmla="*/ 1398454 h 1412742"/>
                  <a:gd name="connsiteX7" fmla="*/ 359227 w 721845"/>
                  <a:gd name="connsiteY7" fmla="*/ 1412742 h 1412742"/>
                  <a:gd name="connsiteX8" fmla="*/ 0 w 721845"/>
                  <a:gd name="connsiteY8" fmla="*/ 1001126 h 1412742"/>
                  <a:gd name="connsiteX9" fmla="*/ 280987 w 721845"/>
                  <a:gd name="connsiteY9" fmla="*/ 73478 h 1412742"/>
                  <a:gd name="connsiteX0" fmla="*/ 280987 w 721845"/>
                  <a:gd name="connsiteY0" fmla="*/ 73478 h 1412742"/>
                  <a:gd name="connsiteX1" fmla="*/ 354465 w 721845"/>
                  <a:gd name="connsiteY1" fmla="*/ 0 h 1412742"/>
                  <a:gd name="connsiteX2" fmla="*/ 648367 w 721845"/>
                  <a:gd name="connsiteY2" fmla="*/ 0 h 1412742"/>
                  <a:gd name="connsiteX3" fmla="*/ 721845 w 721845"/>
                  <a:gd name="connsiteY3" fmla="*/ 73478 h 1412742"/>
                  <a:gd name="connsiteX4" fmla="*/ 721845 w 721845"/>
                  <a:gd name="connsiteY4" fmla="*/ 677276 h 1412742"/>
                  <a:gd name="connsiteX5" fmla="*/ 648367 w 721845"/>
                  <a:gd name="connsiteY5" fmla="*/ 750754 h 1412742"/>
                  <a:gd name="connsiteX6" fmla="*/ 678699 w 721845"/>
                  <a:gd name="connsiteY6" fmla="*/ 1398454 h 1412742"/>
                  <a:gd name="connsiteX7" fmla="*/ 464386 w 721845"/>
                  <a:gd name="connsiteY7" fmla="*/ 1369879 h 1412742"/>
                  <a:gd name="connsiteX8" fmla="*/ 359227 w 721845"/>
                  <a:gd name="connsiteY8" fmla="*/ 1412742 h 1412742"/>
                  <a:gd name="connsiteX9" fmla="*/ 0 w 721845"/>
                  <a:gd name="connsiteY9" fmla="*/ 1001126 h 1412742"/>
                  <a:gd name="connsiteX10" fmla="*/ 280987 w 721845"/>
                  <a:gd name="connsiteY10" fmla="*/ 73478 h 1412742"/>
                  <a:gd name="connsiteX0" fmla="*/ 280987 w 721845"/>
                  <a:gd name="connsiteY0" fmla="*/ 73478 h 1415018"/>
                  <a:gd name="connsiteX1" fmla="*/ 354465 w 721845"/>
                  <a:gd name="connsiteY1" fmla="*/ 0 h 1415018"/>
                  <a:gd name="connsiteX2" fmla="*/ 648367 w 721845"/>
                  <a:gd name="connsiteY2" fmla="*/ 0 h 1415018"/>
                  <a:gd name="connsiteX3" fmla="*/ 721845 w 721845"/>
                  <a:gd name="connsiteY3" fmla="*/ 73478 h 1415018"/>
                  <a:gd name="connsiteX4" fmla="*/ 721845 w 721845"/>
                  <a:gd name="connsiteY4" fmla="*/ 677276 h 1415018"/>
                  <a:gd name="connsiteX5" fmla="*/ 648367 w 721845"/>
                  <a:gd name="connsiteY5" fmla="*/ 750754 h 1415018"/>
                  <a:gd name="connsiteX6" fmla="*/ 678699 w 721845"/>
                  <a:gd name="connsiteY6" fmla="*/ 1398454 h 1415018"/>
                  <a:gd name="connsiteX7" fmla="*/ 464386 w 721845"/>
                  <a:gd name="connsiteY7" fmla="*/ 1369879 h 1415018"/>
                  <a:gd name="connsiteX8" fmla="*/ 359227 w 721845"/>
                  <a:gd name="connsiteY8" fmla="*/ 1412742 h 1415018"/>
                  <a:gd name="connsiteX9" fmla="*/ 0 w 721845"/>
                  <a:gd name="connsiteY9" fmla="*/ 1001126 h 1415018"/>
                  <a:gd name="connsiteX10" fmla="*/ 280987 w 721845"/>
                  <a:gd name="connsiteY10" fmla="*/ 73478 h 1415018"/>
                  <a:gd name="connsiteX0" fmla="*/ 280987 w 755304"/>
                  <a:gd name="connsiteY0" fmla="*/ 73478 h 1415018"/>
                  <a:gd name="connsiteX1" fmla="*/ 354465 w 755304"/>
                  <a:gd name="connsiteY1" fmla="*/ 0 h 1415018"/>
                  <a:gd name="connsiteX2" fmla="*/ 648367 w 755304"/>
                  <a:gd name="connsiteY2" fmla="*/ 0 h 1415018"/>
                  <a:gd name="connsiteX3" fmla="*/ 721845 w 755304"/>
                  <a:gd name="connsiteY3" fmla="*/ 73478 h 1415018"/>
                  <a:gd name="connsiteX4" fmla="*/ 721845 w 755304"/>
                  <a:gd name="connsiteY4" fmla="*/ 677276 h 1415018"/>
                  <a:gd name="connsiteX5" fmla="*/ 648367 w 755304"/>
                  <a:gd name="connsiteY5" fmla="*/ 750754 h 1415018"/>
                  <a:gd name="connsiteX6" fmla="*/ 754899 w 755304"/>
                  <a:gd name="connsiteY6" fmla="*/ 1260341 h 1415018"/>
                  <a:gd name="connsiteX7" fmla="*/ 678699 w 755304"/>
                  <a:gd name="connsiteY7" fmla="*/ 1398454 h 1415018"/>
                  <a:gd name="connsiteX8" fmla="*/ 464386 w 755304"/>
                  <a:gd name="connsiteY8" fmla="*/ 1369879 h 1415018"/>
                  <a:gd name="connsiteX9" fmla="*/ 359227 w 755304"/>
                  <a:gd name="connsiteY9" fmla="*/ 1412742 h 1415018"/>
                  <a:gd name="connsiteX10" fmla="*/ 0 w 755304"/>
                  <a:gd name="connsiteY10" fmla="*/ 1001126 h 1415018"/>
                  <a:gd name="connsiteX11" fmla="*/ 280987 w 755304"/>
                  <a:gd name="connsiteY11" fmla="*/ 73478 h 1415018"/>
                  <a:gd name="connsiteX0" fmla="*/ 280987 w 937029"/>
                  <a:gd name="connsiteY0" fmla="*/ 73478 h 1415018"/>
                  <a:gd name="connsiteX1" fmla="*/ 354465 w 937029"/>
                  <a:gd name="connsiteY1" fmla="*/ 0 h 1415018"/>
                  <a:gd name="connsiteX2" fmla="*/ 648367 w 937029"/>
                  <a:gd name="connsiteY2" fmla="*/ 0 h 1415018"/>
                  <a:gd name="connsiteX3" fmla="*/ 721845 w 937029"/>
                  <a:gd name="connsiteY3" fmla="*/ 73478 h 1415018"/>
                  <a:gd name="connsiteX4" fmla="*/ 721845 w 937029"/>
                  <a:gd name="connsiteY4" fmla="*/ 677276 h 1415018"/>
                  <a:gd name="connsiteX5" fmla="*/ 648367 w 937029"/>
                  <a:gd name="connsiteY5" fmla="*/ 750754 h 1415018"/>
                  <a:gd name="connsiteX6" fmla="*/ 935873 w 937029"/>
                  <a:gd name="connsiteY6" fmla="*/ 1231766 h 1415018"/>
                  <a:gd name="connsiteX7" fmla="*/ 754899 w 937029"/>
                  <a:gd name="connsiteY7" fmla="*/ 1260341 h 1415018"/>
                  <a:gd name="connsiteX8" fmla="*/ 678699 w 937029"/>
                  <a:gd name="connsiteY8" fmla="*/ 1398454 h 1415018"/>
                  <a:gd name="connsiteX9" fmla="*/ 464386 w 937029"/>
                  <a:gd name="connsiteY9" fmla="*/ 1369879 h 1415018"/>
                  <a:gd name="connsiteX10" fmla="*/ 359227 w 937029"/>
                  <a:gd name="connsiteY10" fmla="*/ 1412742 h 1415018"/>
                  <a:gd name="connsiteX11" fmla="*/ 0 w 937029"/>
                  <a:gd name="connsiteY11" fmla="*/ 1001126 h 1415018"/>
                  <a:gd name="connsiteX12" fmla="*/ 280987 w 937029"/>
                  <a:gd name="connsiteY12" fmla="*/ 73478 h 1415018"/>
                  <a:gd name="connsiteX0" fmla="*/ 280987 w 936978"/>
                  <a:gd name="connsiteY0" fmla="*/ 73478 h 1415018"/>
                  <a:gd name="connsiteX1" fmla="*/ 354465 w 936978"/>
                  <a:gd name="connsiteY1" fmla="*/ 0 h 1415018"/>
                  <a:gd name="connsiteX2" fmla="*/ 648367 w 936978"/>
                  <a:gd name="connsiteY2" fmla="*/ 0 h 1415018"/>
                  <a:gd name="connsiteX3" fmla="*/ 721845 w 936978"/>
                  <a:gd name="connsiteY3" fmla="*/ 73478 h 1415018"/>
                  <a:gd name="connsiteX4" fmla="*/ 721845 w 936978"/>
                  <a:gd name="connsiteY4" fmla="*/ 677276 h 1415018"/>
                  <a:gd name="connsiteX5" fmla="*/ 648367 w 936978"/>
                  <a:gd name="connsiteY5" fmla="*/ 750754 h 1415018"/>
                  <a:gd name="connsiteX6" fmla="*/ 935873 w 936978"/>
                  <a:gd name="connsiteY6" fmla="*/ 1231766 h 1415018"/>
                  <a:gd name="connsiteX7" fmla="*/ 745374 w 936978"/>
                  <a:gd name="connsiteY7" fmla="*/ 1288916 h 1415018"/>
                  <a:gd name="connsiteX8" fmla="*/ 678699 w 936978"/>
                  <a:gd name="connsiteY8" fmla="*/ 1398454 h 1415018"/>
                  <a:gd name="connsiteX9" fmla="*/ 464386 w 936978"/>
                  <a:gd name="connsiteY9" fmla="*/ 1369879 h 1415018"/>
                  <a:gd name="connsiteX10" fmla="*/ 359227 w 936978"/>
                  <a:gd name="connsiteY10" fmla="*/ 1412742 h 1415018"/>
                  <a:gd name="connsiteX11" fmla="*/ 0 w 936978"/>
                  <a:gd name="connsiteY11" fmla="*/ 1001126 h 1415018"/>
                  <a:gd name="connsiteX12" fmla="*/ 280987 w 936978"/>
                  <a:gd name="connsiteY12" fmla="*/ 73478 h 1415018"/>
                  <a:gd name="connsiteX0" fmla="*/ 280987 w 941590"/>
                  <a:gd name="connsiteY0" fmla="*/ 73478 h 1415018"/>
                  <a:gd name="connsiteX1" fmla="*/ 354465 w 941590"/>
                  <a:gd name="connsiteY1" fmla="*/ 0 h 1415018"/>
                  <a:gd name="connsiteX2" fmla="*/ 648367 w 941590"/>
                  <a:gd name="connsiteY2" fmla="*/ 0 h 1415018"/>
                  <a:gd name="connsiteX3" fmla="*/ 721845 w 941590"/>
                  <a:gd name="connsiteY3" fmla="*/ 73478 h 1415018"/>
                  <a:gd name="connsiteX4" fmla="*/ 721845 w 941590"/>
                  <a:gd name="connsiteY4" fmla="*/ 677276 h 1415018"/>
                  <a:gd name="connsiteX5" fmla="*/ 648367 w 941590"/>
                  <a:gd name="connsiteY5" fmla="*/ 750754 h 1415018"/>
                  <a:gd name="connsiteX6" fmla="*/ 935873 w 941590"/>
                  <a:gd name="connsiteY6" fmla="*/ 1231766 h 1415018"/>
                  <a:gd name="connsiteX7" fmla="*/ 745374 w 941590"/>
                  <a:gd name="connsiteY7" fmla="*/ 1288916 h 1415018"/>
                  <a:gd name="connsiteX8" fmla="*/ 678699 w 941590"/>
                  <a:gd name="connsiteY8" fmla="*/ 1398454 h 1415018"/>
                  <a:gd name="connsiteX9" fmla="*/ 464386 w 941590"/>
                  <a:gd name="connsiteY9" fmla="*/ 1369879 h 1415018"/>
                  <a:gd name="connsiteX10" fmla="*/ 359227 w 941590"/>
                  <a:gd name="connsiteY10" fmla="*/ 1412742 h 1415018"/>
                  <a:gd name="connsiteX11" fmla="*/ 0 w 941590"/>
                  <a:gd name="connsiteY11" fmla="*/ 1001126 h 1415018"/>
                  <a:gd name="connsiteX12" fmla="*/ 280987 w 941590"/>
                  <a:gd name="connsiteY12" fmla="*/ 73478 h 1415018"/>
                  <a:gd name="connsiteX0" fmla="*/ 280987 w 941590"/>
                  <a:gd name="connsiteY0" fmla="*/ 73478 h 1415018"/>
                  <a:gd name="connsiteX1" fmla="*/ 354465 w 941590"/>
                  <a:gd name="connsiteY1" fmla="*/ 0 h 1415018"/>
                  <a:gd name="connsiteX2" fmla="*/ 648367 w 941590"/>
                  <a:gd name="connsiteY2" fmla="*/ 0 h 1415018"/>
                  <a:gd name="connsiteX3" fmla="*/ 721845 w 941590"/>
                  <a:gd name="connsiteY3" fmla="*/ 73478 h 1415018"/>
                  <a:gd name="connsiteX4" fmla="*/ 721845 w 941590"/>
                  <a:gd name="connsiteY4" fmla="*/ 677276 h 1415018"/>
                  <a:gd name="connsiteX5" fmla="*/ 648367 w 941590"/>
                  <a:gd name="connsiteY5" fmla="*/ 750754 h 1415018"/>
                  <a:gd name="connsiteX6" fmla="*/ 935873 w 941590"/>
                  <a:gd name="connsiteY6" fmla="*/ 1231766 h 1415018"/>
                  <a:gd name="connsiteX7" fmla="*/ 745374 w 941590"/>
                  <a:gd name="connsiteY7" fmla="*/ 1288916 h 1415018"/>
                  <a:gd name="connsiteX8" fmla="*/ 678699 w 941590"/>
                  <a:gd name="connsiteY8" fmla="*/ 1398454 h 1415018"/>
                  <a:gd name="connsiteX9" fmla="*/ 464386 w 941590"/>
                  <a:gd name="connsiteY9" fmla="*/ 1369879 h 1415018"/>
                  <a:gd name="connsiteX10" fmla="*/ 359227 w 941590"/>
                  <a:gd name="connsiteY10" fmla="*/ 1412742 h 1415018"/>
                  <a:gd name="connsiteX11" fmla="*/ 0 w 941590"/>
                  <a:gd name="connsiteY11" fmla="*/ 1001126 h 1415018"/>
                  <a:gd name="connsiteX12" fmla="*/ 280987 w 941590"/>
                  <a:gd name="connsiteY12" fmla="*/ 73478 h 1415018"/>
                  <a:gd name="connsiteX0" fmla="*/ 280987 w 939354"/>
                  <a:gd name="connsiteY0" fmla="*/ 73478 h 1415018"/>
                  <a:gd name="connsiteX1" fmla="*/ 354465 w 939354"/>
                  <a:gd name="connsiteY1" fmla="*/ 0 h 1415018"/>
                  <a:gd name="connsiteX2" fmla="*/ 648367 w 939354"/>
                  <a:gd name="connsiteY2" fmla="*/ 0 h 1415018"/>
                  <a:gd name="connsiteX3" fmla="*/ 721845 w 939354"/>
                  <a:gd name="connsiteY3" fmla="*/ 73478 h 1415018"/>
                  <a:gd name="connsiteX4" fmla="*/ 721845 w 939354"/>
                  <a:gd name="connsiteY4" fmla="*/ 677276 h 1415018"/>
                  <a:gd name="connsiteX5" fmla="*/ 405480 w 939354"/>
                  <a:gd name="connsiteY5" fmla="*/ 869816 h 1415018"/>
                  <a:gd name="connsiteX6" fmla="*/ 935873 w 939354"/>
                  <a:gd name="connsiteY6" fmla="*/ 1231766 h 1415018"/>
                  <a:gd name="connsiteX7" fmla="*/ 745374 w 939354"/>
                  <a:gd name="connsiteY7" fmla="*/ 1288916 h 1415018"/>
                  <a:gd name="connsiteX8" fmla="*/ 678699 w 939354"/>
                  <a:gd name="connsiteY8" fmla="*/ 1398454 h 1415018"/>
                  <a:gd name="connsiteX9" fmla="*/ 464386 w 939354"/>
                  <a:gd name="connsiteY9" fmla="*/ 1369879 h 1415018"/>
                  <a:gd name="connsiteX10" fmla="*/ 359227 w 939354"/>
                  <a:gd name="connsiteY10" fmla="*/ 1412742 h 1415018"/>
                  <a:gd name="connsiteX11" fmla="*/ 0 w 939354"/>
                  <a:gd name="connsiteY11" fmla="*/ 1001126 h 1415018"/>
                  <a:gd name="connsiteX12" fmla="*/ 280987 w 939354"/>
                  <a:gd name="connsiteY12" fmla="*/ 73478 h 1415018"/>
                  <a:gd name="connsiteX0" fmla="*/ 280987 w 944653"/>
                  <a:gd name="connsiteY0" fmla="*/ 73478 h 1415018"/>
                  <a:gd name="connsiteX1" fmla="*/ 354465 w 944653"/>
                  <a:gd name="connsiteY1" fmla="*/ 0 h 1415018"/>
                  <a:gd name="connsiteX2" fmla="*/ 648367 w 944653"/>
                  <a:gd name="connsiteY2" fmla="*/ 0 h 1415018"/>
                  <a:gd name="connsiteX3" fmla="*/ 721845 w 944653"/>
                  <a:gd name="connsiteY3" fmla="*/ 73478 h 1415018"/>
                  <a:gd name="connsiteX4" fmla="*/ 721845 w 944653"/>
                  <a:gd name="connsiteY4" fmla="*/ 677276 h 1415018"/>
                  <a:gd name="connsiteX5" fmla="*/ 405480 w 944653"/>
                  <a:gd name="connsiteY5" fmla="*/ 869816 h 1415018"/>
                  <a:gd name="connsiteX6" fmla="*/ 935873 w 944653"/>
                  <a:gd name="connsiteY6" fmla="*/ 1231766 h 1415018"/>
                  <a:gd name="connsiteX7" fmla="*/ 745374 w 944653"/>
                  <a:gd name="connsiteY7" fmla="*/ 1288916 h 1415018"/>
                  <a:gd name="connsiteX8" fmla="*/ 678699 w 944653"/>
                  <a:gd name="connsiteY8" fmla="*/ 1398454 h 1415018"/>
                  <a:gd name="connsiteX9" fmla="*/ 464386 w 944653"/>
                  <a:gd name="connsiteY9" fmla="*/ 1369879 h 1415018"/>
                  <a:gd name="connsiteX10" fmla="*/ 359227 w 944653"/>
                  <a:gd name="connsiteY10" fmla="*/ 1412742 h 1415018"/>
                  <a:gd name="connsiteX11" fmla="*/ 0 w 944653"/>
                  <a:gd name="connsiteY11" fmla="*/ 1001126 h 1415018"/>
                  <a:gd name="connsiteX12" fmla="*/ 280987 w 944653"/>
                  <a:gd name="connsiteY12" fmla="*/ 73478 h 1415018"/>
                  <a:gd name="connsiteX0" fmla="*/ 280987 w 944982"/>
                  <a:gd name="connsiteY0" fmla="*/ 73478 h 1415018"/>
                  <a:gd name="connsiteX1" fmla="*/ 354465 w 944982"/>
                  <a:gd name="connsiteY1" fmla="*/ 0 h 1415018"/>
                  <a:gd name="connsiteX2" fmla="*/ 648367 w 944982"/>
                  <a:gd name="connsiteY2" fmla="*/ 0 h 1415018"/>
                  <a:gd name="connsiteX3" fmla="*/ 721845 w 944982"/>
                  <a:gd name="connsiteY3" fmla="*/ 73478 h 1415018"/>
                  <a:gd name="connsiteX4" fmla="*/ 721845 w 944982"/>
                  <a:gd name="connsiteY4" fmla="*/ 677276 h 1415018"/>
                  <a:gd name="connsiteX5" fmla="*/ 415005 w 944982"/>
                  <a:gd name="connsiteY5" fmla="*/ 888866 h 1415018"/>
                  <a:gd name="connsiteX6" fmla="*/ 935873 w 944982"/>
                  <a:gd name="connsiteY6" fmla="*/ 1231766 h 1415018"/>
                  <a:gd name="connsiteX7" fmla="*/ 745374 w 944982"/>
                  <a:gd name="connsiteY7" fmla="*/ 1288916 h 1415018"/>
                  <a:gd name="connsiteX8" fmla="*/ 678699 w 944982"/>
                  <a:gd name="connsiteY8" fmla="*/ 1398454 h 1415018"/>
                  <a:gd name="connsiteX9" fmla="*/ 464386 w 944982"/>
                  <a:gd name="connsiteY9" fmla="*/ 1369879 h 1415018"/>
                  <a:gd name="connsiteX10" fmla="*/ 359227 w 944982"/>
                  <a:gd name="connsiteY10" fmla="*/ 1412742 h 1415018"/>
                  <a:gd name="connsiteX11" fmla="*/ 0 w 944982"/>
                  <a:gd name="connsiteY11" fmla="*/ 1001126 h 1415018"/>
                  <a:gd name="connsiteX12" fmla="*/ 280987 w 944982"/>
                  <a:gd name="connsiteY12" fmla="*/ 73478 h 1415018"/>
                  <a:gd name="connsiteX0" fmla="*/ 280987 w 944982"/>
                  <a:gd name="connsiteY0" fmla="*/ 73478 h 1415018"/>
                  <a:gd name="connsiteX1" fmla="*/ 354465 w 944982"/>
                  <a:gd name="connsiteY1" fmla="*/ 0 h 1415018"/>
                  <a:gd name="connsiteX2" fmla="*/ 648367 w 944982"/>
                  <a:gd name="connsiteY2" fmla="*/ 0 h 1415018"/>
                  <a:gd name="connsiteX3" fmla="*/ 721845 w 944982"/>
                  <a:gd name="connsiteY3" fmla="*/ 73478 h 1415018"/>
                  <a:gd name="connsiteX4" fmla="*/ 721845 w 944982"/>
                  <a:gd name="connsiteY4" fmla="*/ 677276 h 1415018"/>
                  <a:gd name="connsiteX5" fmla="*/ 415005 w 944982"/>
                  <a:gd name="connsiteY5" fmla="*/ 888866 h 1415018"/>
                  <a:gd name="connsiteX6" fmla="*/ 935873 w 944982"/>
                  <a:gd name="connsiteY6" fmla="*/ 1231766 h 1415018"/>
                  <a:gd name="connsiteX7" fmla="*/ 745374 w 944982"/>
                  <a:gd name="connsiteY7" fmla="*/ 1288916 h 1415018"/>
                  <a:gd name="connsiteX8" fmla="*/ 678699 w 944982"/>
                  <a:gd name="connsiteY8" fmla="*/ 1398454 h 1415018"/>
                  <a:gd name="connsiteX9" fmla="*/ 464386 w 944982"/>
                  <a:gd name="connsiteY9" fmla="*/ 1369879 h 1415018"/>
                  <a:gd name="connsiteX10" fmla="*/ 359227 w 944982"/>
                  <a:gd name="connsiteY10" fmla="*/ 1412742 h 1415018"/>
                  <a:gd name="connsiteX11" fmla="*/ 0 w 944982"/>
                  <a:gd name="connsiteY11" fmla="*/ 1001126 h 1415018"/>
                  <a:gd name="connsiteX12" fmla="*/ 280987 w 944982"/>
                  <a:gd name="connsiteY12" fmla="*/ 73478 h 1415018"/>
                  <a:gd name="connsiteX0" fmla="*/ 280987 w 944982"/>
                  <a:gd name="connsiteY0" fmla="*/ 73478 h 1415018"/>
                  <a:gd name="connsiteX1" fmla="*/ 354465 w 944982"/>
                  <a:gd name="connsiteY1" fmla="*/ 0 h 1415018"/>
                  <a:gd name="connsiteX2" fmla="*/ 648367 w 944982"/>
                  <a:gd name="connsiteY2" fmla="*/ 0 h 1415018"/>
                  <a:gd name="connsiteX3" fmla="*/ 721845 w 944982"/>
                  <a:gd name="connsiteY3" fmla="*/ 73478 h 1415018"/>
                  <a:gd name="connsiteX4" fmla="*/ 721845 w 944982"/>
                  <a:gd name="connsiteY4" fmla="*/ 677276 h 1415018"/>
                  <a:gd name="connsiteX5" fmla="*/ 415005 w 944982"/>
                  <a:gd name="connsiteY5" fmla="*/ 888866 h 1415018"/>
                  <a:gd name="connsiteX6" fmla="*/ 935873 w 944982"/>
                  <a:gd name="connsiteY6" fmla="*/ 1231766 h 1415018"/>
                  <a:gd name="connsiteX7" fmla="*/ 745374 w 944982"/>
                  <a:gd name="connsiteY7" fmla="*/ 1288916 h 1415018"/>
                  <a:gd name="connsiteX8" fmla="*/ 678699 w 944982"/>
                  <a:gd name="connsiteY8" fmla="*/ 1398454 h 1415018"/>
                  <a:gd name="connsiteX9" fmla="*/ 464386 w 944982"/>
                  <a:gd name="connsiteY9" fmla="*/ 1369879 h 1415018"/>
                  <a:gd name="connsiteX10" fmla="*/ 308427 w 944982"/>
                  <a:gd name="connsiteY10" fmla="*/ 1384167 h 1415018"/>
                  <a:gd name="connsiteX11" fmla="*/ 0 w 944982"/>
                  <a:gd name="connsiteY11" fmla="*/ 1001126 h 1415018"/>
                  <a:gd name="connsiteX12" fmla="*/ 280987 w 944982"/>
                  <a:gd name="connsiteY12" fmla="*/ 73478 h 141501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94 h 1414184"/>
                  <a:gd name="connsiteX1" fmla="*/ 354465 w 944982"/>
                  <a:gd name="connsiteY1" fmla="*/ 16 h 1414184"/>
                  <a:gd name="connsiteX2" fmla="*/ 648367 w 944982"/>
                  <a:gd name="connsiteY2" fmla="*/ 16 h 1414184"/>
                  <a:gd name="connsiteX3" fmla="*/ 877420 w 944982"/>
                  <a:gd name="connsiteY3" fmla="*/ 38569 h 1414184"/>
                  <a:gd name="connsiteX4" fmla="*/ 721845 w 944982"/>
                  <a:gd name="connsiteY4" fmla="*/ 677292 h 1414184"/>
                  <a:gd name="connsiteX5" fmla="*/ 415005 w 944982"/>
                  <a:gd name="connsiteY5" fmla="*/ 888882 h 1414184"/>
                  <a:gd name="connsiteX6" fmla="*/ 935873 w 944982"/>
                  <a:gd name="connsiteY6" fmla="*/ 1231782 h 1414184"/>
                  <a:gd name="connsiteX7" fmla="*/ 745374 w 944982"/>
                  <a:gd name="connsiteY7" fmla="*/ 1288932 h 1414184"/>
                  <a:gd name="connsiteX8" fmla="*/ 678699 w 944982"/>
                  <a:gd name="connsiteY8" fmla="*/ 1398470 h 1414184"/>
                  <a:gd name="connsiteX9" fmla="*/ 454861 w 944982"/>
                  <a:gd name="connsiteY9" fmla="*/ 1363545 h 1414184"/>
                  <a:gd name="connsiteX10" fmla="*/ 308427 w 944982"/>
                  <a:gd name="connsiteY10" fmla="*/ 1384183 h 1414184"/>
                  <a:gd name="connsiteX11" fmla="*/ 0 w 944982"/>
                  <a:gd name="connsiteY11" fmla="*/ 1001142 h 1414184"/>
                  <a:gd name="connsiteX12" fmla="*/ 280987 w 944982"/>
                  <a:gd name="connsiteY12" fmla="*/ 73494 h 1414184"/>
                  <a:gd name="connsiteX0" fmla="*/ 280987 w 944982"/>
                  <a:gd name="connsiteY0" fmla="*/ 73494 h 1414184"/>
                  <a:gd name="connsiteX1" fmla="*/ 354465 w 944982"/>
                  <a:gd name="connsiteY1" fmla="*/ 16 h 1414184"/>
                  <a:gd name="connsiteX2" fmla="*/ 648367 w 944982"/>
                  <a:gd name="connsiteY2" fmla="*/ 16 h 1414184"/>
                  <a:gd name="connsiteX3" fmla="*/ 877420 w 944982"/>
                  <a:gd name="connsiteY3" fmla="*/ 38569 h 1414184"/>
                  <a:gd name="connsiteX4" fmla="*/ 721845 w 944982"/>
                  <a:gd name="connsiteY4" fmla="*/ 677292 h 1414184"/>
                  <a:gd name="connsiteX5" fmla="*/ 415005 w 944982"/>
                  <a:gd name="connsiteY5" fmla="*/ 888882 h 1414184"/>
                  <a:gd name="connsiteX6" fmla="*/ 935873 w 944982"/>
                  <a:gd name="connsiteY6" fmla="*/ 1231782 h 1414184"/>
                  <a:gd name="connsiteX7" fmla="*/ 745374 w 944982"/>
                  <a:gd name="connsiteY7" fmla="*/ 1288932 h 1414184"/>
                  <a:gd name="connsiteX8" fmla="*/ 678699 w 944982"/>
                  <a:gd name="connsiteY8" fmla="*/ 1398470 h 1414184"/>
                  <a:gd name="connsiteX9" fmla="*/ 454861 w 944982"/>
                  <a:gd name="connsiteY9" fmla="*/ 1363545 h 1414184"/>
                  <a:gd name="connsiteX10" fmla="*/ 308427 w 944982"/>
                  <a:gd name="connsiteY10" fmla="*/ 1384183 h 1414184"/>
                  <a:gd name="connsiteX11" fmla="*/ 0 w 944982"/>
                  <a:gd name="connsiteY11" fmla="*/ 1001142 h 1414184"/>
                  <a:gd name="connsiteX12" fmla="*/ 280987 w 944982"/>
                  <a:gd name="connsiteY12" fmla="*/ 73494 h 1414184"/>
                  <a:gd name="connsiteX0" fmla="*/ 280987 w 944982"/>
                  <a:gd name="connsiteY0" fmla="*/ 73494 h 1414184"/>
                  <a:gd name="connsiteX1" fmla="*/ 354465 w 944982"/>
                  <a:gd name="connsiteY1" fmla="*/ 16 h 1414184"/>
                  <a:gd name="connsiteX2" fmla="*/ 648367 w 944982"/>
                  <a:gd name="connsiteY2" fmla="*/ 16 h 1414184"/>
                  <a:gd name="connsiteX3" fmla="*/ 877420 w 944982"/>
                  <a:gd name="connsiteY3" fmla="*/ 38569 h 1414184"/>
                  <a:gd name="connsiteX4" fmla="*/ 721845 w 944982"/>
                  <a:gd name="connsiteY4" fmla="*/ 677292 h 1414184"/>
                  <a:gd name="connsiteX5" fmla="*/ 415005 w 944982"/>
                  <a:gd name="connsiteY5" fmla="*/ 888882 h 1414184"/>
                  <a:gd name="connsiteX6" fmla="*/ 935873 w 944982"/>
                  <a:gd name="connsiteY6" fmla="*/ 1231782 h 1414184"/>
                  <a:gd name="connsiteX7" fmla="*/ 745374 w 944982"/>
                  <a:gd name="connsiteY7" fmla="*/ 1288932 h 1414184"/>
                  <a:gd name="connsiteX8" fmla="*/ 678699 w 944982"/>
                  <a:gd name="connsiteY8" fmla="*/ 1398470 h 1414184"/>
                  <a:gd name="connsiteX9" fmla="*/ 454861 w 944982"/>
                  <a:gd name="connsiteY9" fmla="*/ 1363545 h 1414184"/>
                  <a:gd name="connsiteX10" fmla="*/ 308427 w 944982"/>
                  <a:gd name="connsiteY10" fmla="*/ 1384183 h 1414184"/>
                  <a:gd name="connsiteX11" fmla="*/ 0 w 944982"/>
                  <a:gd name="connsiteY11" fmla="*/ 1001142 h 1414184"/>
                  <a:gd name="connsiteX12" fmla="*/ 280987 w 944982"/>
                  <a:gd name="connsiteY12" fmla="*/ 73494 h 1414184"/>
                  <a:gd name="connsiteX0" fmla="*/ 280987 w 944982"/>
                  <a:gd name="connsiteY0" fmla="*/ 240165 h 1580855"/>
                  <a:gd name="connsiteX1" fmla="*/ 354465 w 944982"/>
                  <a:gd name="connsiteY1" fmla="*/ 166687 h 1580855"/>
                  <a:gd name="connsiteX2" fmla="*/ 600742 w 944982"/>
                  <a:gd name="connsiteY2" fmla="*/ 0 h 1580855"/>
                  <a:gd name="connsiteX3" fmla="*/ 877420 w 944982"/>
                  <a:gd name="connsiteY3" fmla="*/ 205240 h 1580855"/>
                  <a:gd name="connsiteX4" fmla="*/ 721845 w 944982"/>
                  <a:gd name="connsiteY4" fmla="*/ 843963 h 1580855"/>
                  <a:gd name="connsiteX5" fmla="*/ 415005 w 944982"/>
                  <a:gd name="connsiteY5" fmla="*/ 1055553 h 1580855"/>
                  <a:gd name="connsiteX6" fmla="*/ 935873 w 944982"/>
                  <a:gd name="connsiteY6" fmla="*/ 1398453 h 1580855"/>
                  <a:gd name="connsiteX7" fmla="*/ 745374 w 944982"/>
                  <a:gd name="connsiteY7" fmla="*/ 1455603 h 1580855"/>
                  <a:gd name="connsiteX8" fmla="*/ 678699 w 944982"/>
                  <a:gd name="connsiteY8" fmla="*/ 1565141 h 1580855"/>
                  <a:gd name="connsiteX9" fmla="*/ 454861 w 944982"/>
                  <a:gd name="connsiteY9" fmla="*/ 1530216 h 1580855"/>
                  <a:gd name="connsiteX10" fmla="*/ 308427 w 944982"/>
                  <a:gd name="connsiteY10" fmla="*/ 1550854 h 1580855"/>
                  <a:gd name="connsiteX11" fmla="*/ 0 w 944982"/>
                  <a:gd name="connsiteY11" fmla="*/ 1167813 h 1580855"/>
                  <a:gd name="connsiteX12" fmla="*/ 280987 w 944982"/>
                  <a:gd name="connsiteY12" fmla="*/ 240165 h 1580855"/>
                  <a:gd name="connsiteX0" fmla="*/ 280987 w 944982"/>
                  <a:gd name="connsiteY0" fmla="*/ 240165 h 1580855"/>
                  <a:gd name="connsiteX1" fmla="*/ 354465 w 944982"/>
                  <a:gd name="connsiteY1" fmla="*/ 166687 h 1580855"/>
                  <a:gd name="connsiteX2" fmla="*/ 600742 w 944982"/>
                  <a:gd name="connsiteY2" fmla="*/ 0 h 1580855"/>
                  <a:gd name="connsiteX3" fmla="*/ 877420 w 944982"/>
                  <a:gd name="connsiteY3" fmla="*/ 205240 h 1580855"/>
                  <a:gd name="connsiteX4" fmla="*/ 721845 w 944982"/>
                  <a:gd name="connsiteY4" fmla="*/ 843963 h 1580855"/>
                  <a:gd name="connsiteX5" fmla="*/ 415005 w 944982"/>
                  <a:gd name="connsiteY5" fmla="*/ 1055553 h 1580855"/>
                  <a:gd name="connsiteX6" fmla="*/ 935873 w 944982"/>
                  <a:gd name="connsiteY6" fmla="*/ 1398453 h 1580855"/>
                  <a:gd name="connsiteX7" fmla="*/ 745374 w 944982"/>
                  <a:gd name="connsiteY7" fmla="*/ 1455603 h 1580855"/>
                  <a:gd name="connsiteX8" fmla="*/ 678699 w 944982"/>
                  <a:gd name="connsiteY8" fmla="*/ 1565141 h 1580855"/>
                  <a:gd name="connsiteX9" fmla="*/ 454861 w 944982"/>
                  <a:gd name="connsiteY9" fmla="*/ 1530216 h 1580855"/>
                  <a:gd name="connsiteX10" fmla="*/ 308427 w 944982"/>
                  <a:gd name="connsiteY10" fmla="*/ 1550854 h 1580855"/>
                  <a:gd name="connsiteX11" fmla="*/ 0 w 944982"/>
                  <a:gd name="connsiteY11" fmla="*/ 1167813 h 1580855"/>
                  <a:gd name="connsiteX12" fmla="*/ 280987 w 944982"/>
                  <a:gd name="connsiteY12" fmla="*/ 240165 h 1580855"/>
                  <a:gd name="connsiteX0" fmla="*/ 280987 w 944982"/>
                  <a:gd name="connsiteY0" fmla="*/ 240165 h 1580855"/>
                  <a:gd name="connsiteX1" fmla="*/ 302077 w 944982"/>
                  <a:gd name="connsiteY1" fmla="*/ 161925 h 1580855"/>
                  <a:gd name="connsiteX2" fmla="*/ 600742 w 944982"/>
                  <a:gd name="connsiteY2" fmla="*/ 0 h 1580855"/>
                  <a:gd name="connsiteX3" fmla="*/ 877420 w 944982"/>
                  <a:gd name="connsiteY3" fmla="*/ 205240 h 1580855"/>
                  <a:gd name="connsiteX4" fmla="*/ 721845 w 944982"/>
                  <a:gd name="connsiteY4" fmla="*/ 843963 h 1580855"/>
                  <a:gd name="connsiteX5" fmla="*/ 415005 w 944982"/>
                  <a:gd name="connsiteY5" fmla="*/ 1055553 h 1580855"/>
                  <a:gd name="connsiteX6" fmla="*/ 935873 w 944982"/>
                  <a:gd name="connsiteY6" fmla="*/ 1398453 h 1580855"/>
                  <a:gd name="connsiteX7" fmla="*/ 745374 w 944982"/>
                  <a:gd name="connsiteY7" fmla="*/ 1455603 h 1580855"/>
                  <a:gd name="connsiteX8" fmla="*/ 678699 w 944982"/>
                  <a:gd name="connsiteY8" fmla="*/ 1565141 h 1580855"/>
                  <a:gd name="connsiteX9" fmla="*/ 454861 w 944982"/>
                  <a:gd name="connsiteY9" fmla="*/ 1530216 h 1580855"/>
                  <a:gd name="connsiteX10" fmla="*/ 308427 w 944982"/>
                  <a:gd name="connsiteY10" fmla="*/ 1550854 h 1580855"/>
                  <a:gd name="connsiteX11" fmla="*/ 0 w 944982"/>
                  <a:gd name="connsiteY11" fmla="*/ 1167813 h 1580855"/>
                  <a:gd name="connsiteX12" fmla="*/ 280987 w 944982"/>
                  <a:gd name="connsiteY12" fmla="*/ 240165 h 1580855"/>
                  <a:gd name="connsiteX0" fmla="*/ 280987 w 944982"/>
                  <a:gd name="connsiteY0" fmla="*/ 101728 h 1442418"/>
                  <a:gd name="connsiteX1" fmla="*/ 302077 w 944982"/>
                  <a:gd name="connsiteY1" fmla="*/ 23488 h 1442418"/>
                  <a:gd name="connsiteX2" fmla="*/ 877420 w 944982"/>
                  <a:gd name="connsiteY2" fmla="*/ 66803 h 1442418"/>
                  <a:gd name="connsiteX3" fmla="*/ 721845 w 944982"/>
                  <a:gd name="connsiteY3" fmla="*/ 705526 h 1442418"/>
                  <a:gd name="connsiteX4" fmla="*/ 415005 w 944982"/>
                  <a:gd name="connsiteY4" fmla="*/ 917116 h 1442418"/>
                  <a:gd name="connsiteX5" fmla="*/ 935873 w 944982"/>
                  <a:gd name="connsiteY5" fmla="*/ 1260016 h 1442418"/>
                  <a:gd name="connsiteX6" fmla="*/ 745374 w 944982"/>
                  <a:gd name="connsiteY6" fmla="*/ 1317166 h 1442418"/>
                  <a:gd name="connsiteX7" fmla="*/ 678699 w 944982"/>
                  <a:gd name="connsiteY7" fmla="*/ 1426704 h 1442418"/>
                  <a:gd name="connsiteX8" fmla="*/ 454861 w 944982"/>
                  <a:gd name="connsiteY8" fmla="*/ 1391779 h 1442418"/>
                  <a:gd name="connsiteX9" fmla="*/ 308427 w 944982"/>
                  <a:gd name="connsiteY9" fmla="*/ 1412417 h 1442418"/>
                  <a:gd name="connsiteX10" fmla="*/ 0 w 944982"/>
                  <a:gd name="connsiteY10" fmla="*/ 1029376 h 1442418"/>
                  <a:gd name="connsiteX11" fmla="*/ 280987 w 944982"/>
                  <a:gd name="connsiteY11" fmla="*/ 101728 h 1442418"/>
                  <a:gd name="connsiteX0" fmla="*/ 280987 w 944982"/>
                  <a:gd name="connsiteY0" fmla="*/ 231143 h 1571833"/>
                  <a:gd name="connsiteX1" fmla="*/ 302077 w 944982"/>
                  <a:gd name="connsiteY1" fmla="*/ 152903 h 1571833"/>
                  <a:gd name="connsiteX2" fmla="*/ 877420 w 944982"/>
                  <a:gd name="connsiteY2" fmla="*/ 196218 h 1571833"/>
                  <a:gd name="connsiteX3" fmla="*/ 721845 w 944982"/>
                  <a:gd name="connsiteY3" fmla="*/ 834941 h 1571833"/>
                  <a:gd name="connsiteX4" fmla="*/ 415005 w 944982"/>
                  <a:gd name="connsiteY4" fmla="*/ 1046531 h 1571833"/>
                  <a:gd name="connsiteX5" fmla="*/ 935873 w 944982"/>
                  <a:gd name="connsiteY5" fmla="*/ 1389431 h 1571833"/>
                  <a:gd name="connsiteX6" fmla="*/ 745374 w 944982"/>
                  <a:gd name="connsiteY6" fmla="*/ 1446581 h 1571833"/>
                  <a:gd name="connsiteX7" fmla="*/ 678699 w 944982"/>
                  <a:gd name="connsiteY7" fmla="*/ 1556119 h 1571833"/>
                  <a:gd name="connsiteX8" fmla="*/ 454861 w 944982"/>
                  <a:gd name="connsiteY8" fmla="*/ 1521194 h 1571833"/>
                  <a:gd name="connsiteX9" fmla="*/ 308427 w 944982"/>
                  <a:gd name="connsiteY9" fmla="*/ 1541832 h 1571833"/>
                  <a:gd name="connsiteX10" fmla="*/ 0 w 944982"/>
                  <a:gd name="connsiteY10" fmla="*/ 1158791 h 1571833"/>
                  <a:gd name="connsiteX11" fmla="*/ 280987 w 944982"/>
                  <a:gd name="connsiteY11" fmla="*/ 231143 h 1571833"/>
                  <a:gd name="connsiteX0" fmla="*/ 280987 w 944982"/>
                  <a:gd name="connsiteY0" fmla="*/ 231143 h 1580271"/>
                  <a:gd name="connsiteX1" fmla="*/ 302077 w 944982"/>
                  <a:gd name="connsiteY1" fmla="*/ 152903 h 1580271"/>
                  <a:gd name="connsiteX2" fmla="*/ 877420 w 944982"/>
                  <a:gd name="connsiteY2" fmla="*/ 196218 h 1580271"/>
                  <a:gd name="connsiteX3" fmla="*/ 721845 w 944982"/>
                  <a:gd name="connsiteY3" fmla="*/ 834941 h 1580271"/>
                  <a:gd name="connsiteX4" fmla="*/ 415005 w 944982"/>
                  <a:gd name="connsiteY4" fmla="*/ 1046531 h 1580271"/>
                  <a:gd name="connsiteX5" fmla="*/ 935873 w 944982"/>
                  <a:gd name="connsiteY5" fmla="*/ 1389431 h 1580271"/>
                  <a:gd name="connsiteX6" fmla="*/ 745374 w 944982"/>
                  <a:gd name="connsiteY6" fmla="*/ 1446581 h 1580271"/>
                  <a:gd name="connsiteX7" fmla="*/ 678699 w 944982"/>
                  <a:gd name="connsiteY7" fmla="*/ 1556119 h 1580271"/>
                  <a:gd name="connsiteX8" fmla="*/ 308427 w 944982"/>
                  <a:gd name="connsiteY8" fmla="*/ 1541832 h 1580271"/>
                  <a:gd name="connsiteX9" fmla="*/ 0 w 944982"/>
                  <a:gd name="connsiteY9" fmla="*/ 1158791 h 1580271"/>
                  <a:gd name="connsiteX10" fmla="*/ 280987 w 944982"/>
                  <a:gd name="connsiteY10" fmla="*/ 231143 h 1580271"/>
                  <a:gd name="connsiteX0" fmla="*/ 280987 w 944982"/>
                  <a:gd name="connsiteY0" fmla="*/ 231143 h 1580271"/>
                  <a:gd name="connsiteX1" fmla="*/ 302077 w 944982"/>
                  <a:gd name="connsiteY1" fmla="*/ 152903 h 1580271"/>
                  <a:gd name="connsiteX2" fmla="*/ 877420 w 944982"/>
                  <a:gd name="connsiteY2" fmla="*/ 196218 h 1580271"/>
                  <a:gd name="connsiteX3" fmla="*/ 721845 w 944982"/>
                  <a:gd name="connsiteY3" fmla="*/ 834941 h 1580271"/>
                  <a:gd name="connsiteX4" fmla="*/ 415005 w 944982"/>
                  <a:gd name="connsiteY4" fmla="*/ 1046531 h 1580271"/>
                  <a:gd name="connsiteX5" fmla="*/ 935873 w 944982"/>
                  <a:gd name="connsiteY5" fmla="*/ 1389431 h 1580271"/>
                  <a:gd name="connsiteX6" fmla="*/ 678699 w 944982"/>
                  <a:gd name="connsiteY6" fmla="*/ 1556119 h 1580271"/>
                  <a:gd name="connsiteX7" fmla="*/ 308427 w 944982"/>
                  <a:gd name="connsiteY7" fmla="*/ 1541832 h 1580271"/>
                  <a:gd name="connsiteX8" fmla="*/ 0 w 944982"/>
                  <a:gd name="connsiteY8" fmla="*/ 1158791 h 1580271"/>
                  <a:gd name="connsiteX9" fmla="*/ 280987 w 944982"/>
                  <a:gd name="connsiteY9" fmla="*/ 231143 h 158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44982" h="1580271">
                    <a:moveTo>
                      <a:pt x="280987" y="231143"/>
                    </a:moveTo>
                    <a:cubicBezTo>
                      <a:pt x="280987" y="190562"/>
                      <a:pt x="261496" y="152903"/>
                      <a:pt x="302077" y="152903"/>
                    </a:cubicBezTo>
                    <a:cubicBezTo>
                      <a:pt x="582458" y="-157718"/>
                      <a:pt x="807459" y="82545"/>
                      <a:pt x="877420" y="196218"/>
                    </a:cubicBezTo>
                    <a:cubicBezTo>
                      <a:pt x="1066862" y="513901"/>
                      <a:pt x="780053" y="755383"/>
                      <a:pt x="721845" y="834941"/>
                    </a:cubicBezTo>
                    <a:cubicBezTo>
                      <a:pt x="721845" y="875522"/>
                      <a:pt x="446061" y="991763"/>
                      <a:pt x="415005" y="1046531"/>
                    </a:cubicBezTo>
                    <a:cubicBezTo>
                      <a:pt x="804689" y="1111165"/>
                      <a:pt x="989556" y="1275925"/>
                      <a:pt x="935873" y="1389431"/>
                    </a:cubicBezTo>
                    <a:cubicBezTo>
                      <a:pt x="979822" y="1474362"/>
                      <a:pt x="783273" y="1530719"/>
                      <a:pt x="678699" y="1556119"/>
                    </a:cubicBezTo>
                    <a:cubicBezTo>
                      <a:pt x="605875" y="1571994"/>
                      <a:pt x="421543" y="1608053"/>
                      <a:pt x="308427" y="1541832"/>
                    </a:cubicBezTo>
                    <a:cubicBezTo>
                      <a:pt x="267846" y="1541832"/>
                      <a:pt x="0" y="1199372"/>
                      <a:pt x="0" y="1158791"/>
                    </a:cubicBezTo>
                    <a:cubicBezTo>
                      <a:pt x="0" y="957525"/>
                      <a:pt x="280987" y="432409"/>
                      <a:pt x="280987" y="231143"/>
                    </a:cubicBezTo>
                    <a:close/>
                  </a:path>
                </a:pathLst>
              </a:custGeom>
              <a:solidFill>
                <a:srgbClr val="FFA31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Rectangle: Rounded Corners 37">
                <a:extLst>
                  <a:ext uri="{FF2B5EF4-FFF2-40B4-BE49-F238E27FC236}">
                    <a16:creationId xmlns:a16="http://schemas.microsoft.com/office/drawing/2014/main" id="{957152D3-46E2-699B-F2ED-57B081A0F08C}"/>
                  </a:ext>
                </a:extLst>
              </p:cNvPr>
              <p:cNvSpPr/>
              <p:nvPr/>
            </p:nvSpPr>
            <p:spPr>
              <a:xfrm rot="18944812">
                <a:off x="2884292" y="3539146"/>
                <a:ext cx="422789" cy="923656"/>
              </a:xfrm>
              <a:custGeom>
                <a:avLst/>
                <a:gdLst>
                  <a:gd name="connsiteX0" fmla="*/ 0 w 150396"/>
                  <a:gd name="connsiteY0" fmla="*/ 25067 h 647700"/>
                  <a:gd name="connsiteX1" fmla="*/ 25067 w 150396"/>
                  <a:gd name="connsiteY1" fmla="*/ 0 h 647700"/>
                  <a:gd name="connsiteX2" fmla="*/ 125329 w 150396"/>
                  <a:gd name="connsiteY2" fmla="*/ 0 h 647700"/>
                  <a:gd name="connsiteX3" fmla="*/ 150396 w 150396"/>
                  <a:gd name="connsiteY3" fmla="*/ 25067 h 647700"/>
                  <a:gd name="connsiteX4" fmla="*/ 150396 w 150396"/>
                  <a:gd name="connsiteY4" fmla="*/ 622633 h 647700"/>
                  <a:gd name="connsiteX5" fmla="*/ 125329 w 150396"/>
                  <a:gd name="connsiteY5" fmla="*/ 647700 h 647700"/>
                  <a:gd name="connsiteX6" fmla="*/ 25067 w 150396"/>
                  <a:gd name="connsiteY6" fmla="*/ 647700 h 647700"/>
                  <a:gd name="connsiteX7" fmla="*/ 0 w 150396"/>
                  <a:gd name="connsiteY7" fmla="*/ 622633 h 647700"/>
                  <a:gd name="connsiteX8" fmla="*/ 0 w 150396"/>
                  <a:gd name="connsiteY8" fmla="*/ 25067 h 647700"/>
                  <a:gd name="connsiteX0" fmla="*/ 0 w 327152"/>
                  <a:gd name="connsiteY0" fmla="*/ 134742 h 757375"/>
                  <a:gd name="connsiteX1" fmla="*/ 25067 w 327152"/>
                  <a:gd name="connsiteY1" fmla="*/ 109675 h 757375"/>
                  <a:gd name="connsiteX2" fmla="*/ 125329 w 327152"/>
                  <a:gd name="connsiteY2" fmla="*/ 109675 h 757375"/>
                  <a:gd name="connsiteX3" fmla="*/ 327152 w 327152"/>
                  <a:gd name="connsiteY3" fmla="*/ 1091 h 757375"/>
                  <a:gd name="connsiteX4" fmla="*/ 150396 w 327152"/>
                  <a:gd name="connsiteY4" fmla="*/ 732308 h 757375"/>
                  <a:gd name="connsiteX5" fmla="*/ 125329 w 327152"/>
                  <a:gd name="connsiteY5" fmla="*/ 757375 h 757375"/>
                  <a:gd name="connsiteX6" fmla="*/ 25067 w 327152"/>
                  <a:gd name="connsiteY6" fmla="*/ 757375 h 757375"/>
                  <a:gd name="connsiteX7" fmla="*/ 0 w 327152"/>
                  <a:gd name="connsiteY7" fmla="*/ 732308 h 757375"/>
                  <a:gd name="connsiteX8" fmla="*/ 0 w 327152"/>
                  <a:gd name="connsiteY8" fmla="*/ 134742 h 757375"/>
                  <a:gd name="connsiteX0" fmla="*/ 0 w 151537"/>
                  <a:gd name="connsiteY0" fmla="*/ 25067 h 647700"/>
                  <a:gd name="connsiteX1" fmla="*/ 25067 w 151537"/>
                  <a:gd name="connsiteY1" fmla="*/ 0 h 647700"/>
                  <a:gd name="connsiteX2" fmla="*/ 125329 w 151537"/>
                  <a:gd name="connsiteY2" fmla="*/ 0 h 647700"/>
                  <a:gd name="connsiteX3" fmla="*/ 151537 w 151537"/>
                  <a:gd name="connsiteY3" fmla="*/ 112618 h 647700"/>
                  <a:gd name="connsiteX4" fmla="*/ 150396 w 151537"/>
                  <a:gd name="connsiteY4" fmla="*/ 622633 h 647700"/>
                  <a:gd name="connsiteX5" fmla="*/ 125329 w 151537"/>
                  <a:gd name="connsiteY5" fmla="*/ 647700 h 647700"/>
                  <a:gd name="connsiteX6" fmla="*/ 25067 w 151537"/>
                  <a:gd name="connsiteY6" fmla="*/ 647700 h 647700"/>
                  <a:gd name="connsiteX7" fmla="*/ 0 w 151537"/>
                  <a:gd name="connsiteY7" fmla="*/ 622633 h 647700"/>
                  <a:gd name="connsiteX8" fmla="*/ 0 w 151537"/>
                  <a:gd name="connsiteY8" fmla="*/ 25067 h 647700"/>
                  <a:gd name="connsiteX0" fmla="*/ 0 w 376308"/>
                  <a:gd name="connsiteY0" fmla="*/ 193357 h 815990"/>
                  <a:gd name="connsiteX1" fmla="*/ 25067 w 376308"/>
                  <a:gd name="connsiteY1" fmla="*/ 168290 h 815990"/>
                  <a:gd name="connsiteX2" fmla="*/ 375727 w 376308"/>
                  <a:gd name="connsiteY2" fmla="*/ 0 h 815990"/>
                  <a:gd name="connsiteX3" fmla="*/ 151537 w 376308"/>
                  <a:gd name="connsiteY3" fmla="*/ 280908 h 815990"/>
                  <a:gd name="connsiteX4" fmla="*/ 150396 w 376308"/>
                  <a:gd name="connsiteY4" fmla="*/ 790923 h 815990"/>
                  <a:gd name="connsiteX5" fmla="*/ 125329 w 376308"/>
                  <a:gd name="connsiteY5" fmla="*/ 815990 h 815990"/>
                  <a:gd name="connsiteX6" fmla="*/ 25067 w 376308"/>
                  <a:gd name="connsiteY6" fmla="*/ 815990 h 815990"/>
                  <a:gd name="connsiteX7" fmla="*/ 0 w 376308"/>
                  <a:gd name="connsiteY7" fmla="*/ 790923 h 815990"/>
                  <a:gd name="connsiteX8" fmla="*/ 0 w 376308"/>
                  <a:gd name="connsiteY8" fmla="*/ 193357 h 815990"/>
                  <a:gd name="connsiteX0" fmla="*/ 0 w 376308"/>
                  <a:gd name="connsiteY0" fmla="*/ 307670 h 930303"/>
                  <a:gd name="connsiteX1" fmla="*/ 260503 w 376308"/>
                  <a:gd name="connsiteY1" fmla="*/ 0 h 930303"/>
                  <a:gd name="connsiteX2" fmla="*/ 375727 w 376308"/>
                  <a:gd name="connsiteY2" fmla="*/ 114313 h 930303"/>
                  <a:gd name="connsiteX3" fmla="*/ 151537 w 376308"/>
                  <a:gd name="connsiteY3" fmla="*/ 395221 h 930303"/>
                  <a:gd name="connsiteX4" fmla="*/ 150396 w 376308"/>
                  <a:gd name="connsiteY4" fmla="*/ 905236 h 930303"/>
                  <a:gd name="connsiteX5" fmla="*/ 125329 w 376308"/>
                  <a:gd name="connsiteY5" fmla="*/ 930303 h 930303"/>
                  <a:gd name="connsiteX6" fmla="*/ 25067 w 376308"/>
                  <a:gd name="connsiteY6" fmla="*/ 930303 h 930303"/>
                  <a:gd name="connsiteX7" fmla="*/ 0 w 376308"/>
                  <a:gd name="connsiteY7" fmla="*/ 905236 h 930303"/>
                  <a:gd name="connsiteX8" fmla="*/ 0 w 376308"/>
                  <a:gd name="connsiteY8" fmla="*/ 307670 h 930303"/>
                  <a:gd name="connsiteX0" fmla="*/ 0 w 376308"/>
                  <a:gd name="connsiteY0" fmla="*/ 307670 h 930303"/>
                  <a:gd name="connsiteX1" fmla="*/ 260503 w 376308"/>
                  <a:gd name="connsiteY1" fmla="*/ 0 h 930303"/>
                  <a:gd name="connsiteX2" fmla="*/ 375727 w 376308"/>
                  <a:gd name="connsiteY2" fmla="*/ 114313 h 930303"/>
                  <a:gd name="connsiteX3" fmla="*/ 151537 w 376308"/>
                  <a:gd name="connsiteY3" fmla="*/ 395221 h 930303"/>
                  <a:gd name="connsiteX4" fmla="*/ 150396 w 376308"/>
                  <a:gd name="connsiteY4" fmla="*/ 905236 h 930303"/>
                  <a:gd name="connsiteX5" fmla="*/ 125329 w 376308"/>
                  <a:gd name="connsiteY5" fmla="*/ 930303 h 930303"/>
                  <a:gd name="connsiteX6" fmla="*/ 25067 w 376308"/>
                  <a:gd name="connsiteY6" fmla="*/ 930303 h 930303"/>
                  <a:gd name="connsiteX7" fmla="*/ 0 w 376308"/>
                  <a:gd name="connsiteY7" fmla="*/ 905236 h 930303"/>
                  <a:gd name="connsiteX8" fmla="*/ 0 w 376308"/>
                  <a:gd name="connsiteY8" fmla="*/ 307670 h 930303"/>
                  <a:gd name="connsiteX0" fmla="*/ 30848 w 407156"/>
                  <a:gd name="connsiteY0" fmla="*/ 307670 h 930303"/>
                  <a:gd name="connsiteX1" fmla="*/ 291351 w 407156"/>
                  <a:gd name="connsiteY1" fmla="*/ 0 h 930303"/>
                  <a:gd name="connsiteX2" fmla="*/ 406575 w 407156"/>
                  <a:gd name="connsiteY2" fmla="*/ 114313 h 930303"/>
                  <a:gd name="connsiteX3" fmla="*/ 182385 w 407156"/>
                  <a:gd name="connsiteY3" fmla="*/ 395221 h 930303"/>
                  <a:gd name="connsiteX4" fmla="*/ 181244 w 407156"/>
                  <a:gd name="connsiteY4" fmla="*/ 905236 h 930303"/>
                  <a:gd name="connsiteX5" fmla="*/ 156177 w 407156"/>
                  <a:gd name="connsiteY5" fmla="*/ 930303 h 930303"/>
                  <a:gd name="connsiteX6" fmla="*/ 55915 w 407156"/>
                  <a:gd name="connsiteY6" fmla="*/ 930303 h 930303"/>
                  <a:gd name="connsiteX7" fmla="*/ 30848 w 407156"/>
                  <a:gd name="connsiteY7" fmla="*/ 905236 h 930303"/>
                  <a:gd name="connsiteX8" fmla="*/ 30848 w 407156"/>
                  <a:gd name="connsiteY8" fmla="*/ 307670 h 930303"/>
                  <a:gd name="connsiteX0" fmla="*/ 43050 w 419358"/>
                  <a:gd name="connsiteY0" fmla="*/ 307670 h 930303"/>
                  <a:gd name="connsiteX1" fmla="*/ 303553 w 419358"/>
                  <a:gd name="connsiteY1" fmla="*/ 0 h 930303"/>
                  <a:gd name="connsiteX2" fmla="*/ 418777 w 419358"/>
                  <a:gd name="connsiteY2" fmla="*/ 114313 h 930303"/>
                  <a:gd name="connsiteX3" fmla="*/ 194587 w 419358"/>
                  <a:gd name="connsiteY3" fmla="*/ 395221 h 930303"/>
                  <a:gd name="connsiteX4" fmla="*/ 193446 w 419358"/>
                  <a:gd name="connsiteY4" fmla="*/ 905236 h 930303"/>
                  <a:gd name="connsiteX5" fmla="*/ 168379 w 419358"/>
                  <a:gd name="connsiteY5" fmla="*/ 930303 h 930303"/>
                  <a:gd name="connsiteX6" fmla="*/ 68117 w 419358"/>
                  <a:gd name="connsiteY6" fmla="*/ 930303 h 930303"/>
                  <a:gd name="connsiteX7" fmla="*/ 43050 w 419358"/>
                  <a:gd name="connsiteY7" fmla="*/ 905236 h 930303"/>
                  <a:gd name="connsiteX8" fmla="*/ 43050 w 419358"/>
                  <a:gd name="connsiteY8" fmla="*/ 307670 h 930303"/>
                  <a:gd name="connsiteX0" fmla="*/ 36980 w 413288"/>
                  <a:gd name="connsiteY0" fmla="*/ 307670 h 930303"/>
                  <a:gd name="connsiteX1" fmla="*/ 297483 w 413288"/>
                  <a:gd name="connsiteY1" fmla="*/ 0 h 930303"/>
                  <a:gd name="connsiteX2" fmla="*/ 412707 w 413288"/>
                  <a:gd name="connsiteY2" fmla="*/ 114313 h 930303"/>
                  <a:gd name="connsiteX3" fmla="*/ 188517 w 413288"/>
                  <a:gd name="connsiteY3" fmla="*/ 395221 h 930303"/>
                  <a:gd name="connsiteX4" fmla="*/ 187376 w 413288"/>
                  <a:gd name="connsiteY4" fmla="*/ 905236 h 930303"/>
                  <a:gd name="connsiteX5" fmla="*/ 162309 w 413288"/>
                  <a:gd name="connsiteY5" fmla="*/ 930303 h 930303"/>
                  <a:gd name="connsiteX6" fmla="*/ 62047 w 413288"/>
                  <a:gd name="connsiteY6" fmla="*/ 930303 h 930303"/>
                  <a:gd name="connsiteX7" fmla="*/ 36980 w 413288"/>
                  <a:gd name="connsiteY7" fmla="*/ 905236 h 930303"/>
                  <a:gd name="connsiteX8" fmla="*/ 36980 w 413288"/>
                  <a:gd name="connsiteY8" fmla="*/ 307670 h 930303"/>
                  <a:gd name="connsiteX0" fmla="*/ 32421 w 408729"/>
                  <a:gd name="connsiteY0" fmla="*/ 307670 h 930303"/>
                  <a:gd name="connsiteX1" fmla="*/ 292924 w 408729"/>
                  <a:gd name="connsiteY1" fmla="*/ 0 h 930303"/>
                  <a:gd name="connsiteX2" fmla="*/ 408148 w 408729"/>
                  <a:gd name="connsiteY2" fmla="*/ 114313 h 930303"/>
                  <a:gd name="connsiteX3" fmla="*/ 183958 w 408729"/>
                  <a:gd name="connsiteY3" fmla="*/ 395221 h 930303"/>
                  <a:gd name="connsiteX4" fmla="*/ 182817 w 408729"/>
                  <a:gd name="connsiteY4" fmla="*/ 905236 h 930303"/>
                  <a:gd name="connsiteX5" fmla="*/ 157750 w 408729"/>
                  <a:gd name="connsiteY5" fmla="*/ 930303 h 930303"/>
                  <a:gd name="connsiteX6" fmla="*/ 57488 w 408729"/>
                  <a:gd name="connsiteY6" fmla="*/ 930303 h 930303"/>
                  <a:gd name="connsiteX7" fmla="*/ 32421 w 408729"/>
                  <a:gd name="connsiteY7" fmla="*/ 905236 h 930303"/>
                  <a:gd name="connsiteX8" fmla="*/ 4057 w 408729"/>
                  <a:gd name="connsiteY8" fmla="*/ 519442 h 930303"/>
                  <a:gd name="connsiteX9" fmla="*/ 32421 w 408729"/>
                  <a:gd name="connsiteY9" fmla="*/ 307670 h 930303"/>
                  <a:gd name="connsiteX0" fmla="*/ 20259 w 396567"/>
                  <a:gd name="connsiteY0" fmla="*/ 307670 h 930303"/>
                  <a:gd name="connsiteX1" fmla="*/ 280762 w 396567"/>
                  <a:gd name="connsiteY1" fmla="*/ 0 h 930303"/>
                  <a:gd name="connsiteX2" fmla="*/ 395986 w 396567"/>
                  <a:gd name="connsiteY2" fmla="*/ 114313 h 930303"/>
                  <a:gd name="connsiteX3" fmla="*/ 171796 w 396567"/>
                  <a:gd name="connsiteY3" fmla="*/ 395221 h 930303"/>
                  <a:gd name="connsiteX4" fmla="*/ 170655 w 396567"/>
                  <a:gd name="connsiteY4" fmla="*/ 905236 h 930303"/>
                  <a:gd name="connsiteX5" fmla="*/ 145588 w 396567"/>
                  <a:gd name="connsiteY5" fmla="*/ 930303 h 930303"/>
                  <a:gd name="connsiteX6" fmla="*/ 45326 w 396567"/>
                  <a:gd name="connsiteY6" fmla="*/ 930303 h 930303"/>
                  <a:gd name="connsiteX7" fmla="*/ 20259 w 396567"/>
                  <a:gd name="connsiteY7" fmla="*/ 905236 h 930303"/>
                  <a:gd name="connsiteX8" fmla="*/ 20259 w 396567"/>
                  <a:gd name="connsiteY8" fmla="*/ 307670 h 930303"/>
                  <a:gd name="connsiteX0" fmla="*/ 0 w 376308"/>
                  <a:gd name="connsiteY0" fmla="*/ 905236 h 930303"/>
                  <a:gd name="connsiteX1" fmla="*/ 260503 w 376308"/>
                  <a:gd name="connsiteY1" fmla="*/ 0 h 930303"/>
                  <a:gd name="connsiteX2" fmla="*/ 375727 w 376308"/>
                  <a:gd name="connsiteY2" fmla="*/ 114313 h 930303"/>
                  <a:gd name="connsiteX3" fmla="*/ 151537 w 376308"/>
                  <a:gd name="connsiteY3" fmla="*/ 395221 h 930303"/>
                  <a:gd name="connsiteX4" fmla="*/ 150396 w 376308"/>
                  <a:gd name="connsiteY4" fmla="*/ 905236 h 930303"/>
                  <a:gd name="connsiteX5" fmla="*/ 125329 w 376308"/>
                  <a:gd name="connsiteY5" fmla="*/ 930303 h 930303"/>
                  <a:gd name="connsiteX6" fmla="*/ 25067 w 376308"/>
                  <a:gd name="connsiteY6" fmla="*/ 930303 h 930303"/>
                  <a:gd name="connsiteX7" fmla="*/ 0 w 376308"/>
                  <a:gd name="connsiteY7" fmla="*/ 905236 h 930303"/>
                  <a:gd name="connsiteX0" fmla="*/ 36685 w 412993"/>
                  <a:gd name="connsiteY0" fmla="*/ 905236 h 930303"/>
                  <a:gd name="connsiteX1" fmla="*/ 297188 w 412993"/>
                  <a:gd name="connsiteY1" fmla="*/ 0 h 930303"/>
                  <a:gd name="connsiteX2" fmla="*/ 412412 w 412993"/>
                  <a:gd name="connsiteY2" fmla="*/ 114313 h 930303"/>
                  <a:gd name="connsiteX3" fmla="*/ 188222 w 412993"/>
                  <a:gd name="connsiteY3" fmla="*/ 395221 h 930303"/>
                  <a:gd name="connsiteX4" fmla="*/ 187081 w 412993"/>
                  <a:gd name="connsiteY4" fmla="*/ 905236 h 930303"/>
                  <a:gd name="connsiteX5" fmla="*/ 162014 w 412993"/>
                  <a:gd name="connsiteY5" fmla="*/ 930303 h 930303"/>
                  <a:gd name="connsiteX6" fmla="*/ 61752 w 412993"/>
                  <a:gd name="connsiteY6" fmla="*/ 930303 h 930303"/>
                  <a:gd name="connsiteX7" fmla="*/ 36685 w 412993"/>
                  <a:gd name="connsiteY7" fmla="*/ 905236 h 930303"/>
                  <a:gd name="connsiteX0" fmla="*/ 36685 w 412412"/>
                  <a:gd name="connsiteY0" fmla="*/ 905236 h 930303"/>
                  <a:gd name="connsiteX1" fmla="*/ 297188 w 412412"/>
                  <a:gd name="connsiteY1" fmla="*/ 0 h 930303"/>
                  <a:gd name="connsiteX2" fmla="*/ 412412 w 412412"/>
                  <a:gd name="connsiteY2" fmla="*/ 114313 h 930303"/>
                  <a:gd name="connsiteX3" fmla="*/ 187081 w 412412"/>
                  <a:gd name="connsiteY3" fmla="*/ 905236 h 930303"/>
                  <a:gd name="connsiteX4" fmla="*/ 162014 w 412412"/>
                  <a:gd name="connsiteY4" fmla="*/ 930303 h 930303"/>
                  <a:gd name="connsiteX5" fmla="*/ 61752 w 412412"/>
                  <a:gd name="connsiteY5" fmla="*/ 930303 h 930303"/>
                  <a:gd name="connsiteX6" fmla="*/ 36685 w 412412"/>
                  <a:gd name="connsiteY6" fmla="*/ 905236 h 930303"/>
                  <a:gd name="connsiteX0" fmla="*/ 36685 w 412412"/>
                  <a:gd name="connsiteY0" fmla="*/ 905236 h 930303"/>
                  <a:gd name="connsiteX1" fmla="*/ 297188 w 412412"/>
                  <a:gd name="connsiteY1" fmla="*/ 0 h 930303"/>
                  <a:gd name="connsiteX2" fmla="*/ 412412 w 412412"/>
                  <a:gd name="connsiteY2" fmla="*/ 114313 h 930303"/>
                  <a:gd name="connsiteX3" fmla="*/ 336245 w 412412"/>
                  <a:gd name="connsiteY3" fmla="*/ 851090 h 930303"/>
                  <a:gd name="connsiteX4" fmla="*/ 162014 w 412412"/>
                  <a:gd name="connsiteY4" fmla="*/ 930303 h 930303"/>
                  <a:gd name="connsiteX5" fmla="*/ 61752 w 412412"/>
                  <a:gd name="connsiteY5" fmla="*/ 930303 h 930303"/>
                  <a:gd name="connsiteX6" fmla="*/ 36685 w 412412"/>
                  <a:gd name="connsiteY6" fmla="*/ 905236 h 930303"/>
                  <a:gd name="connsiteX0" fmla="*/ 36685 w 412412"/>
                  <a:gd name="connsiteY0" fmla="*/ 905236 h 930303"/>
                  <a:gd name="connsiteX1" fmla="*/ 297188 w 412412"/>
                  <a:gd name="connsiteY1" fmla="*/ 0 h 930303"/>
                  <a:gd name="connsiteX2" fmla="*/ 412412 w 412412"/>
                  <a:gd name="connsiteY2" fmla="*/ 114313 h 930303"/>
                  <a:gd name="connsiteX3" fmla="*/ 336245 w 412412"/>
                  <a:gd name="connsiteY3" fmla="*/ 851090 h 930303"/>
                  <a:gd name="connsiteX4" fmla="*/ 162014 w 412412"/>
                  <a:gd name="connsiteY4" fmla="*/ 930303 h 930303"/>
                  <a:gd name="connsiteX5" fmla="*/ 61752 w 412412"/>
                  <a:gd name="connsiteY5" fmla="*/ 930303 h 930303"/>
                  <a:gd name="connsiteX6" fmla="*/ 36685 w 412412"/>
                  <a:gd name="connsiteY6" fmla="*/ 905236 h 930303"/>
                  <a:gd name="connsiteX0" fmla="*/ 33300 w 409027"/>
                  <a:gd name="connsiteY0" fmla="*/ 898589 h 923656"/>
                  <a:gd name="connsiteX1" fmla="*/ 300625 w 409027"/>
                  <a:gd name="connsiteY1" fmla="*/ 0 h 923656"/>
                  <a:gd name="connsiteX2" fmla="*/ 409027 w 409027"/>
                  <a:gd name="connsiteY2" fmla="*/ 107666 h 923656"/>
                  <a:gd name="connsiteX3" fmla="*/ 332860 w 409027"/>
                  <a:gd name="connsiteY3" fmla="*/ 844443 h 923656"/>
                  <a:gd name="connsiteX4" fmla="*/ 158629 w 409027"/>
                  <a:gd name="connsiteY4" fmla="*/ 923656 h 923656"/>
                  <a:gd name="connsiteX5" fmla="*/ 58367 w 409027"/>
                  <a:gd name="connsiteY5" fmla="*/ 923656 h 923656"/>
                  <a:gd name="connsiteX6" fmla="*/ 33300 w 409027"/>
                  <a:gd name="connsiteY6" fmla="*/ 898589 h 923656"/>
                  <a:gd name="connsiteX0" fmla="*/ 65812 w 381103"/>
                  <a:gd name="connsiteY0" fmla="*/ 884330 h 923656"/>
                  <a:gd name="connsiteX1" fmla="*/ 272701 w 381103"/>
                  <a:gd name="connsiteY1" fmla="*/ 0 h 923656"/>
                  <a:gd name="connsiteX2" fmla="*/ 381103 w 381103"/>
                  <a:gd name="connsiteY2" fmla="*/ 107666 h 923656"/>
                  <a:gd name="connsiteX3" fmla="*/ 304936 w 381103"/>
                  <a:gd name="connsiteY3" fmla="*/ 844443 h 923656"/>
                  <a:gd name="connsiteX4" fmla="*/ 130705 w 381103"/>
                  <a:gd name="connsiteY4" fmla="*/ 923656 h 923656"/>
                  <a:gd name="connsiteX5" fmla="*/ 30443 w 381103"/>
                  <a:gd name="connsiteY5" fmla="*/ 923656 h 923656"/>
                  <a:gd name="connsiteX6" fmla="*/ 65812 w 381103"/>
                  <a:gd name="connsiteY6" fmla="*/ 884330 h 923656"/>
                  <a:gd name="connsiteX0" fmla="*/ 107498 w 422789"/>
                  <a:gd name="connsiteY0" fmla="*/ 884330 h 923656"/>
                  <a:gd name="connsiteX1" fmla="*/ 314387 w 422789"/>
                  <a:gd name="connsiteY1" fmla="*/ 0 h 923656"/>
                  <a:gd name="connsiteX2" fmla="*/ 422789 w 422789"/>
                  <a:gd name="connsiteY2" fmla="*/ 107666 h 923656"/>
                  <a:gd name="connsiteX3" fmla="*/ 346622 w 422789"/>
                  <a:gd name="connsiteY3" fmla="*/ 844443 h 923656"/>
                  <a:gd name="connsiteX4" fmla="*/ 172391 w 422789"/>
                  <a:gd name="connsiteY4" fmla="*/ 923656 h 923656"/>
                  <a:gd name="connsiteX5" fmla="*/ 72129 w 422789"/>
                  <a:gd name="connsiteY5" fmla="*/ 923656 h 923656"/>
                  <a:gd name="connsiteX6" fmla="*/ 107498 w 422789"/>
                  <a:gd name="connsiteY6" fmla="*/ 884330 h 92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2789" h="923656">
                    <a:moveTo>
                      <a:pt x="107498" y="884330"/>
                    </a:moveTo>
                    <a:cubicBezTo>
                      <a:pt x="29408" y="771224"/>
                      <a:pt x="-170014" y="329287"/>
                      <a:pt x="314387" y="0"/>
                    </a:cubicBezTo>
                    <a:lnTo>
                      <a:pt x="422789" y="107666"/>
                    </a:lnTo>
                    <a:cubicBezTo>
                      <a:pt x="-91673" y="696096"/>
                      <a:pt x="388355" y="708445"/>
                      <a:pt x="346622" y="844443"/>
                    </a:cubicBezTo>
                    <a:cubicBezTo>
                      <a:pt x="346622" y="858287"/>
                      <a:pt x="186235" y="923656"/>
                      <a:pt x="172391" y="923656"/>
                    </a:cubicBezTo>
                    <a:lnTo>
                      <a:pt x="72129" y="923656"/>
                    </a:lnTo>
                    <a:cubicBezTo>
                      <a:pt x="58285" y="923656"/>
                      <a:pt x="107498" y="898174"/>
                      <a:pt x="107498" y="884330"/>
                    </a:cubicBezTo>
                    <a:close/>
                  </a:path>
                </a:pathLst>
              </a:custGeom>
              <a:solidFill>
                <a:srgbClr val="FFA31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Oval 5">
                <a:extLst>
                  <a:ext uri="{FF2B5EF4-FFF2-40B4-BE49-F238E27FC236}">
                    <a16:creationId xmlns:a16="http://schemas.microsoft.com/office/drawing/2014/main" id="{FD16BD19-A08E-757E-0446-4A38D081609D}"/>
                  </a:ext>
                </a:extLst>
              </p:cNvPr>
              <p:cNvSpPr/>
              <p:nvPr/>
            </p:nvSpPr>
            <p:spPr>
              <a:xfrm rot="2040070" flipH="1">
                <a:off x="2837324" y="2973158"/>
                <a:ext cx="404864" cy="729655"/>
              </a:xfrm>
              <a:custGeom>
                <a:avLst/>
                <a:gdLst>
                  <a:gd name="connsiteX0" fmla="*/ 0 w 641445"/>
                  <a:gd name="connsiteY0" fmla="*/ 539087 h 1078173"/>
                  <a:gd name="connsiteX1" fmla="*/ 320723 w 641445"/>
                  <a:gd name="connsiteY1" fmla="*/ 0 h 1078173"/>
                  <a:gd name="connsiteX2" fmla="*/ 641446 w 641445"/>
                  <a:gd name="connsiteY2" fmla="*/ 539087 h 1078173"/>
                  <a:gd name="connsiteX3" fmla="*/ 320723 w 641445"/>
                  <a:gd name="connsiteY3" fmla="*/ 1078174 h 1078173"/>
                  <a:gd name="connsiteX4" fmla="*/ 0 w 641445"/>
                  <a:gd name="connsiteY4" fmla="*/ 539087 h 1078173"/>
                  <a:gd name="connsiteX0" fmla="*/ 0 w 641446"/>
                  <a:gd name="connsiteY0" fmla="*/ 539112 h 1078199"/>
                  <a:gd name="connsiteX1" fmla="*/ 320723 w 641446"/>
                  <a:gd name="connsiteY1" fmla="*/ 25 h 1078199"/>
                  <a:gd name="connsiteX2" fmla="*/ 641446 w 641446"/>
                  <a:gd name="connsiteY2" fmla="*/ 539112 h 1078199"/>
                  <a:gd name="connsiteX3" fmla="*/ 320723 w 641446"/>
                  <a:gd name="connsiteY3" fmla="*/ 1078199 h 1078199"/>
                  <a:gd name="connsiteX4" fmla="*/ 0 w 641446"/>
                  <a:gd name="connsiteY4" fmla="*/ 539112 h 1078199"/>
                  <a:gd name="connsiteX0" fmla="*/ 0 w 611186"/>
                  <a:gd name="connsiteY0" fmla="*/ 543038 h 1078177"/>
                  <a:gd name="connsiteX1" fmla="*/ 290463 w 611186"/>
                  <a:gd name="connsiteY1" fmla="*/ 2 h 1078177"/>
                  <a:gd name="connsiteX2" fmla="*/ 611186 w 611186"/>
                  <a:gd name="connsiteY2" fmla="*/ 539089 h 1078177"/>
                  <a:gd name="connsiteX3" fmla="*/ 290463 w 611186"/>
                  <a:gd name="connsiteY3" fmla="*/ 1078176 h 1078177"/>
                  <a:gd name="connsiteX4" fmla="*/ 0 w 611186"/>
                  <a:gd name="connsiteY4" fmla="*/ 543038 h 1078177"/>
                  <a:gd name="connsiteX0" fmla="*/ 1634 w 612820"/>
                  <a:gd name="connsiteY0" fmla="*/ 636595 h 1171733"/>
                  <a:gd name="connsiteX1" fmla="*/ 425710 w 612820"/>
                  <a:gd name="connsiteY1" fmla="*/ -1 h 1171733"/>
                  <a:gd name="connsiteX2" fmla="*/ 612820 w 612820"/>
                  <a:gd name="connsiteY2" fmla="*/ 632646 h 1171733"/>
                  <a:gd name="connsiteX3" fmla="*/ 292097 w 612820"/>
                  <a:gd name="connsiteY3" fmla="*/ 1171733 h 1171733"/>
                  <a:gd name="connsiteX4" fmla="*/ 1634 w 612820"/>
                  <a:gd name="connsiteY4" fmla="*/ 636595 h 1171733"/>
                  <a:gd name="connsiteX0" fmla="*/ 1634 w 612820"/>
                  <a:gd name="connsiteY0" fmla="*/ 641872 h 1177010"/>
                  <a:gd name="connsiteX1" fmla="*/ 425710 w 612820"/>
                  <a:gd name="connsiteY1" fmla="*/ 5276 h 1177010"/>
                  <a:gd name="connsiteX2" fmla="*/ 612820 w 612820"/>
                  <a:gd name="connsiteY2" fmla="*/ 637923 h 1177010"/>
                  <a:gd name="connsiteX3" fmla="*/ 292097 w 612820"/>
                  <a:gd name="connsiteY3" fmla="*/ 1177010 h 1177010"/>
                  <a:gd name="connsiteX4" fmla="*/ 1634 w 612820"/>
                  <a:gd name="connsiteY4" fmla="*/ 641872 h 1177010"/>
                  <a:gd name="connsiteX0" fmla="*/ 2208 w 542110"/>
                  <a:gd name="connsiteY0" fmla="*/ 685377 h 1172085"/>
                  <a:gd name="connsiteX1" fmla="*/ 355000 w 542110"/>
                  <a:gd name="connsiteY1" fmla="*/ 165 h 1172085"/>
                  <a:gd name="connsiteX2" fmla="*/ 542110 w 542110"/>
                  <a:gd name="connsiteY2" fmla="*/ 632812 h 1172085"/>
                  <a:gd name="connsiteX3" fmla="*/ 221387 w 542110"/>
                  <a:gd name="connsiteY3" fmla="*/ 1171899 h 1172085"/>
                  <a:gd name="connsiteX4" fmla="*/ 2208 w 542110"/>
                  <a:gd name="connsiteY4" fmla="*/ 685377 h 1172085"/>
                  <a:gd name="connsiteX0" fmla="*/ 2571 w 513588"/>
                  <a:gd name="connsiteY0" fmla="*/ 722672 h 1172789"/>
                  <a:gd name="connsiteX1" fmla="*/ 326478 w 513588"/>
                  <a:gd name="connsiteY1" fmla="*/ 461 h 1172789"/>
                  <a:gd name="connsiteX2" fmla="*/ 513588 w 513588"/>
                  <a:gd name="connsiteY2" fmla="*/ 633108 h 1172789"/>
                  <a:gd name="connsiteX3" fmla="*/ 192865 w 513588"/>
                  <a:gd name="connsiteY3" fmla="*/ 1172195 h 1172789"/>
                  <a:gd name="connsiteX4" fmla="*/ 2571 w 513588"/>
                  <a:gd name="connsiteY4" fmla="*/ 722672 h 1172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3588" h="1172789">
                    <a:moveTo>
                      <a:pt x="2571" y="722672"/>
                    </a:moveTo>
                    <a:cubicBezTo>
                      <a:pt x="24840" y="527383"/>
                      <a:pt x="241309" y="15388"/>
                      <a:pt x="326478" y="461"/>
                    </a:cubicBezTo>
                    <a:cubicBezTo>
                      <a:pt x="411648" y="-14466"/>
                      <a:pt x="513588" y="335378"/>
                      <a:pt x="513588" y="633108"/>
                    </a:cubicBezTo>
                    <a:cubicBezTo>
                      <a:pt x="513588" y="930838"/>
                      <a:pt x="278035" y="1157268"/>
                      <a:pt x="192865" y="1172195"/>
                    </a:cubicBezTo>
                    <a:cubicBezTo>
                      <a:pt x="107696" y="1187122"/>
                      <a:pt x="-19698" y="917961"/>
                      <a:pt x="2571" y="722672"/>
                    </a:cubicBezTo>
                    <a:close/>
                  </a:path>
                </a:pathLst>
              </a:custGeom>
              <a:solidFill>
                <a:srgbClr val="91240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Rectangle: Rounded Corners 36">
                <a:extLst>
                  <a:ext uri="{FF2B5EF4-FFF2-40B4-BE49-F238E27FC236}">
                    <a16:creationId xmlns:a16="http://schemas.microsoft.com/office/drawing/2014/main" id="{67E459C2-12E5-6C99-9A99-557328196459}"/>
                  </a:ext>
                </a:extLst>
              </p:cNvPr>
              <p:cNvSpPr/>
              <p:nvPr/>
            </p:nvSpPr>
            <p:spPr>
              <a:xfrm flipH="1">
                <a:off x="3220268" y="3915257"/>
                <a:ext cx="944982" cy="1583483"/>
              </a:xfrm>
              <a:custGeom>
                <a:avLst/>
                <a:gdLst>
                  <a:gd name="connsiteX0" fmla="*/ 0 w 440858"/>
                  <a:gd name="connsiteY0" fmla="*/ 73478 h 750754"/>
                  <a:gd name="connsiteX1" fmla="*/ 73478 w 440858"/>
                  <a:gd name="connsiteY1" fmla="*/ 0 h 750754"/>
                  <a:gd name="connsiteX2" fmla="*/ 367380 w 440858"/>
                  <a:gd name="connsiteY2" fmla="*/ 0 h 750754"/>
                  <a:gd name="connsiteX3" fmla="*/ 440858 w 440858"/>
                  <a:gd name="connsiteY3" fmla="*/ 73478 h 750754"/>
                  <a:gd name="connsiteX4" fmla="*/ 440858 w 440858"/>
                  <a:gd name="connsiteY4" fmla="*/ 677276 h 750754"/>
                  <a:gd name="connsiteX5" fmla="*/ 367380 w 440858"/>
                  <a:gd name="connsiteY5" fmla="*/ 750754 h 750754"/>
                  <a:gd name="connsiteX6" fmla="*/ 73478 w 440858"/>
                  <a:gd name="connsiteY6" fmla="*/ 750754 h 750754"/>
                  <a:gd name="connsiteX7" fmla="*/ 0 w 440858"/>
                  <a:gd name="connsiteY7" fmla="*/ 677276 h 750754"/>
                  <a:gd name="connsiteX8" fmla="*/ 0 w 440858"/>
                  <a:gd name="connsiteY8" fmla="*/ 73478 h 750754"/>
                  <a:gd name="connsiteX0" fmla="*/ 280987 w 721845"/>
                  <a:gd name="connsiteY0" fmla="*/ 73478 h 1005008"/>
                  <a:gd name="connsiteX1" fmla="*/ 354465 w 721845"/>
                  <a:gd name="connsiteY1" fmla="*/ 0 h 1005008"/>
                  <a:gd name="connsiteX2" fmla="*/ 648367 w 721845"/>
                  <a:gd name="connsiteY2" fmla="*/ 0 h 1005008"/>
                  <a:gd name="connsiteX3" fmla="*/ 721845 w 721845"/>
                  <a:gd name="connsiteY3" fmla="*/ 73478 h 1005008"/>
                  <a:gd name="connsiteX4" fmla="*/ 721845 w 721845"/>
                  <a:gd name="connsiteY4" fmla="*/ 677276 h 1005008"/>
                  <a:gd name="connsiteX5" fmla="*/ 648367 w 721845"/>
                  <a:gd name="connsiteY5" fmla="*/ 750754 h 1005008"/>
                  <a:gd name="connsiteX6" fmla="*/ 354465 w 721845"/>
                  <a:gd name="connsiteY6" fmla="*/ 750754 h 1005008"/>
                  <a:gd name="connsiteX7" fmla="*/ 0 w 721845"/>
                  <a:gd name="connsiteY7" fmla="*/ 1001126 h 1005008"/>
                  <a:gd name="connsiteX8" fmla="*/ 280987 w 721845"/>
                  <a:gd name="connsiteY8" fmla="*/ 73478 h 1005008"/>
                  <a:gd name="connsiteX0" fmla="*/ 280987 w 721845"/>
                  <a:gd name="connsiteY0" fmla="*/ 73478 h 1412742"/>
                  <a:gd name="connsiteX1" fmla="*/ 354465 w 721845"/>
                  <a:gd name="connsiteY1" fmla="*/ 0 h 1412742"/>
                  <a:gd name="connsiteX2" fmla="*/ 648367 w 721845"/>
                  <a:gd name="connsiteY2" fmla="*/ 0 h 1412742"/>
                  <a:gd name="connsiteX3" fmla="*/ 721845 w 721845"/>
                  <a:gd name="connsiteY3" fmla="*/ 73478 h 1412742"/>
                  <a:gd name="connsiteX4" fmla="*/ 721845 w 721845"/>
                  <a:gd name="connsiteY4" fmla="*/ 677276 h 1412742"/>
                  <a:gd name="connsiteX5" fmla="*/ 648367 w 721845"/>
                  <a:gd name="connsiteY5" fmla="*/ 750754 h 1412742"/>
                  <a:gd name="connsiteX6" fmla="*/ 359227 w 721845"/>
                  <a:gd name="connsiteY6" fmla="*/ 1412742 h 1412742"/>
                  <a:gd name="connsiteX7" fmla="*/ 0 w 721845"/>
                  <a:gd name="connsiteY7" fmla="*/ 1001126 h 1412742"/>
                  <a:gd name="connsiteX8" fmla="*/ 280987 w 721845"/>
                  <a:gd name="connsiteY8" fmla="*/ 73478 h 1412742"/>
                  <a:gd name="connsiteX0" fmla="*/ 280987 w 721845"/>
                  <a:gd name="connsiteY0" fmla="*/ 73478 h 1412742"/>
                  <a:gd name="connsiteX1" fmla="*/ 354465 w 721845"/>
                  <a:gd name="connsiteY1" fmla="*/ 0 h 1412742"/>
                  <a:gd name="connsiteX2" fmla="*/ 648367 w 721845"/>
                  <a:gd name="connsiteY2" fmla="*/ 0 h 1412742"/>
                  <a:gd name="connsiteX3" fmla="*/ 721845 w 721845"/>
                  <a:gd name="connsiteY3" fmla="*/ 73478 h 1412742"/>
                  <a:gd name="connsiteX4" fmla="*/ 721845 w 721845"/>
                  <a:gd name="connsiteY4" fmla="*/ 677276 h 1412742"/>
                  <a:gd name="connsiteX5" fmla="*/ 648367 w 721845"/>
                  <a:gd name="connsiteY5" fmla="*/ 750754 h 1412742"/>
                  <a:gd name="connsiteX6" fmla="*/ 678699 w 721845"/>
                  <a:gd name="connsiteY6" fmla="*/ 1398454 h 1412742"/>
                  <a:gd name="connsiteX7" fmla="*/ 359227 w 721845"/>
                  <a:gd name="connsiteY7" fmla="*/ 1412742 h 1412742"/>
                  <a:gd name="connsiteX8" fmla="*/ 0 w 721845"/>
                  <a:gd name="connsiteY8" fmla="*/ 1001126 h 1412742"/>
                  <a:gd name="connsiteX9" fmla="*/ 280987 w 721845"/>
                  <a:gd name="connsiteY9" fmla="*/ 73478 h 1412742"/>
                  <a:gd name="connsiteX0" fmla="*/ 280987 w 721845"/>
                  <a:gd name="connsiteY0" fmla="*/ 73478 h 1412742"/>
                  <a:gd name="connsiteX1" fmla="*/ 354465 w 721845"/>
                  <a:gd name="connsiteY1" fmla="*/ 0 h 1412742"/>
                  <a:gd name="connsiteX2" fmla="*/ 648367 w 721845"/>
                  <a:gd name="connsiteY2" fmla="*/ 0 h 1412742"/>
                  <a:gd name="connsiteX3" fmla="*/ 721845 w 721845"/>
                  <a:gd name="connsiteY3" fmla="*/ 73478 h 1412742"/>
                  <a:gd name="connsiteX4" fmla="*/ 721845 w 721845"/>
                  <a:gd name="connsiteY4" fmla="*/ 677276 h 1412742"/>
                  <a:gd name="connsiteX5" fmla="*/ 648367 w 721845"/>
                  <a:gd name="connsiteY5" fmla="*/ 750754 h 1412742"/>
                  <a:gd name="connsiteX6" fmla="*/ 678699 w 721845"/>
                  <a:gd name="connsiteY6" fmla="*/ 1398454 h 1412742"/>
                  <a:gd name="connsiteX7" fmla="*/ 464386 w 721845"/>
                  <a:gd name="connsiteY7" fmla="*/ 1369879 h 1412742"/>
                  <a:gd name="connsiteX8" fmla="*/ 359227 w 721845"/>
                  <a:gd name="connsiteY8" fmla="*/ 1412742 h 1412742"/>
                  <a:gd name="connsiteX9" fmla="*/ 0 w 721845"/>
                  <a:gd name="connsiteY9" fmla="*/ 1001126 h 1412742"/>
                  <a:gd name="connsiteX10" fmla="*/ 280987 w 721845"/>
                  <a:gd name="connsiteY10" fmla="*/ 73478 h 1412742"/>
                  <a:gd name="connsiteX0" fmla="*/ 280987 w 721845"/>
                  <a:gd name="connsiteY0" fmla="*/ 73478 h 1415018"/>
                  <a:gd name="connsiteX1" fmla="*/ 354465 w 721845"/>
                  <a:gd name="connsiteY1" fmla="*/ 0 h 1415018"/>
                  <a:gd name="connsiteX2" fmla="*/ 648367 w 721845"/>
                  <a:gd name="connsiteY2" fmla="*/ 0 h 1415018"/>
                  <a:gd name="connsiteX3" fmla="*/ 721845 w 721845"/>
                  <a:gd name="connsiteY3" fmla="*/ 73478 h 1415018"/>
                  <a:gd name="connsiteX4" fmla="*/ 721845 w 721845"/>
                  <a:gd name="connsiteY4" fmla="*/ 677276 h 1415018"/>
                  <a:gd name="connsiteX5" fmla="*/ 648367 w 721845"/>
                  <a:gd name="connsiteY5" fmla="*/ 750754 h 1415018"/>
                  <a:gd name="connsiteX6" fmla="*/ 678699 w 721845"/>
                  <a:gd name="connsiteY6" fmla="*/ 1398454 h 1415018"/>
                  <a:gd name="connsiteX7" fmla="*/ 464386 w 721845"/>
                  <a:gd name="connsiteY7" fmla="*/ 1369879 h 1415018"/>
                  <a:gd name="connsiteX8" fmla="*/ 359227 w 721845"/>
                  <a:gd name="connsiteY8" fmla="*/ 1412742 h 1415018"/>
                  <a:gd name="connsiteX9" fmla="*/ 0 w 721845"/>
                  <a:gd name="connsiteY9" fmla="*/ 1001126 h 1415018"/>
                  <a:gd name="connsiteX10" fmla="*/ 280987 w 721845"/>
                  <a:gd name="connsiteY10" fmla="*/ 73478 h 1415018"/>
                  <a:gd name="connsiteX0" fmla="*/ 280987 w 755304"/>
                  <a:gd name="connsiteY0" fmla="*/ 73478 h 1415018"/>
                  <a:gd name="connsiteX1" fmla="*/ 354465 w 755304"/>
                  <a:gd name="connsiteY1" fmla="*/ 0 h 1415018"/>
                  <a:gd name="connsiteX2" fmla="*/ 648367 w 755304"/>
                  <a:gd name="connsiteY2" fmla="*/ 0 h 1415018"/>
                  <a:gd name="connsiteX3" fmla="*/ 721845 w 755304"/>
                  <a:gd name="connsiteY3" fmla="*/ 73478 h 1415018"/>
                  <a:gd name="connsiteX4" fmla="*/ 721845 w 755304"/>
                  <a:gd name="connsiteY4" fmla="*/ 677276 h 1415018"/>
                  <a:gd name="connsiteX5" fmla="*/ 648367 w 755304"/>
                  <a:gd name="connsiteY5" fmla="*/ 750754 h 1415018"/>
                  <a:gd name="connsiteX6" fmla="*/ 754899 w 755304"/>
                  <a:gd name="connsiteY6" fmla="*/ 1260341 h 1415018"/>
                  <a:gd name="connsiteX7" fmla="*/ 678699 w 755304"/>
                  <a:gd name="connsiteY7" fmla="*/ 1398454 h 1415018"/>
                  <a:gd name="connsiteX8" fmla="*/ 464386 w 755304"/>
                  <a:gd name="connsiteY8" fmla="*/ 1369879 h 1415018"/>
                  <a:gd name="connsiteX9" fmla="*/ 359227 w 755304"/>
                  <a:gd name="connsiteY9" fmla="*/ 1412742 h 1415018"/>
                  <a:gd name="connsiteX10" fmla="*/ 0 w 755304"/>
                  <a:gd name="connsiteY10" fmla="*/ 1001126 h 1415018"/>
                  <a:gd name="connsiteX11" fmla="*/ 280987 w 755304"/>
                  <a:gd name="connsiteY11" fmla="*/ 73478 h 1415018"/>
                  <a:gd name="connsiteX0" fmla="*/ 280987 w 937029"/>
                  <a:gd name="connsiteY0" fmla="*/ 73478 h 1415018"/>
                  <a:gd name="connsiteX1" fmla="*/ 354465 w 937029"/>
                  <a:gd name="connsiteY1" fmla="*/ 0 h 1415018"/>
                  <a:gd name="connsiteX2" fmla="*/ 648367 w 937029"/>
                  <a:gd name="connsiteY2" fmla="*/ 0 h 1415018"/>
                  <a:gd name="connsiteX3" fmla="*/ 721845 w 937029"/>
                  <a:gd name="connsiteY3" fmla="*/ 73478 h 1415018"/>
                  <a:gd name="connsiteX4" fmla="*/ 721845 w 937029"/>
                  <a:gd name="connsiteY4" fmla="*/ 677276 h 1415018"/>
                  <a:gd name="connsiteX5" fmla="*/ 648367 w 937029"/>
                  <a:gd name="connsiteY5" fmla="*/ 750754 h 1415018"/>
                  <a:gd name="connsiteX6" fmla="*/ 935873 w 937029"/>
                  <a:gd name="connsiteY6" fmla="*/ 1231766 h 1415018"/>
                  <a:gd name="connsiteX7" fmla="*/ 754899 w 937029"/>
                  <a:gd name="connsiteY7" fmla="*/ 1260341 h 1415018"/>
                  <a:gd name="connsiteX8" fmla="*/ 678699 w 937029"/>
                  <a:gd name="connsiteY8" fmla="*/ 1398454 h 1415018"/>
                  <a:gd name="connsiteX9" fmla="*/ 464386 w 937029"/>
                  <a:gd name="connsiteY9" fmla="*/ 1369879 h 1415018"/>
                  <a:gd name="connsiteX10" fmla="*/ 359227 w 937029"/>
                  <a:gd name="connsiteY10" fmla="*/ 1412742 h 1415018"/>
                  <a:gd name="connsiteX11" fmla="*/ 0 w 937029"/>
                  <a:gd name="connsiteY11" fmla="*/ 1001126 h 1415018"/>
                  <a:gd name="connsiteX12" fmla="*/ 280987 w 937029"/>
                  <a:gd name="connsiteY12" fmla="*/ 73478 h 1415018"/>
                  <a:gd name="connsiteX0" fmla="*/ 280987 w 936978"/>
                  <a:gd name="connsiteY0" fmla="*/ 73478 h 1415018"/>
                  <a:gd name="connsiteX1" fmla="*/ 354465 w 936978"/>
                  <a:gd name="connsiteY1" fmla="*/ 0 h 1415018"/>
                  <a:gd name="connsiteX2" fmla="*/ 648367 w 936978"/>
                  <a:gd name="connsiteY2" fmla="*/ 0 h 1415018"/>
                  <a:gd name="connsiteX3" fmla="*/ 721845 w 936978"/>
                  <a:gd name="connsiteY3" fmla="*/ 73478 h 1415018"/>
                  <a:gd name="connsiteX4" fmla="*/ 721845 w 936978"/>
                  <a:gd name="connsiteY4" fmla="*/ 677276 h 1415018"/>
                  <a:gd name="connsiteX5" fmla="*/ 648367 w 936978"/>
                  <a:gd name="connsiteY5" fmla="*/ 750754 h 1415018"/>
                  <a:gd name="connsiteX6" fmla="*/ 935873 w 936978"/>
                  <a:gd name="connsiteY6" fmla="*/ 1231766 h 1415018"/>
                  <a:gd name="connsiteX7" fmla="*/ 745374 w 936978"/>
                  <a:gd name="connsiteY7" fmla="*/ 1288916 h 1415018"/>
                  <a:gd name="connsiteX8" fmla="*/ 678699 w 936978"/>
                  <a:gd name="connsiteY8" fmla="*/ 1398454 h 1415018"/>
                  <a:gd name="connsiteX9" fmla="*/ 464386 w 936978"/>
                  <a:gd name="connsiteY9" fmla="*/ 1369879 h 1415018"/>
                  <a:gd name="connsiteX10" fmla="*/ 359227 w 936978"/>
                  <a:gd name="connsiteY10" fmla="*/ 1412742 h 1415018"/>
                  <a:gd name="connsiteX11" fmla="*/ 0 w 936978"/>
                  <a:gd name="connsiteY11" fmla="*/ 1001126 h 1415018"/>
                  <a:gd name="connsiteX12" fmla="*/ 280987 w 936978"/>
                  <a:gd name="connsiteY12" fmla="*/ 73478 h 1415018"/>
                  <a:gd name="connsiteX0" fmla="*/ 280987 w 941590"/>
                  <a:gd name="connsiteY0" fmla="*/ 73478 h 1415018"/>
                  <a:gd name="connsiteX1" fmla="*/ 354465 w 941590"/>
                  <a:gd name="connsiteY1" fmla="*/ 0 h 1415018"/>
                  <a:gd name="connsiteX2" fmla="*/ 648367 w 941590"/>
                  <a:gd name="connsiteY2" fmla="*/ 0 h 1415018"/>
                  <a:gd name="connsiteX3" fmla="*/ 721845 w 941590"/>
                  <a:gd name="connsiteY3" fmla="*/ 73478 h 1415018"/>
                  <a:gd name="connsiteX4" fmla="*/ 721845 w 941590"/>
                  <a:gd name="connsiteY4" fmla="*/ 677276 h 1415018"/>
                  <a:gd name="connsiteX5" fmla="*/ 648367 w 941590"/>
                  <a:gd name="connsiteY5" fmla="*/ 750754 h 1415018"/>
                  <a:gd name="connsiteX6" fmla="*/ 935873 w 941590"/>
                  <a:gd name="connsiteY6" fmla="*/ 1231766 h 1415018"/>
                  <a:gd name="connsiteX7" fmla="*/ 745374 w 941590"/>
                  <a:gd name="connsiteY7" fmla="*/ 1288916 h 1415018"/>
                  <a:gd name="connsiteX8" fmla="*/ 678699 w 941590"/>
                  <a:gd name="connsiteY8" fmla="*/ 1398454 h 1415018"/>
                  <a:gd name="connsiteX9" fmla="*/ 464386 w 941590"/>
                  <a:gd name="connsiteY9" fmla="*/ 1369879 h 1415018"/>
                  <a:gd name="connsiteX10" fmla="*/ 359227 w 941590"/>
                  <a:gd name="connsiteY10" fmla="*/ 1412742 h 1415018"/>
                  <a:gd name="connsiteX11" fmla="*/ 0 w 941590"/>
                  <a:gd name="connsiteY11" fmla="*/ 1001126 h 1415018"/>
                  <a:gd name="connsiteX12" fmla="*/ 280987 w 941590"/>
                  <a:gd name="connsiteY12" fmla="*/ 73478 h 1415018"/>
                  <a:gd name="connsiteX0" fmla="*/ 280987 w 941590"/>
                  <a:gd name="connsiteY0" fmla="*/ 73478 h 1415018"/>
                  <a:gd name="connsiteX1" fmla="*/ 354465 w 941590"/>
                  <a:gd name="connsiteY1" fmla="*/ 0 h 1415018"/>
                  <a:gd name="connsiteX2" fmla="*/ 648367 w 941590"/>
                  <a:gd name="connsiteY2" fmla="*/ 0 h 1415018"/>
                  <a:gd name="connsiteX3" fmla="*/ 721845 w 941590"/>
                  <a:gd name="connsiteY3" fmla="*/ 73478 h 1415018"/>
                  <a:gd name="connsiteX4" fmla="*/ 721845 w 941590"/>
                  <a:gd name="connsiteY4" fmla="*/ 677276 h 1415018"/>
                  <a:gd name="connsiteX5" fmla="*/ 648367 w 941590"/>
                  <a:gd name="connsiteY5" fmla="*/ 750754 h 1415018"/>
                  <a:gd name="connsiteX6" fmla="*/ 935873 w 941590"/>
                  <a:gd name="connsiteY6" fmla="*/ 1231766 h 1415018"/>
                  <a:gd name="connsiteX7" fmla="*/ 745374 w 941590"/>
                  <a:gd name="connsiteY7" fmla="*/ 1288916 h 1415018"/>
                  <a:gd name="connsiteX8" fmla="*/ 678699 w 941590"/>
                  <a:gd name="connsiteY8" fmla="*/ 1398454 h 1415018"/>
                  <a:gd name="connsiteX9" fmla="*/ 464386 w 941590"/>
                  <a:gd name="connsiteY9" fmla="*/ 1369879 h 1415018"/>
                  <a:gd name="connsiteX10" fmla="*/ 359227 w 941590"/>
                  <a:gd name="connsiteY10" fmla="*/ 1412742 h 1415018"/>
                  <a:gd name="connsiteX11" fmla="*/ 0 w 941590"/>
                  <a:gd name="connsiteY11" fmla="*/ 1001126 h 1415018"/>
                  <a:gd name="connsiteX12" fmla="*/ 280987 w 941590"/>
                  <a:gd name="connsiteY12" fmla="*/ 73478 h 1415018"/>
                  <a:gd name="connsiteX0" fmla="*/ 280987 w 939354"/>
                  <a:gd name="connsiteY0" fmla="*/ 73478 h 1415018"/>
                  <a:gd name="connsiteX1" fmla="*/ 354465 w 939354"/>
                  <a:gd name="connsiteY1" fmla="*/ 0 h 1415018"/>
                  <a:gd name="connsiteX2" fmla="*/ 648367 w 939354"/>
                  <a:gd name="connsiteY2" fmla="*/ 0 h 1415018"/>
                  <a:gd name="connsiteX3" fmla="*/ 721845 w 939354"/>
                  <a:gd name="connsiteY3" fmla="*/ 73478 h 1415018"/>
                  <a:gd name="connsiteX4" fmla="*/ 721845 w 939354"/>
                  <a:gd name="connsiteY4" fmla="*/ 677276 h 1415018"/>
                  <a:gd name="connsiteX5" fmla="*/ 405480 w 939354"/>
                  <a:gd name="connsiteY5" fmla="*/ 869816 h 1415018"/>
                  <a:gd name="connsiteX6" fmla="*/ 935873 w 939354"/>
                  <a:gd name="connsiteY6" fmla="*/ 1231766 h 1415018"/>
                  <a:gd name="connsiteX7" fmla="*/ 745374 w 939354"/>
                  <a:gd name="connsiteY7" fmla="*/ 1288916 h 1415018"/>
                  <a:gd name="connsiteX8" fmla="*/ 678699 w 939354"/>
                  <a:gd name="connsiteY8" fmla="*/ 1398454 h 1415018"/>
                  <a:gd name="connsiteX9" fmla="*/ 464386 w 939354"/>
                  <a:gd name="connsiteY9" fmla="*/ 1369879 h 1415018"/>
                  <a:gd name="connsiteX10" fmla="*/ 359227 w 939354"/>
                  <a:gd name="connsiteY10" fmla="*/ 1412742 h 1415018"/>
                  <a:gd name="connsiteX11" fmla="*/ 0 w 939354"/>
                  <a:gd name="connsiteY11" fmla="*/ 1001126 h 1415018"/>
                  <a:gd name="connsiteX12" fmla="*/ 280987 w 939354"/>
                  <a:gd name="connsiteY12" fmla="*/ 73478 h 1415018"/>
                  <a:gd name="connsiteX0" fmla="*/ 280987 w 944653"/>
                  <a:gd name="connsiteY0" fmla="*/ 73478 h 1415018"/>
                  <a:gd name="connsiteX1" fmla="*/ 354465 w 944653"/>
                  <a:gd name="connsiteY1" fmla="*/ 0 h 1415018"/>
                  <a:gd name="connsiteX2" fmla="*/ 648367 w 944653"/>
                  <a:gd name="connsiteY2" fmla="*/ 0 h 1415018"/>
                  <a:gd name="connsiteX3" fmla="*/ 721845 w 944653"/>
                  <a:gd name="connsiteY3" fmla="*/ 73478 h 1415018"/>
                  <a:gd name="connsiteX4" fmla="*/ 721845 w 944653"/>
                  <a:gd name="connsiteY4" fmla="*/ 677276 h 1415018"/>
                  <a:gd name="connsiteX5" fmla="*/ 405480 w 944653"/>
                  <a:gd name="connsiteY5" fmla="*/ 869816 h 1415018"/>
                  <a:gd name="connsiteX6" fmla="*/ 935873 w 944653"/>
                  <a:gd name="connsiteY6" fmla="*/ 1231766 h 1415018"/>
                  <a:gd name="connsiteX7" fmla="*/ 745374 w 944653"/>
                  <a:gd name="connsiteY7" fmla="*/ 1288916 h 1415018"/>
                  <a:gd name="connsiteX8" fmla="*/ 678699 w 944653"/>
                  <a:gd name="connsiteY8" fmla="*/ 1398454 h 1415018"/>
                  <a:gd name="connsiteX9" fmla="*/ 464386 w 944653"/>
                  <a:gd name="connsiteY9" fmla="*/ 1369879 h 1415018"/>
                  <a:gd name="connsiteX10" fmla="*/ 359227 w 944653"/>
                  <a:gd name="connsiteY10" fmla="*/ 1412742 h 1415018"/>
                  <a:gd name="connsiteX11" fmla="*/ 0 w 944653"/>
                  <a:gd name="connsiteY11" fmla="*/ 1001126 h 1415018"/>
                  <a:gd name="connsiteX12" fmla="*/ 280987 w 944653"/>
                  <a:gd name="connsiteY12" fmla="*/ 73478 h 1415018"/>
                  <a:gd name="connsiteX0" fmla="*/ 280987 w 944982"/>
                  <a:gd name="connsiteY0" fmla="*/ 73478 h 1415018"/>
                  <a:gd name="connsiteX1" fmla="*/ 354465 w 944982"/>
                  <a:gd name="connsiteY1" fmla="*/ 0 h 1415018"/>
                  <a:gd name="connsiteX2" fmla="*/ 648367 w 944982"/>
                  <a:gd name="connsiteY2" fmla="*/ 0 h 1415018"/>
                  <a:gd name="connsiteX3" fmla="*/ 721845 w 944982"/>
                  <a:gd name="connsiteY3" fmla="*/ 73478 h 1415018"/>
                  <a:gd name="connsiteX4" fmla="*/ 721845 w 944982"/>
                  <a:gd name="connsiteY4" fmla="*/ 677276 h 1415018"/>
                  <a:gd name="connsiteX5" fmla="*/ 415005 w 944982"/>
                  <a:gd name="connsiteY5" fmla="*/ 888866 h 1415018"/>
                  <a:gd name="connsiteX6" fmla="*/ 935873 w 944982"/>
                  <a:gd name="connsiteY6" fmla="*/ 1231766 h 1415018"/>
                  <a:gd name="connsiteX7" fmla="*/ 745374 w 944982"/>
                  <a:gd name="connsiteY7" fmla="*/ 1288916 h 1415018"/>
                  <a:gd name="connsiteX8" fmla="*/ 678699 w 944982"/>
                  <a:gd name="connsiteY8" fmla="*/ 1398454 h 1415018"/>
                  <a:gd name="connsiteX9" fmla="*/ 464386 w 944982"/>
                  <a:gd name="connsiteY9" fmla="*/ 1369879 h 1415018"/>
                  <a:gd name="connsiteX10" fmla="*/ 359227 w 944982"/>
                  <a:gd name="connsiteY10" fmla="*/ 1412742 h 1415018"/>
                  <a:gd name="connsiteX11" fmla="*/ 0 w 944982"/>
                  <a:gd name="connsiteY11" fmla="*/ 1001126 h 1415018"/>
                  <a:gd name="connsiteX12" fmla="*/ 280987 w 944982"/>
                  <a:gd name="connsiteY12" fmla="*/ 73478 h 1415018"/>
                  <a:gd name="connsiteX0" fmla="*/ 280987 w 944982"/>
                  <a:gd name="connsiteY0" fmla="*/ 73478 h 1415018"/>
                  <a:gd name="connsiteX1" fmla="*/ 354465 w 944982"/>
                  <a:gd name="connsiteY1" fmla="*/ 0 h 1415018"/>
                  <a:gd name="connsiteX2" fmla="*/ 648367 w 944982"/>
                  <a:gd name="connsiteY2" fmla="*/ 0 h 1415018"/>
                  <a:gd name="connsiteX3" fmla="*/ 721845 w 944982"/>
                  <a:gd name="connsiteY3" fmla="*/ 73478 h 1415018"/>
                  <a:gd name="connsiteX4" fmla="*/ 721845 w 944982"/>
                  <a:gd name="connsiteY4" fmla="*/ 677276 h 1415018"/>
                  <a:gd name="connsiteX5" fmla="*/ 415005 w 944982"/>
                  <a:gd name="connsiteY5" fmla="*/ 888866 h 1415018"/>
                  <a:gd name="connsiteX6" fmla="*/ 935873 w 944982"/>
                  <a:gd name="connsiteY6" fmla="*/ 1231766 h 1415018"/>
                  <a:gd name="connsiteX7" fmla="*/ 745374 w 944982"/>
                  <a:gd name="connsiteY7" fmla="*/ 1288916 h 1415018"/>
                  <a:gd name="connsiteX8" fmla="*/ 678699 w 944982"/>
                  <a:gd name="connsiteY8" fmla="*/ 1398454 h 1415018"/>
                  <a:gd name="connsiteX9" fmla="*/ 464386 w 944982"/>
                  <a:gd name="connsiteY9" fmla="*/ 1369879 h 1415018"/>
                  <a:gd name="connsiteX10" fmla="*/ 359227 w 944982"/>
                  <a:gd name="connsiteY10" fmla="*/ 1412742 h 1415018"/>
                  <a:gd name="connsiteX11" fmla="*/ 0 w 944982"/>
                  <a:gd name="connsiteY11" fmla="*/ 1001126 h 1415018"/>
                  <a:gd name="connsiteX12" fmla="*/ 280987 w 944982"/>
                  <a:gd name="connsiteY12" fmla="*/ 73478 h 1415018"/>
                  <a:gd name="connsiteX0" fmla="*/ 280987 w 944982"/>
                  <a:gd name="connsiteY0" fmla="*/ 73478 h 1415018"/>
                  <a:gd name="connsiteX1" fmla="*/ 354465 w 944982"/>
                  <a:gd name="connsiteY1" fmla="*/ 0 h 1415018"/>
                  <a:gd name="connsiteX2" fmla="*/ 648367 w 944982"/>
                  <a:gd name="connsiteY2" fmla="*/ 0 h 1415018"/>
                  <a:gd name="connsiteX3" fmla="*/ 721845 w 944982"/>
                  <a:gd name="connsiteY3" fmla="*/ 73478 h 1415018"/>
                  <a:gd name="connsiteX4" fmla="*/ 721845 w 944982"/>
                  <a:gd name="connsiteY4" fmla="*/ 677276 h 1415018"/>
                  <a:gd name="connsiteX5" fmla="*/ 415005 w 944982"/>
                  <a:gd name="connsiteY5" fmla="*/ 888866 h 1415018"/>
                  <a:gd name="connsiteX6" fmla="*/ 935873 w 944982"/>
                  <a:gd name="connsiteY6" fmla="*/ 1231766 h 1415018"/>
                  <a:gd name="connsiteX7" fmla="*/ 745374 w 944982"/>
                  <a:gd name="connsiteY7" fmla="*/ 1288916 h 1415018"/>
                  <a:gd name="connsiteX8" fmla="*/ 678699 w 944982"/>
                  <a:gd name="connsiteY8" fmla="*/ 1398454 h 1415018"/>
                  <a:gd name="connsiteX9" fmla="*/ 464386 w 944982"/>
                  <a:gd name="connsiteY9" fmla="*/ 1369879 h 1415018"/>
                  <a:gd name="connsiteX10" fmla="*/ 308427 w 944982"/>
                  <a:gd name="connsiteY10" fmla="*/ 1384167 h 1415018"/>
                  <a:gd name="connsiteX11" fmla="*/ 0 w 944982"/>
                  <a:gd name="connsiteY11" fmla="*/ 1001126 h 1415018"/>
                  <a:gd name="connsiteX12" fmla="*/ 280987 w 944982"/>
                  <a:gd name="connsiteY12" fmla="*/ 73478 h 141501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94 h 1414184"/>
                  <a:gd name="connsiteX1" fmla="*/ 354465 w 944982"/>
                  <a:gd name="connsiteY1" fmla="*/ 16 h 1414184"/>
                  <a:gd name="connsiteX2" fmla="*/ 648367 w 944982"/>
                  <a:gd name="connsiteY2" fmla="*/ 16 h 1414184"/>
                  <a:gd name="connsiteX3" fmla="*/ 877420 w 944982"/>
                  <a:gd name="connsiteY3" fmla="*/ 38569 h 1414184"/>
                  <a:gd name="connsiteX4" fmla="*/ 721845 w 944982"/>
                  <a:gd name="connsiteY4" fmla="*/ 677292 h 1414184"/>
                  <a:gd name="connsiteX5" fmla="*/ 415005 w 944982"/>
                  <a:gd name="connsiteY5" fmla="*/ 888882 h 1414184"/>
                  <a:gd name="connsiteX6" fmla="*/ 935873 w 944982"/>
                  <a:gd name="connsiteY6" fmla="*/ 1231782 h 1414184"/>
                  <a:gd name="connsiteX7" fmla="*/ 745374 w 944982"/>
                  <a:gd name="connsiteY7" fmla="*/ 1288932 h 1414184"/>
                  <a:gd name="connsiteX8" fmla="*/ 678699 w 944982"/>
                  <a:gd name="connsiteY8" fmla="*/ 1398470 h 1414184"/>
                  <a:gd name="connsiteX9" fmla="*/ 454861 w 944982"/>
                  <a:gd name="connsiteY9" fmla="*/ 1363545 h 1414184"/>
                  <a:gd name="connsiteX10" fmla="*/ 308427 w 944982"/>
                  <a:gd name="connsiteY10" fmla="*/ 1384183 h 1414184"/>
                  <a:gd name="connsiteX11" fmla="*/ 0 w 944982"/>
                  <a:gd name="connsiteY11" fmla="*/ 1001142 h 1414184"/>
                  <a:gd name="connsiteX12" fmla="*/ 280987 w 944982"/>
                  <a:gd name="connsiteY12" fmla="*/ 73494 h 1414184"/>
                  <a:gd name="connsiteX0" fmla="*/ 280987 w 944982"/>
                  <a:gd name="connsiteY0" fmla="*/ 73494 h 1414184"/>
                  <a:gd name="connsiteX1" fmla="*/ 354465 w 944982"/>
                  <a:gd name="connsiteY1" fmla="*/ 16 h 1414184"/>
                  <a:gd name="connsiteX2" fmla="*/ 648367 w 944982"/>
                  <a:gd name="connsiteY2" fmla="*/ 16 h 1414184"/>
                  <a:gd name="connsiteX3" fmla="*/ 877420 w 944982"/>
                  <a:gd name="connsiteY3" fmla="*/ 38569 h 1414184"/>
                  <a:gd name="connsiteX4" fmla="*/ 721845 w 944982"/>
                  <a:gd name="connsiteY4" fmla="*/ 677292 h 1414184"/>
                  <a:gd name="connsiteX5" fmla="*/ 415005 w 944982"/>
                  <a:gd name="connsiteY5" fmla="*/ 888882 h 1414184"/>
                  <a:gd name="connsiteX6" fmla="*/ 935873 w 944982"/>
                  <a:gd name="connsiteY6" fmla="*/ 1231782 h 1414184"/>
                  <a:gd name="connsiteX7" fmla="*/ 745374 w 944982"/>
                  <a:gd name="connsiteY7" fmla="*/ 1288932 h 1414184"/>
                  <a:gd name="connsiteX8" fmla="*/ 678699 w 944982"/>
                  <a:gd name="connsiteY8" fmla="*/ 1398470 h 1414184"/>
                  <a:gd name="connsiteX9" fmla="*/ 454861 w 944982"/>
                  <a:gd name="connsiteY9" fmla="*/ 1363545 h 1414184"/>
                  <a:gd name="connsiteX10" fmla="*/ 308427 w 944982"/>
                  <a:gd name="connsiteY10" fmla="*/ 1384183 h 1414184"/>
                  <a:gd name="connsiteX11" fmla="*/ 0 w 944982"/>
                  <a:gd name="connsiteY11" fmla="*/ 1001142 h 1414184"/>
                  <a:gd name="connsiteX12" fmla="*/ 280987 w 944982"/>
                  <a:gd name="connsiteY12" fmla="*/ 73494 h 1414184"/>
                  <a:gd name="connsiteX0" fmla="*/ 280987 w 944982"/>
                  <a:gd name="connsiteY0" fmla="*/ 73494 h 1414184"/>
                  <a:gd name="connsiteX1" fmla="*/ 354465 w 944982"/>
                  <a:gd name="connsiteY1" fmla="*/ 16 h 1414184"/>
                  <a:gd name="connsiteX2" fmla="*/ 648367 w 944982"/>
                  <a:gd name="connsiteY2" fmla="*/ 16 h 1414184"/>
                  <a:gd name="connsiteX3" fmla="*/ 877420 w 944982"/>
                  <a:gd name="connsiteY3" fmla="*/ 38569 h 1414184"/>
                  <a:gd name="connsiteX4" fmla="*/ 721845 w 944982"/>
                  <a:gd name="connsiteY4" fmla="*/ 677292 h 1414184"/>
                  <a:gd name="connsiteX5" fmla="*/ 415005 w 944982"/>
                  <a:gd name="connsiteY5" fmla="*/ 888882 h 1414184"/>
                  <a:gd name="connsiteX6" fmla="*/ 935873 w 944982"/>
                  <a:gd name="connsiteY6" fmla="*/ 1231782 h 1414184"/>
                  <a:gd name="connsiteX7" fmla="*/ 745374 w 944982"/>
                  <a:gd name="connsiteY7" fmla="*/ 1288932 h 1414184"/>
                  <a:gd name="connsiteX8" fmla="*/ 678699 w 944982"/>
                  <a:gd name="connsiteY8" fmla="*/ 1398470 h 1414184"/>
                  <a:gd name="connsiteX9" fmla="*/ 454861 w 944982"/>
                  <a:gd name="connsiteY9" fmla="*/ 1363545 h 1414184"/>
                  <a:gd name="connsiteX10" fmla="*/ 308427 w 944982"/>
                  <a:gd name="connsiteY10" fmla="*/ 1384183 h 1414184"/>
                  <a:gd name="connsiteX11" fmla="*/ 0 w 944982"/>
                  <a:gd name="connsiteY11" fmla="*/ 1001142 h 1414184"/>
                  <a:gd name="connsiteX12" fmla="*/ 280987 w 944982"/>
                  <a:gd name="connsiteY12" fmla="*/ 73494 h 1414184"/>
                  <a:gd name="connsiteX0" fmla="*/ 280987 w 944982"/>
                  <a:gd name="connsiteY0" fmla="*/ 240165 h 1580855"/>
                  <a:gd name="connsiteX1" fmla="*/ 354465 w 944982"/>
                  <a:gd name="connsiteY1" fmla="*/ 166687 h 1580855"/>
                  <a:gd name="connsiteX2" fmla="*/ 600742 w 944982"/>
                  <a:gd name="connsiteY2" fmla="*/ 0 h 1580855"/>
                  <a:gd name="connsiteX3" fmla="*/ 877420 w 944982"/>
                  <a:gd name="connsiteY3" fmla="*/ 205240 h 1580855"/>
                  <a:gd name="connsiteX4" fmla="*/ 721845 w 944982"/>
                  <a:gd name="connsiteY4" fmla="*/ 843963 h 1580855"/>
                  <a:gd name="connsiteX5" fmla="*/ 415005 w 944982"/>
                  <a:gd name="connsiteY5" fmla="*/ 1055553 h 1580855"/>
                  <a:gd name="connsiteX6" fmla="*/ 935873 w 944982"/>
                  <a:gd name="connsiteY6" fmla="*/ 1398453 h 1580855"/>
                  <a:gd name="connsiteX7" fmla="*/ 745374 w 944982"/>
                  <a:gd name="connsiteY7" fmla="*/ 1455603 h 1580855"/>
                  <a:gd name="connsiteX8" fmla="*/ 678699 w 944982"/>
                  <a:gd name="connsiteY8" fmla="*/ 1565141 h 1580855"/>
                  <a:gd name="connsiteX9" fmla="*/ 454861 w 944982"/>
                  <a:gd name="connsiteY9" fmla="*/ 1530216 h 1580855"/>
                  <a:gd name="connsiteX10" fmla="*/ 308427 w 944982"/>
                  <a:gd name="connsiteY10" fmla="*/ 1550854 h 1580855"/>
                  <a:gd name="connsiteX11" fmla="*/ 0 w 944982"/>
                  <a:gd name="connsiteY11" fmla="*/ 1167813 h 1580855"/>
                  <a:gd name="connsiteX12" fmla="*/ 280987 w 944982"/>
                  <a:gd name="connsiteY12" fmla="*/ 240165 h 1580855"/>
                  <a:gd name="connsiteX0" fmla="*/ 280987 w 944982"/>
                  <a:gd name="connsiteY0" fmla="*/ 240165 h 1580855"/>
                  <a:gd name="connsiteX1" fmla="*/ 354465 w 944982"/>
                  <a:gd name="connsiteY1" fmla="*/ 166687 h 1580855"/>
                  <a:gd name="connsiteX2" fmla="*/ 600742 w 944982"/>
                  <a:gd name="connsiteY2" fmla="*/ 0 h 1580855"/>
                  <a:gd name="connsiteX3" fmla="*/ 877420 w 944982"/>
                  <a:gd name="connsiteY3" fmla="*/ 205240 h 1580855"/>
                  <a:gd name="connsiteX4" fmla="*/ 721845 w 944982"/>
                  <a:gd name="connsiteY4" fmla="*/ 843963 h 1580855"/>
                  <a:gd name="connsiteX5" fmla="*/ 415005 w 944982"/>
                  <a:gd name="connsiteY5" fmla="*/ 1055553 h 1580855"/>
                  <a:gd name="connsiteX6" fmla="*/ 935873 w 944982"/>
                  <a:gd name="connsiteY6" fmla="*/ 1398453 h 1580855"/>
                  <a:gd name="connsiteX7" fmla="*/ 745374 w 944982"/>
                  <a:gd name="connsiteY7" fmla="*/ 1455603 h 1580855"/>
                  <a:gd name="connsiteX8" fmla="*/ 678699 w 944982"/>
                  <a:gd name="connsiteY8" fmla="*/ 1565141 h 1580855"/>
                  <a:gd name="connsiteX9" fmla="*/ 454861 w 944982"/>
                  <a:gd name="connsiteY9" fmla="*/ 1530216 h 1580855"/>
                  <a:gd name="connsiteX10" fmla="*/ 308427 w 944982"/>
                  <a:gd name="connsiteY10" fmla="*/ 1550854 h 1580855"/>
                  <a:gd name="connsiteX11" fmla="*/ 0 w 944982"/>
                  <a:gd name="connsiteY11" fmla="*/ 1167813 h 1580855"/>
                  <a:gd name="connsiteX12" fmla="*/ 280987 w 944982"/>
                  <a:gd name="connsiteY12" fmla="*/ 240165 h 1580855"/>
                  <a:gd name="connsiteX0" fmla="*/ 280987 w 944982"/>
                  <a:gd name="connsiteY0" fmla="*/ 240165 h 1580855"/>
                  <a:gd name="connsiteX1" fmla="*/ 302077 w 944982"/>
                  <a:gd name="connsiteY1" fmla="*/ 161925 h 1580855"/>
                  <a:gd name="connsiteX2" fmla="*/ 600742 w 944982"/>
                  <a:gd name="connsiteY2" fmla="*/ 0 h 1580855"/>
                  <a:gd name="connsiteX3" fmla="*/ 877420 w 944982"/>
                  <a:gd name="connsiteY3" fmla="*/ 205240 h 1580855"/>
                  <a:gd name="connsiteX4" fmla="*/ 721845 w 944982"/>
                  <a:gd name="connsiteY4" fmla="*/ 843963 h 1580855"/>
                  <a:gd name="connsiteX5" fmla="*/ 415005 w 944982"/>
                  <a:gd name="connsiteY5" fmla="*/ 1055553 h 1580855"/>
                  <a:gd name="connsiteX6" fmla="*/ 935873 w 944982"/>
                  <a:gd name="connsiteY6" fmla="*/ 1398453 h 1580855"/>
                  <a:gd name="connsiteX7" fmla="*/ 745374 w 944982"/>
                  <a:gd name="connsiteY7" fmla="*/ 1455603 h 1580855"/>
                  <a:gd name="connsiteX8" fmla="*/ 678699 w 944982"/>
                  <a:gd name="connsiteY8" fmla="*/ 1565141 h 1580855"/>
                  <a:gd name="connsiteX9" fmla="*/ 454861 w 944982"/>
                  <a:gd name="connsiteY9" fmla="*/ 1530216 h 1580855"/>
                  <a:gd name="connsiteX10" fmla="*/ 308427 w 944982"/>
                  <a:gd name="connsiteY10" fmla="*/ 1550854 h 1580855"/>
                  <a:gd name="connsiteX11" fmla="*/ 0 w 944982"/>
                  <a:gd name="connsiteY11" fmla="*/ 1167813 h 1580855"/>
                  <a:gd name="connsiteX12" fmla="*/ 280987 w 944982"/>
                  <a:gd name="connsiteY12" fmla="*/ 240165 h 1580855"/>
                  <a:gd name="connsiteX0" fmla="*/ 280987 w 944982"/>
                  <a:gd name="connsiteY0" fmla="*/ 101728 h 1442418"/>
                  <a:gd name="connsiteX1" fmla="*/ 302077 w 944982"/>
                  <a:gd name="connsiteY1" fmla="*/ 23488 h 1442418"/>
                  <a:gd name="connsiteX2" fmla="*/ 877420 w 944982"/>
                  <a:gd name="connsiteY2" fmla="*/ 66803 h 1442418"/>
                  <a:gd name="connsiteX3" fmla="*/ 721845 w 944982"/>
                  <a:gd name="connsiteY3" fmla="*/ 705526 h 1442418"/>
                  <a:gd name="connsiteX4" fmla="*/ 415005 w 944982"/>
                  <a:gd name="connsiteY4" fmla="*/ 917116 h 1442418"/>
                  <a:gd name="connsiteX5" fmla="*/ 935873 w 944982"/>
                  <a:gd name="connsiteY5" fmla="*/ 1260016 h 1442418"/>
                  <a:gd name="connsiteX6" fmla="*/ 745374 w 944982"/>
                  <a:gd name="connsiteY6" fmla="*/ 1317166 h 1442418"/>
                  <a:gd name="connsiteX7" fmla="*/ 678699 w 944982"/>
                  <a:gd name="connsiteY7" fmla="*/ 1426704 h 1442418"/>
                  <a:gd name="connsiteX8" fmla="*/ 454861 w 944982"/>
                  <a:gd name="connsiteY8" fmla="*/ 1391779 h 1442418"/>
                  <a:gd name="connsiteX9" fmla="*/ 308427 w 944982"/>
                  <a:gd name="connsiteY9" fmla="*/ 1412417 h 1442418"/>
                  <a:gd name="connsiteX10" fmla="*/ 0 w 944982"/>
                  <a:gd name="connsiteY10" fmla="*/ 1029376 h 1442418"/>
                  <a:gd name="connsiteX11" fmla="*/ 280987 w 944982"/>
                  <a:gd name="connsiteY11" fmla="*/ 101728 h 1442418"/>
                  <a:gd name="connsiteX0" fmla="*/ 280987 w 944982"/>
                  <a:gd name="connsiteY0" fmla="*/ 231143 h 1571833"/>
                  <a:gd name="connsiteX1" fmla="*/ 302077 w 944982"/>
                  <a:gd name="connsiteY1" fmla="*/ 152903 h 1571833"/>
                  <a:gd name="connsiteX2" fmla="*/ 877420 w 944982"/>
                  <a:gd name="connsiteY2" fmla="*/ 196218 h 1571833"/>
                  <a:gd name="connsiteX3" fmla="*/ 721845 w 944982"/>
                  <a:gd name="connsiteY3" fmla="*/ 834941 h 1571833"/>
                  <a:gd name="connsiteX4" fmla="*/ 415005 w 944982"/>
                  <a:gd name="connsiteY4" fmla="*/ 1046531 h 1571833"/>
                  <a:gd name="connsiteX5" fmla="*/ 935873 w 944982"/>
                  <a:gd name="connsiteY5" fmla="*/ 1389431 h 1571833"/>
                  <a:gd name="connsiteX6" fmla="*/ 745374 w 944982"/>
                  <a:gd name="connsiteY6" fmla="*/ 1446581 h 1571833"/>
                  <a:gd name="connsiteX7" fmla="*/ 678699 w 944982"/>
                  <a:gd name="connsiteY7" fmla="*/ 1556119 h 1571833"/>
                  <a:gd name="connsiteX8" fmla="*/ 454861 w 944982"/>
                  <a:gd name="connsiteY8" fmla="*/ 1521194 h 1571833"/>
                  <a:gd name="connsiteX9" fmla="*/ 308427 w 944982"/>
                  <a:gd name="connsiteY9" fmla="*/ 1541832 h 1571833"/>
                  <a:gd name="connsiteX10" fmla="*/ 0 w 944982"/>
                  <a:gd name="connsiteY10" fmla="*/ 1158791 h 1571833"/>
                  <a:gd name="connsiteX11" fmla="*/ 280987 w 944982"/>
                  <a:gd name="connsiteY11" fmla="*/ 231143 h 1571833"/>
                  <a:gd name="connsiteX0" fmla="*/ 280987 w 944982"/>
                  <a:gd name="connsiteY0" fmla="*/ 231143 h 1571833"/>
                  <a:gd name="connsiteX1" fmla="*/ 302077 w 944982"/>
                  <a:gd name="connsiteY1" fmla="*/ 152903 h 1571833"/>
                  <a:gd name="connsiteX2" fmla="*/ 877420 w 944982"/>
                  <a:gd name="connsiteY2" fmla="*/ 196218 h 1571833"/>
                  <a:gd name="connsiteX3" fmla="*/ 721845 w 944982"/>
                  <a:gd name="connsiteY3" fmla="*/ 834941 h 1571833"/>
                  <a:gd name="connsiteX4" fmla="*/ 415005 w 944982"/>
                  <a:gd name="connsiteY4" fmla="*/ 1046531 h 1571833"/>
                  <a:gd name="connsiteX5" fmla="*/ 935873 w 944982"/>
                  <a:gd name="connsiteY5" fmla="*/ 1389431 h 1571833"/>
                  <a:gd name="connsiteX6" fmla="*/ 678699 w 944982"/>
                  <a:gd name="connsiteY6" fmla="*/ 1556119 h 1571833"/>
                  <a:gd name="connsiteX7" fmla="*/ 454861 w 944982"/>
                  <a:gd name="connsiteY7" fmla="*/ 1521194 h 1571833"/>
                  <a:gd name="connsiteX8" fmla="*/ 308427 w 944982"/>
                  <a:gd name="connsiteY8" fmla="*/ 1541832 h 1571833"/>
                  <a:gd name="connsiteX9" fmla="*/ 0 w 944982"/>
                  <a:gd name="connsiteY9" fmla="*/ 1158791 h 1571833"/>
                  <a:gd name="connsiteX10" fmla="*/ 280987 w 944982"/>
                  <a:gd name="connsiteY10" fmla="*/ 231143 h 1571833"/>
                  <a:gd name="connsiteX0" fmla="*/ 280987 w 944982"/>
                  <a:gd name="connsiteY0" fmla="*/ 231143 h 1583483"/>
                  <a:gd name="connsiteX1" fmla="*/ 302077 w 944982"/>
                  <a:gd name="connsiteY1" fmla="*/ 152903 h 1583483"/>
                  <a:gd name="connsiteX2" fmla="*/ 877420 w 944982"/>
                  <a:gd name="connsiteY2" fmla="*/ 196218 h 1583483"/>
                  <a:gd name="connsiteX3" fmla="*/ 721845 w 944982"/>
                  <a:gd name="connsiteY3" fmla="*/ 834941 h 1583483"/>
                  <a:gd name="connsiteX4" fmla="*/ 415005 w 944982"/>
                  <a:gd name="connsiteY4" fmla="*/ 1046531 h 1583483"/>
                  <a:gd name="connsiteX5" fmla="*/ 935873 w 944982"/>
                  <a:gd name="connsiteY5" fmla="*/ 1389431 h 1583483"/>
                  <a:gd name="connsiteX6" fmla="*/ 678699 w 944982"/>
                  <a:gd name="connsiteY6" fmla="*/ 1556119 h 1583483"/>
                  <a:gd name="connsiteX7" fmla="*/ 308427 w 944982"/>
                  <a:gd name="connsiteY7" fmla="*/ 1541832 h 1583483"/>
                  <a:gd name="connsiteX8" fmla="*/ 0 w 944982"/>
                  <a:gd name="connsiteY8" fmla="*/ 1158791 h 1583483"/>
                  <a:gd name="connsiteX9" fmla="*/ 280987 w 944982"/>
                  <a:gd name="connsiteY9" fmla="*/ 231143 h 1583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44982" h="1583483">
                    <a:moveTo>
                      <a:pt x="280987" y="231143"/>
                    </a:moveTo>
                    <a:cubicBezTo>
                      <a:pt x="280987" y="190562"/>
                      <a:pt x="261496" y="152903"/>
                      <a:pt x="302077" y="152903"/>
                    </a:cubicBezTo>
                    <a:cubicBezTo>
                      <a:pt x="582458" y="-157718"/>
                      <a:pt x="807459" y="82545"/>
                      <a:pt x="877420" y="196218"/>
                    </a:cubicBezTo>
                    <a:cubicBezTo>
                      <a:pt x="1066862" y="513901"/>
                      <a:pt x="780053" y="755383"/>
                      <a:pt x="721845" y="834941"/>
                    </a:cubicBezTo>
                    <a:cubicBezTo>
                      <a:pt x="721845" y="875522"/>
                      <a:pt x="446061" y="991763"/>
                      <a:pt x="415005" y="1046531"/>
                    </a:cubicBezTo>
                    <a:cubicBezTo>
                      <a:pt x="804689" y="1111165"/>
                      <a:pt x="989556" y="1275925"/>
                      <a:pt x="935873" y="1389431"/>
                    </a:cubicBezTo>
                    <a:cubicBezTo>
                      <a:pt x="979822" y="1474362"/>
                      <a:pt x="758868" y="1534159"/>
                      <a:pt x="678699" y="1556119"/>
                    </a:cubicBezTo>
                    <a:cubicBezTo>
                      <a:pt x="574125" y="1581519"/>
                      <a:pt x="421543" y="1608053"/>
                      <a:pt x="308427" y="1541832"/>
                    </a:cubicBezTo>
                    <a:cubicBezTo>
                      <a:pt x="267846" y="1541832"/>
                      <a:pt x="0" y="1199372"/>
                      <a:pt x="0" y="1158791"/>
                    </a:cubicBezTo>
                    <a:cubicBezTo>
                      <a:pt x="0" y="957525"/>
                      <a:pt x="280987" y="432409"/>
                      <a:pt x="280987" y="231143"/>
                    </a:cubicBezTo>
                    <a:close/>
                  </a:path>
                </a:pathLst>
              </a:custGeom>
              <a:solidFill>
                <a:srgbClr val="FFA31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42CCA47A-881D-066B-469E-9EB79FDF9ED5}"/>
                  </a:ext>
                </a:extLst>
              </p:cNvPr>
              <p:cNvSpPr/>
              <p:nvPr/>
            </p:nvSpPr>
            <p:spPr>
              <a:xfrm>
                <a:off x="3760808" y="2663436"/>
                <a:ext cx="2245985" cy="2587268"/>
              </a:xfrm>
              <a:prstGeom prst="ellipse">
                <a:avLst/>
              </a:prstGeom>
              <a:solidFill>
                <a:srgbClr val="FFA31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62AB059B-ED12-BDBA-08CF-89016070F599}"/>
                  </a:ext>
                </a:extLst>
              </p:cNvPr>
              <p:cNvGrpSpPr/>
              <p:nvPr/>
            </p:nvGrpSpPr>
            <p:grpSpPr>
              <a:xfrm>
                <a:off x="3088083" y="-85736"/>
                <a:ext cx="3844696" cy="3882078"/>
                <a:chOff x="3088083" y="-85736"/>
                <a:chExt cx="3844696" cy="3882078"/>
              </a:xfrm>
              <a:solidFill>
                <a:srgbClr val="B12C05"/>
              </a:solidFill>
            </p:grpSpPr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36175813-6BD9-0AF3-D4EB-F6A6E6518FF0}"/>
                    </a:ext>
                  </a:extLst>
                </p:cNvPr>
                <p:cNvSpPr/>
                <p:nvPr/>
              </p:nvSpPr>
              <p:spPr>
                <a:xfrm>
                  <a:off x="3098113" y="-15266"/>
                  <a:ext cx="3801046" cy="3801046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B12C0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EA1200B1-208A-466D-AF96-04959BE0A00D}"/>
                    </a:ext>
                  </a:extLst>
                </p:cNvPr>
                <p:cNvSpPr/>
                <p:nvPr/>
              </p:nvSpPr>
              <p:spPr>
                <a:xfrm rot="1161318">
                  <a:off x="3764416" y="2713431"/>
                  <a:ext cx="1236687" cy="1020177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B12C0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034F4914-0509-385C-60CB-13D8E2E58755}"/>
                    </a:ext>
                  </a:extLst>
                </p:cNvPr>
                <p:cNvSpPr/>
                <p:nvPr/>
              </p:nvSpPr>
              <p:spPr>
                <a:xfrm rot="20297622">
                  <a:off x="4714503" y="2776165"/>
                  <a:ext cx="1236687" cy="1020177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B12C0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Oval 208">
                  <a:extLst>
                    <a:ext uri="{FF2B5EF4-FFF2-40B4-BE49-F238E27FC236}">
                      <a16:creationId xmlns:a16="http://schemas.microsoft.com/office/drawing/2014/main" id="{325E8742-741C-EDC6-95BB-8F76BD1957C0}"/>
                    </a:ext>
                  </a:extLst>
                </p:cNvPr>
                <p:cNvSpPr/>
                <p:nvPr/>
              </p:nvSpPr>
              <p:spPr>
                <a:xfrm rot="17362320">
                  <a:off x="5587675" y="2140926"/>
                  <a:ext cx="1236687" cy="1020177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B12C0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3CFF7193-CBFB-6B27-869A-4CDDD776F16A}"/>
                    </a:ext>
                  </a:extLst>
                </p:cNvPr>
                <p:cNvSpPr/>
                <p:nvPr/>
              </p:nvSpPr>
              <p:spPr>
                <a:xfrm rot="16200000">
                  <a:off x="5804347" y="1112629"/>
                  <a:ext cx="1236687" cy="1020177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B12C0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811647A1-11C2-FE9C-B090-8548A0433B98}"/>
                    </a:ext>
                  </a:extLst>
                </p:cNvPr>
                <p:cNvSpPr/>
                <p:nvPr/>
              </p:nvSpPr>
              <p:spPr>
                <a:xfrm rot="15096581">
                  <a:off x="5377324" y="251090"/>
                  <a:ext cx="1236687" cy="1020177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B12C0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38AD82B0-53AA-D737-77B1-7C761BEF6193}"/>
                    </a:ext>
                  </a:extLst>
                </p:cNvPr>
                <p:cNvSpPr/>
                <p:nvPr/>
              </p:nvSpPr>
              <p:spPr>
                <a:xfrm rot="1534506">
                  <a:off x="3165382" y="2093177"/>
                  <a:ext cx="1236687" cy="1020177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B12C0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2B73EB2B-9F6D-4994-FC6F-B36D574C0D02}"/>
                    </a:ext>
                  </a:extLst>
                </p:cNvPr>
                <p:cNvSpPr/>
                <p:nvPr/>
              </p:nvSpPr>
              <p:spPr>
                <a:xfrm rot="17365534">
                  <a:off x="2955877" y="1067199"/>
                  <a:ext cx="1236687" cy="972275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B12C0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6CAC3DF5-2528-C0BB-DAD6-3E8482B24685}"/>
                    </a:ext>
                  </a:extLst>
                </p:cNvPr>
                <p:cNvSpPr/>
                <p:nvPr/>
              </p:nvSpPr>
              <p:spPr>
                <a:xfrm rot="18658204">
                  <a:off x="3529178" y="272060"/>
                  <a:ext cx="1236687" cy="972275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B12C0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4522BE59-ACA5-FD3C-6D73-A28CE16D071A}"/>
                    </a:ext>
                  </a:extLst>
                </p:cNvPr>
                <p:cNvSpPr/>
                <p:nvPr/>
              </p:nvSpPr>
              <p:spPr>
                <a:xfrm rot="424936">
                  <a:off x="4433193" y="-85736"/>
                  <a:ext cx="1236687" cy="972275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B12C0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1" name="Rectangle: Rounded Corners 3">
                <a:extLst>
                  <a:ext uri="{FF2B5EF4-FFF2-40B4-BE49-F238E27FC236}">
                    <a16:creationId xmlns:a16="http://schemas.microsoft.com/office/drawing/2014/main" id="{F2584A8E-1879-CBBC-2F62-CE7933831B16}"/>
                  </a:ext>
                </a:extLst>
              </p:cNvPr>
              <p:cNvSpPr/>
              <p:nvPr/>
            </p:nvSpPr>
            <p:spPr>
              <a:xfrm>
                <a:off x="3922643" y="982262"/>
                <a:ext cx="2173357" cy="2211510"/>
              </a:xfrm>
              <a:custGeom>
                <a:avLst/>
                <a:gdLst>
                  <a:gd name="connsiteX0" fmla="*/ 0 w 2173357"/>
                  <a:gd name="connsiteY0" fmla="*/ 830940 h 2054087"/>
                  <a:gd name="connsiteX1" fmla="*/ 830940 w 2173357"/>
                  <a:gd name="connsiteY1" fmla="*/ 0 h 2054087"/>
                  <a:gd name="connsiteX2" fmla="*/ 1342417 w 2173357"/>
                  <a:gd name="connsiteY2" fmla="*/ 0 h 2054087"/>
                  <a:gd name="connsiteX3" fmla="*/ 2173357 w 2173357"/>
                  <a:gd name="connsiteY3" fmla="*/ 830940 h 2054087"/>
                  <a:gd name="connsiteX4" fmla="*/ 2173357 w 2173357"/>
                  <a:gd name="connsiteY4" fmla="*/ 1223147 h 2054087"/>
                  <a:gd name="connsiteX5" fmla="*/ 1342417 w 2173357"/>
                  <a:gd name="connsiteY5" fmla="*/ 2054087 h 2054087"/>
                  <a:gd name="connsiteX6" fmla="*/ 830940 w 2173357"/>
                  <a:gd name="connsiteY6" fmla="*/ 2054087 h 2054087"/>
                  <a:gd name="connsiteX7" fmla="*/ 0 w 2173357"/>
                  <a:gd name="connsiteY7" fmla="*/ 1223147 h 2054087"/>
                  <a:gd name="connsiteX8" fmla="*/ 0 w 2173357"/>
                  <a:gd name="connsiteY8" fmla="*/ 830940 h 2054087"/>
                  <a:gd name="connsiteX0" fmla="*/ 0 w 2173357"/>
                  <a:gd name="connsiteY0" fmla="*/ 830940 h 2054087"/>
                  <a:gd name="connsiteX1" fmla="*/ 754740 w 2173357"/>
                  <a:gd name="connsiteY1" fmla="*/ 114300 h 2054087"/>
                  <a:gd name="connsiteX2" fmla="*/ 1342417 w 2173357"/>
                  <a:gd name="connsiteY2" fmla="*/ 0 h 2054087"/>
                  <a:gd name="connsiteX3" fmla="*/ 2173357 w 2173357"/>
                  <a:gd name="connsiteY3" fmla="*/ 830940 h 2054087"/>
                  <a:gd name="connsiteX4" fmla="*/ 2173357 w 2173357"/>
                  <a:gd name="connsiteY4" fmla="*/ 1223147 h 2054087"/>
                  <a:gd name="connsiteX5" fmla="*/ 1342417 w 2173357"/>
                  <a:gd name="connsiteY5" fmla="*/ 2054087 h 2054087"/>
                  <a:gd name="connsiteX6" fmla="*/ 830940 w 2173357"/>
                  <a:gd name="connsiteY6" fmla="*/ 2054087 h 2054087"/>
                  <a:gd name="connsiteX7" fmla="*/ 0 w 2173357"/>
                  <a:gd name="connsiteY7" fmla="*/ 1223147 h 2054087"/>
                  <a:gd name="connsiteX8" fmla="*/ 0 w 2173357"/>
                  <a:gd name="connsiteY8" fmla="*/ 830940 h 2054087"/>
                  <a:gd name="connsiteX0" fmla="*/ 0 w 2173357"/>
                  <a:gd name="connsiteY0" fmla="*/ 853403 h 2076550"/>
                  <a:gd name="connsiteX1" fmla="*/ 344557 w 2173357"/>
                  <a:gd name="connsiteY1" fmla="*/ 32127 h 2076550"/>
                  <a:gd name="connsiteX2" fmla="*/ 754740 w 2173357"/>
                  <a:gd name="connsiteY2" fmla="*/ 136763 h 2076550"/>
                  <a:gd name="connsiteX3" fmla="*/ 1342417 w 2173357"/>
                  <a:gd name="connsiteY3" fmla="*/ 22463 h 2076550"/>
                  <a:gd name="connsiteX4" fmla="*/ 2173357 w 2173357"/>
                  <a:gd name="connsiteY4" fmla="*/ 853403 h 2076550"/>
                  <a:gd name="connsiteX5" fmla="*/ 2173357 w 2173357"/>
                  <a:gd name="connsiteY5" fmla="*/ 1245610 h 2076550"/>
                  <a:gd name="connsiteX6" fmla="*/ 1342417 w 2173357"/>
                  <a:gd name="connsiteY6" fmla="*/ 2076550 h 2076550"/>
                  <a:gd name="connsiteX7" fmla="*/ 830940 w 2173357"/>
                  <a:gd name="connsiteY7" fmla="*/ 2076550 h 2076550"/>
                  <a:gd name="connsiteX8" fmla="*/ 0 w 2173357"/>
                  <a:gd name="connsiteY8" fmla="*/ 1245610 h 2076550"/>
                  <a:gd name="connsiteX9" fmla="*/ 0 w 2173357"/>
                  <a:gd name="connsiteY9" fmla="*/ 853403 h 2076550"/>
                  <a:gd name="connsiteX0" fmla="*/ 0 w 2173357"/>
                  <a:gd name="connsiteY0" fmla="*/ 853403 h 2076550"/>
                  <a:gd name="connsiteX1" fmla="*/ 344557 w 2173357"/>
                  <a:gd name="connsiteY1" fmla="*/ 32127 h 2076550"/>
                  <a:gd name="connsiteX2" fmla="*/ 754740 w 2173357"/>
                  <a:gd name="connsiteY2" fmla="*/ 136763 h 2076550"/>
                  <a:gd name="connsiteX3" fmla="*/ 1342417 w 2173357"/>
                  <a:gd name="connsiteY3" fmla="*/ 22463 h 2076550"/>
                  <a:gd name="connsiteX4" fmla="*/ 2173357 w 2173357"/>
                  <a:gd name="connsiteY4" fmla="*/ 853403 h 2076550"/>
                  <a:gd name="connsiteX5" fmla="*/ 2173357 w 2173357"/>
                  <a:gd name="connsiteY5" fmla="*/ 1245610 h 2076550"/>
                  <a:gd name="connsiteX6" fmla="*/ 1342417 w 2173357"/>
                  <a:gd name="connsiteY6" fmla="*/ 2076550 h 2076550"/>
                  <a:gd name="connsiteX7" fmla="*/ 830940 w 2173357"/>
                  <a:gd name="connsiteY7" fmla="*/ 2076550 h 2076550"/>
                  <a:gd name="connsiteX8" fmla="*/ 0 w 2173357"/>
                  <a:gd name="connsiteY8" fmla="*/ 1245610 h 2076550"/>
                  <a:gd name="connsiteX9" fmla="*/ 0 w 2173357"/>
                  <a:gd name="connsiteY9" fmla="*/ 853403 h 2076550"/>
                  <a:gd name="connsiteX0" fmla="*/ 0 w 2173357"/>
                  <a:gd name="connsiteY0" fmla="*/ 855360 h 2078507"/>
                  <a:gd name="connsiteX1" fmla="*/ 344557 w 2173357"/>
                  <a:gd name="connsiteY1" fmla="*/ 34084 h 2078507"/>
                  <a:gd name="connsiteX2" fmla="*/ 780140 w 2173357"/>
                  <a:gd name="connsiteY2" fmla="*/ 119670 h 2078507"/>
                  <a:gd name="connsiteX3" fmla="*/ 1342417 w 2173357"/>
                  <a:gd name="connsiteY3" fmla="*/ 24420 h 2078507"/>
                  <a:gd name="connsiteX4" fmla="*/ 2173357 w 2173357"/>
                  <a:gd name="connsiteY4" fmla="*/ 855360 h 2078507"/>
                  <a:gd name="connsiteX5" fmla="*/ 2173357 w 2173357"/>
                  <a:gd name="connsiteY5" fmla="*/ 1247567 h 2078507"/>
                  <a:gd name="connsiteX6" fmla="*/ 1342417 w 2173357"/>
                  <a:gd name="connsiteY6" fmla="*/ 2078507 h 2078507"/>
                  <a:gd name="connsiteX7" fmla="*/ 830940 w 2173357"/>
                  <a:gd name="connsiteY7" fmla="*/ 2078507 h 2078507"/>
                  <a:gd name="connsiteX8" fmla="*/ 0 w 2173357"/>
                  <a:gd name="connsiteY8" fmla="*/ 1247567 h 2078507"/>
                  <a:gd name="connsiteX9" fmla="*/ 0 w 2173357"/>
                  <a:gd name="connsiteY9" fmla="*/ 855360 h 2078507"/>
                  <a:gd name="connsiteX0" fmla="*/ 0 w 2173357"/>
                  <a:gd name="connsiteY0" fmla="*/ 970640 h 2193787"/>
                  <a:gd name="connsiteX1" fmla="*/ 344557 w 2173357"/>
                  <a:gd name="connsiteY1" fmla="*/ 149364 h 2193787"/>
                  <a:gd name="connsiteX2" fmla="*/ 780140 w 2173357"/>
                  <a:gd name="connsiteY2" fmla="*/ 234950 h 2193787"/>
                  <a:gd name="connsiteX3" fmla="*/ 1094767 w 2173357"/>
                  <a:gd name="connsiteY3" fmla="*/ 0 h 2193787"/>
                  <a:gd name="connsiteX4" fmla="*/ 2173357 w 2173357"/>
                  <a:gd name="connsiteY4" fmla="*/ 970640 h 2193787"/>
                  <a:gd name="connsiteX5" fmla="*/ 2173357 w 2173357"/>
                  <a:gd name="connsiteY5" fmla="*/ 1362847 h 2193787"/>
                  <a:gd name="connsiteX6" fmla="*/ 1342417 w 2173357"/>
                  <a:gd name="connsiteY6" fmla="*/ 2193787 h 2193787"/>
                  <a:gd name="connsiteX7" fmla="*/ 830940 w 2173357"/>
                  <a:gd name="connsiteY7" fmla="*/ 2193787 h 2193787"/>
                  <a:gd name="connsiteX8" fmla="*/ 0 w 2173357"/>
                  <a:gd name="connsiteY8" fmla="*/ 1362847 h 2193787"/>
                  <a:gd name="connsiteX9" fmla="*/ 0 w 2173357"/>
                  <a:gd name="connsiteY9" fmla="*/ 970640 h 2193787"/>
                  <a:gd name="connsiteX0" fmla="*/ 0 w 2173357"/>
                  <a:gd name="connsiteY0" fmla="*/ 983340 h 2206487"/>
                  <a:gd name="connsiteX1" fmla="*/ 344557 w 2173357"/>
                  <a:gd name="connsiteY1" fmla="*/ 162064 h 2206487"/>
                  <a:gd name="connsiteX2" fmla="*/ 780140 w 2173357"/>
                  <a:gd name="connsiteY2" fmla="*/ 247650 h 2206487"/>
                  <a:gd name="connsiteX3" fmla="*/ 1170967 w 2173357"/>
                  <a:gd name="connsiteY3" fmla="*/ 0 h 2206487"/>
                  <a:gd name="connsiteX4" fmla="*/ 2173357 w 2173357"/>
                  <a:gd name="connsiteY4" fmla="*/ 983340 h 2206487"/>
                  <a:gd name="connsiteX5" fmla="*/ 2173357 w 2173357"/>
                  <a:gd name="connsiteY5" fmla="*/ 1375547 h 2206487"/>
                  <a:gd name="connsiteX6" fmla="*/ 1342417 w 2173357"/>
                  <a:gd name="connsiteY6" fmla="*/ 2206487 h 2206487"/>
                  <a:gd name="connsiteX7" fmla="*/ 830940 w 2173357"/>
                  <a:gd name="connsiteY7" fmla="*/ 2206487 h 2206487"/>
                  <a:gd name="connsiteX8" fmla="*/ 0 w 2173357"/>
                  <a:gd name="connsiteY8" fmla="*/ 1375547 h 2206487"/>
                  <a:gd name="connsiteX9" fmla="*/ 0 w 2173357"/>
                  <a:gd name="connsiteY9" fmla="*/ 983340 h 2206487"/>
                  <a:gd name="connsiteX0" fmla="*/ 0 w 2173357"/>
                  <a:gd name="connsiteY0" fmla="*/ 983340 h 2206487"/>
                  <a:gd name="connsiteX1" fmla="*/ 344557 w 2173357"/>
                  <a:gd name="connsiteY1" fmla="*/ 162064 h 2206487"/>
                  <a:gd name="connsiteX2" fmla="*/ 780140 w 2173357"/>
                  <a:gd name="connsiteY2" fmla="*/ 247650 h 2206487"/>
                  <a:gd name="connsiteX3" fmla="*/ 1170967 w 2173357"/>
                  <a:gd name="connsiteY3" fmla="*/ 0 h 2206487"/>
                  <a:gd name="connsiteX4" fmla="*/ 2173357 w 2173357"/>
                  <a:gd name="connsiteY4" fmla="*/ 983340 h 2206487"/>
                  <a:gd name="connsiteX5" fmla="*/ 2173357 w 2173357"/>
                  <a:gd name="connsiteY5" fmla="*/ 1375547 h 2206487"/>
                  <a:gd name="connsiteX6" fmla="*/ 1342417 w 2173357"/>
                  <a:gd name="connsiteY6" fmla="*/ 2206487 h 2206487"/>
                  <a:gd name="connsiteX7" fmla="*/ 830940 w 2173357"/>
                  <a:gd name="connsiteY7" fmla="*/ 2206487 h 2206487"/>
                  <a:gd name="connsiteX8" fmla="*/ 0 w 2173357"/>
                  <a:gd name="connsiteY8" fmla="*/ 1375547 h 2206487"/>
                  <a:gd name="connsiteX9" fmla="*/ 0 w 2173357"/>
                  <a:gd name="connsiteY9" fmla="*/ 983340 h 2206487"/>
                  <a:gd name="connsiteX0" fmla="*/ 0 w 2173357"/>
                  <a:gd name="connsiteY0" fmla="*/ 983340 h 2206487"/>
                  <a:gd name="connsiteX1" fmla="*/ 344557 w 2173357"/>
                  <a:gd name="connsiteY1" fmla="*/ 162064 h 2206487"/>
                  <a:gd name="connsiteX2" fmla="*/ 767440 w 2173357"/>
                  <a:gd name="connsiteY2" fmla="*/ 260350 h 2206487"/>
                  <a:gd name="connsiteX3" fmla="*/ 1170967 w 2173357"/>
                  <a:gd name="connsiteY3" fmla="*/ 0 h 2206487"/>
                  <a:gd name="connsiteX4" fmla="*/ 2173357 w 2173357"/>
                  <a:gd name="connsiteY4" fmla="*/ 983340 h 2206487"/>
                  <a:gd name="connsiteX5" fmla="*/ 2173357 w 2173357"/>
                  <a:gd name="connsiteY5" fmla="*/ 1375547 h 2206487"/>
                  <a:gd name="connsiteX6" fmla="*/ 1342417 w 2173357"/>
                  <a:gd name="connsiteY6" fmla="*/ 2206487 h 2206487"/>
                  <a:gd name="connsiteX7" fmla="*/ 830940 w 2173357"/>
                  <a:gd name="connsiteY7" fmla="*/ 2206487 h 2206487"/>
                  <a:gd name="connsiteX8" fmla="*/ 0 w 2173357"/>
                  <a:gd name="connsiteY8" fmla="*/ 1375547 h 2206487"/>
                  <a:gd name="connsiteX9" fmla="*/ 0 w 2173357"/>
                  <a:gd name="connsiteY9" fmla="*/ 983340 h 2206487"/>
                  <a:gd name="connsiteX0" fmla="*/ 0 w 2173357"/>
                  <a:gd name="connsiteY0" fmla="*/ 983340 h 2206487"/>
                  <a:gd name="connsiteX1" fmla="*/ 344557 w 2173357"/>
                  <a:gd name="connsiteY1" fmla="*/ 162064 h 2206487"/>
                  <a:gd name="connsiteX2" fmla="*/ 767440 w 2173357"/>
                  <a:gd name="connsiteY2" fmla="*/ 260350 h 2206487"/>
                  <a:gd name="connsiteX3" fmla="*/ 1170967 w 2173357"/>
                  <a:gd name="connsiteY3" fmla="*/ 0 h 2206487"/>
                  <a:gd name="connsiteX4" fmla="*/ 2173357 w 2173357"/>
                  <a:gd name="connsiteY4" fmla="*/ 983340 h 2206487"/>
                  <a:gd name="connsiteX5" fmla="*/ 2173357 w 2173357"/>
                  <a:gd name="connsiteY5" fmla="*/ 1375547 h 2206487"/>
                  <a:gd name="connsiteX6" fmla="*/ 1342417 w 2173357"/>
                  <a:gd name="connsiteY6" fmla="*/ 2206487 h 2206487"/>
                  <a:gd name="connsiteX7" fmla="*/ 830940 w 2173357"/>
                  <a:gd name="connsiteY7" fmla="*/ 2206487 h 2206487"/>
                  <a:gd name="connsiteX8" fmla="*/ 0 w 2173357"/>
                  <a:gd name="connsiteY8" fmla="*/ 1375547 h 2206487"/>
                  <a:gd name="connsiteX9" fmla="*/ 0 w 2173357"/>
                  <a:gd name="connsiteY9" fmla="*/ 983340 h 2206487"/>
                  <a:gd name="connsiteX0" fmla="*/ 0 w 2173357"/>
                  <a:gd name="connsiteY0" fmla="*/ 983340 h 2206487"/>
                  <a:gd name="connsiteX1" fmla="*/ 344557 w 2173357"/>
                  <a:gd name="connsiteY1" fmla="*/ 162064 h 2206487"/>
                  <a:gd name="connsiteX2" fmla="*/ 767440 w 2173357"/>
                  <a:gd name="connsiteY2" fmla="*/ 260350 h 2206487"/>
                  <a:gd name="connsiteX3" fmla="*/ 1170967 w 2173357"/>
                  <a:gd name="connsiteY3" fmla="*/ 0 h 2206487"/>
                  <a:gd name="connsiteX4" fmla="*/ 2173357 w 2173357"/>
                  <a:gd name="connsiteY4" fmla="*/ 983340 h 2206487"/>
                  <a:gd name="connsiteX5" fmla="*/ 2173357 w 2173357"/>
                  <a:gd name="connsiteY5" fmla="*/ 1375547 h 2206487"/>
                  <a:gd name="connsiteX6" fmla="*/ 1342417 w 2173357"/>
                  <a:gd name="connsiteY6" fmla="*/ 2206487 h 2206487"/>
                  <a:gd name="connsiteX7" fmla="*/ 830940 w 2173357"/>
                  <a:gd name="connsiteY7" fmla="*/ 2206487 h 2206487"/>
                  <a:gd name="connsiteX8" fmla="*/ 0 w 2173357"/>
                  <a:gd name="connsiteY8" fmla="*/ 1375547 h 2206487"/>
                  <a:gd name="connsiteX9" fmla="*/ 0 w 2173357"/>
                  <a:gd name="connsiteY9" fmla="*/ 983340 h 2206487"/>
                  <a:gd name="connsiteX0" fmla="*/ 0 w 2173357"/>
                  <a:gd name="connsiteY0" fmla="*/ 988363 h 2211510"/>
                  <a:gd name="connsiteX1" fmla="*/ 344557 w 2173357"/>
                  <a:gd name="connsiteY1" fmla="*/ 167087 h 2211510"/>
                  <a:gd name="connsiteX2" fmla="*/ 767440 w 2173357"/>
                  <a:gd name="connsiteY2" fmla="*/ 265373 h 2211510"/>
                  <a:gd name="connsiteX3" fmla="*/ 1170967 w 2173357"/>
                  <a:gd name="connsiteY3" fmla="*/ 5023 h 2211510"/>
                  <a:gd name="connsiteX4" fmla="*/ 1557407 w 2173357"/>
                  <a:gd name="connsiteY4" fmla="*/ 198838 h 2211510"/>
                  <a:gd name="connsiteX5" fmla="*/ 2173357 w 2173357"/>
                  <a:gd name="connsiteY5" fmla="*/ 988363 h 2211510"/>
                  <a:gd name="connsiteX6" fmla="*/ 2173357 w 2173357"/>
                  <a:gd name="connsiteY6" fmla="*/ 1380570 h 2211510"/>
                  <a:gd name="connsiteX7" fmla="*/ 1342417 w 2173357"/>
                  <a:gd name="connsiteY7" fmla="*/ 2211510 h 2211510"/>
                  <a:gd name="connsiteX8" fmla="*/ 830940 w 2173357"/>
                  <a:gd name="connsiteY8" fmla="*/ 2211510 h 2211510"/>
                  <a:gd name="connsiteX9" fmla="*/ 0 w 2173357"/>
                  <a:gd name="connsiteY9" fmla="*/ 1380570 h 2211510"/>
                  <a:gd name="connsiteX10" fmla="*/ 0 w 2173357"/>
                  <a:gd name="connsiteY10" fmla="*/ 988363 h 2211510"/>
                  <a:gd name="connsiteX0" fmla="*/ 0 w 2173357"/>
                  <a:gd name="connsiteY0" fmla="*/ 988363 h 2211510"/>
                  <a:gd name="connsiteX1" fmla="*/ 344557 w 2173357"/>
                  <a:gd name="connsiteY1" fmla="*/ 167087 h 2211510"/>
                  <a:gd name="connsiteX2" fmla="*/ 767440 w 2173357"/>
                  <a:gd name="connsiteY2" fmla="*/ 265373 h 2211510"/>
                  <a:gd name="connsiteX3" fmla="*/ 1170967 w 2173357"/>
                  <a:gd name="connsiteY3" fmla="*/ 5023 h 2211510"/>
                  <a:gd name="connsiteX4" fmla="*/ 1557407 w 2173357"/>
                  <a:gd name="connsiteY4" fmla="*/ 198838 h 2211510"/>
                  <a:gd name="connsiteX5" fmla="*/ 1938407 w 2173357"/>
                  <a:gd name="connsiteY5" fmla="*/ 236938 h 2211510"/>
                  <a:gd name="connsiteX6" fmla="*/ 2173357 w 2173357"/>
                  <a:gd name="connsiteY6" fmla="*/ 988363 h 2211510"/>
                  <a:gd name="connsiteX7" fmla="*/ 2173357 w 2173357"/>
                  <a:gd name="connsiteY7" fmla="*/ 1380570 h 2211510"/>
                  <a:gd name="connsiteX8" fmla="*/ 1342417 w 2173357"/>
                  <a:gd name="connsiteY8" fmla="*/ 2211510 h 2211510"/>
                  <a:gd name="connsiteX9" fmla="*/ 830940 w 2173357"/>
                  <a:gd name="connsiteY9" fmla="*/ 2211510 h 2211510"/>
                  <a:gd name="connsiteX10" fmla="*/ 0 w 2173357"/>
                  <a:gd name="connsiteY10" fmla="*/ 1380570 h 2211510"/>
                  <a:gd name="connsiteX11" fmla="*/ 0 w 2173357"/>
                  <a:gd name="connsiteY11" fmla="*/ 988363 h 2211510"/>
                  <a:gd name="connsiteX0" fmla="*/ 0 w 2173357"/>
                  <a:gd name="connsiteY0" fmla="*/ 988363 h 2211510"/>
                  <a:gd name="connsiteX1" fmla="*/ 344557 w 2173357"/>
                  <a:gd name="connsiteY1" fmla="*/ 167087 h 2211510"/>
                  <a:gd name="connsiteX2" fmla="*/ 767440 w 2173357"/>
                  <a:gd name="connsiteY2" fmla="*/ 265373 h 2211510"/>
                  <a:gd name="connsiteX3" fmla="*/ 1170967 w 2173357"/>
                  <a:gd name="connsiteY3" fmla="*/ 5023 h 2211510"/>
                  <a:gd name="connsiteX4" fmla="*/ 1557407 w 2173357"/>
                  <a:gd name="connsiteY4" fmla="*/ 198838 h 2211510"/>
                  <a:gd name="connsiteX5" fmla="*/ 1938407 w 2173357"/>
                  <a:gd name="connsiteY5" fmla="*/ 236938 h 2211510"/>
                  <a:gd name="connsiteX6" fmla="*/ 2173357 w 2173357"/>
                  <a:gd name="connsiteY6" fmla="*/ 988363 h 2211510"/>
                  <a:gd name="connsiteX7" fmla="*/ 2173357 w 2173357"/>
                  <a:gd name="connsiteY7" fmla="*/ 1380570 h 2211510"/>
                  <a:gd name="connsiteX8" fmla="*/ 1342417 w 2173357"/>
                  <a:gd name="connsiteY8" fmla="*/ 2211510 h 2211510"/>
                  <a:gd name="connsiteX9" fmla="*/ 830940 w 2173357"/>
                  <a:gd name="connsiteY9" fmla="*/ 2211510 h 2211510"/>
                  <a:gd name="connsiteX10" fmla="*/ 0 w 2173357"/>
                  <a:gd name="connsiteY10" fmla="*/ 1380570 h 2211510"/>
                  <a:gd name="connsiteX11" fmla="*/ 0 w 2173357"/>
                  <a:gd name="connsiteY11" fmla="*/ 988363 h 2211510"/>
                  <a:gd name="connsiteX0" fmla="*/ 0 w 2173357"/>
                  <a:gd name="connsiteY0" fmla="*/ 988363 h 2211510"/>
                  <a:gd name="connsiteX1" fmla="*/ 344557 w 2173357"/>
                  <a:gd name="connsiteY1" fmla="*/ 167087 h 2211510"/>
                  <a:gd name="connsiteX2" fmla="*/ 767440 w 2173357"/>
                  <a:gd name="connsiteY2" fmla="*/ 265373 h 2211510"/>
                  <a:gd name="connsiteX3" fmla="*/ 1170967 w 2173357"/>
                  <a:gd name="connsiteY3" fmla="*/ 5023 h 2211510"/>
                  <a:gd name="connsiteX4" fmla="*/ 1557407 w 2173357"/>
                  <a:gd name="connsiteY4" fmla="*/ 198838 h 2211510"/>
                  <a:gd name="connsiteX5" fmla="*/ 1938407 w 2173357"/>
                  <a:gd name="connsiteY5" fmla="*/ 236938 h 2211510"/>
                  <a:gd name="connsiteX6" fmla="*/ 2173357 w 2173357"/>
                  <a:gd name="connsiteY6" fmla="*/ 988363 h 2211510"/>
                  <a:gd name="connsiteX7" fmla="*/ 2173357 w 2173357"/>
                  <a:gd name="connsiteY7" fmla="*/ 1380570 h 2211510"/>
                  <a:gd name="connsiteX8" fmla="*/ 1342417 w 2173357"/>
                  <a:gd name="connsiteY8" fmla="*/ 2211510 h 2211510"/>
                  <a:gd name="connsiteX9" fmla="*/ 830940 w 2173357"/>
                  <a:gd name="connsiteY9" fmla="*/ 2211510 h 2211510"/>
                  <a:gd name="connsiteX10" fmla="*/ 0 w 2173357"/>
                  <a:gd name="connsiteY10" fmla="*/ 1380570 h 2211510"/>
                  <a:gd name="connsiteX11" fmla="*/ 0 w 2173357"/>
                  <a:gd name="connsiteY11" fmla="*/ 988363 h 2211510"/>
                  <a:gd name="connsiteX0" fmla="*/ 0 w 2173357"/>
                  <a:gd name="connsiteY0" fmla="*/ 988363 h 2211510"/>
                  <a:gd name="connsiteX1" fmla="*/ 344557 w 2173357"/>
                  <a:gd name="connsiteY1" fmla="*/ 167087 h 2211510"/>
                  <a:gd name="connsiteX2" fmla="*/ 767440 w 2173357"/>
                  <a:gd name="connsiteY2" fmla="*/ 265373 h 2211510"/>
                  <a:gd name="connsiteX3" fmla="*/ 1170967 w 2173357"/>
                  <a:gd name="connsiteY3" fmla="*/ 5023 h 2211510"/>
                  <a:gd name="connsiteX4" fmla="*/ 1557407 w 2173357"/>
                  <a:gd name="connsiteY4" fmla="*/ 198838 h 2211510"/>
                  <a:gd name="connsiteX5" fmla="*/ 1938407 w 2173357"/>
                  <a:gd name="connsiteY5" fmla="*/ 236938 h 2211510"/>
                  <a:gd name="connsiteX6" fmla="*/ 2173357 w 2173357"/>
                  <a:gd name="connsiteY6" fmla="*/ 988363 h 2211510"/>
                  <a:gd name="connsiteX7" fmla="*/ 2173357 w 2173357"/>
                  <a:gd name="connsiteY7" fmla="*/ 1380570 h 2211510"/>
                  <a:gd name="connsiteX8" fmla="*/ 1342417 w 2173357"/>
                  <a:gd name="connsiteY8" fmla="*/ 2211510 h 2211510"/>
                  <a:gd name="connsiteX9" fmla="*/ 830940 w 2173357"/>
                  <a:gd name="connsiteY9" fmla="*/ 2211510 h 2211510"/>
                  <a:gd name="connsiteX10" fmla="*/ 0 w 2173357"/>
                  <a:gd name="connsiteY10" fmla="*/ 1380570 h 2211510"/>
                  <a:gd name="connsiteX11" fmla="*/ 0 w 2173357"/>
                  <a:gd name="connsiteY11" fmla="*/ 988363 h 2211510"/>
                  <a:gd name="connsiteX0" fmla="*/ 0 w 2173357"/>
                  <a:gd name="connsiteY0" fmla="*/ 988363 h 2211510"/>
                  <a:gd name="connsiteX1" fmla="*/ 344557 w 2173357"/>
                  <a:gd name="connsiteY1" fmla="*/ 167087 h 2211510"/>
                  <a:gd name="connsiteX2" fmla="*/ 767440 w 2173357"/>
                  <a:gd name="connsiteY2" fmla="*/ 214573 h 2211510"/>
                  <a:gd name="connsiteX3" fmla="*/ 1170967 w 2173357"/>
                  <a:gd name="connsiteY3" fmla="*/ 5023 h 2211510"/>
                  <a:gd name="connsiteX4" fmla="*/ 1557407 w 2173357"/>
                  <a:gd name="connsiteY4" fmla="*/ 198838 h 2211510"/>
                  <a:gd name="connsiteX5" fmla="*/ 1938407 w 2173357"/>
                  <a:gd name="connsiteY5" fmla="*/ 236938 h 2211510"/>
                  <a:gd name="connsiteX6" fmla="*/ 2173357 w 2173357"/>
                  <a:gd name="connsiteY6" fmla="*/ 988363 h 2211510"/>
                  <a:gd name="connsiteX7" fmla="*/ 2173357 w 2173357"/>
                  <a:gd name="connsiteY7" fmla="*/ 1380570 h 2211510"/>
                  <a:gd name="connsiteX8" fmla="*/ 1342417 w 2173357"/>
                  <a:gd name="connsiteY8" fmla="*/ 2211510 h 2211510"/>
                  <a:gd name="connsiteX9" fmla="*/ 830940 w 2173357"/>
                  <a:gd name="connsiteY9" fmla="*/ 2211510 h 2211510"/>
                  <a:gd name="connsiteX10" fmla="*/ 0 w 2173357"/>
                  <a:gd name="connsiteY10" fmla="*/ 1380570 h 2211510"/>
                  <a:gd name="connsiteX11" fmla="*/ 0 w 2173357"/>
                  <a:gd name="connsiteY11" fmla="*/ 988363 h 2211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73357" h="2211510">
                    <a:moveTo>
                      <a:pt x="0" y="988363"/>
                    </a:moveTo>
                    <a:cubicBezTo>
                      <a:pt x="66951" y="814691"/>
                      <a:pt x="21917" y="311927"/>
                      <a:pt x="344557" y="167087"/>
                    </a:cubicBezTo>
                    <a:cubicBezTo>
                      <a:pt x="470347" y="47647"/>
                      <a:pt x="623355" y="232059"/>
                      <a:pt x="767440" y="214573"/>
                    </a:cubicBezTo>
                    <a:cubicBezTo>
                      <a:pt x="931582" y="138373"/>
                      <a:pt x="778225" y="24073"/>
                      <a:pt x="1170967" y="5023"/>
                    </a:cubicBezTo>
                    <a:cubicBezTo>
                      <a:pt x="1310036" y="-17708"/>
                      <a:pt x="1390342" y="34948"/>
                      <a:pt x="1557407" y="198838"/>
                    </a:cubicBezTo>
                    <a:cubicBezTo>
                      <a:pt x="1658855" y="272415"/>
                      <a:pt x="1835749" y="105351"/>
                      <a:pt x="1938407" y="236938"/>
                    </a:cubicBezTo>
                    <a:cubicBezTo>
                      <a:pt x="2041065" y="368525"/>
                      <a:pt x="2145840" y="540583"/>
                      <a:pt x="2173357" y="988363"/>
                    </a:cubicBezTo>
                    <a:lnTo>
                      <a:pt x="2173357" y="1380570"/>
                    </a:lnTo>
                    <a:cubicBezTo>
                      <a:pt x="2173357" y="1839485"/>
                      <a:pt x="1801332" y="2211510"/>
                      <a:pt x="1342417" y="2211510"/>
                    </a:cubicBezTo>
                    <a:lnTo>
                      <a:pt x="830940" y="2211510"/>
                    </a:lnTo>
                    <a:cubicBezTo>
                      <a:pt x="372025" y="2211510"/>
                      <a:pt x="0" y="1839485"/>
                      <a:pt x="0" y="1380570"/>
                    </a:cubicBezTo>
                    <a:lnTo>
                      <a:pt x="0" y="988363"/>
                    </a:lnTo>
                    <a:close/>
                  </a:path>
                </a:pathLst>
              </a:custGeom>
              <a:solidFill>
                <a:srgbClr val="FFA31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21B87AD0-959B-9BC3-BD3C-4EE9FE70894A}"/>
                  </a:ext>
                </a:extLst>
              </p:cNvPr>
              <p:cNvSpPr/>
              <p:nvPr/>
            </p:nvSpPr>
            <p:spPr>
              <a:xfrm>
                <a:off x="5344514" y="1442994"/>
                <a:ext cx="459386" cy="722356"/>
              </a:xfrm>
              <a:custGeom>
                <a:avLst/>
                <a:gdLst>
                  <a:gd name="connsiteX0" fmla="*/ 459386 w 459386"/>
                  <a:gd name="connsiteY0" fmla="*/ 11156 h 722356"/>
                  <a:gd name="connsiteX1" fmla="*/ 141886 w 459386"/>
                  <a:gd name="connsiteY1" fmla="*/ 17506 h 722356"/>
                  <a:gd name="connsiteX2" fmla="*/ 2186 w 459386"/>
                  <a:gd name="connsiteY2" fmla="*/ 176256 h 722356"/>
                  <a:gd name="connsiteX3" fmla="*/ 59336 w 459386"/>
                  <a:gd name="connsiteY3" fmla="*/ 582656 h 722356"/>
                  <a:gd name="connsiteX4" fmla="*/ 97436 w 459386"/>
                  <a:gd name="connsiteY4" fmla="*/ 722356 h 722356"/>
                  <a:gd name="connsiteX5" fmla="*/ 97436 w 459386"/>
                  <a:gd name="connsiteY5" fmla="*/ 722356 h 722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9386" h="722356">
                    <a:moveTo>
                      <a:pt x="459386" y="11156"/>
                    </a:moveTo>
                    <a:cubicBezTo>
                      <a:pt x="338736" y="572"/>
                      <a:pt x="218086" y="-10011"/>
                      <a:pt x="141886" y="17506"/>
                    </a:cubicBezTo>
                    <a:cubicBezTo>
                      <a:pt x="65686" y="45023"/>
                      <a:pt x="15944" y="82064"/>
                      <a:pt x="2186" y="176256"/>
                    </a:cubicBezTo>
                    <a:cubicBezTo>
                      <a:pt x="-11572" y="270448"/>
                      <a:pt x="43461" y="491639"/>
                      <a:pt x="59336" y="582656"/>
                    </a:cubicBezTo>
                    <a:cubicBezTo>
                      <a:pt x="75211" y="673673"/>
                      <a:pt x="97436" y="722356"/>
                      <a:pt x="97436" y="722356"/>
                    </a:cubicBezTo>
                    <a:lnTo>
                      <a:pt x="97436" y="722356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86E4A1A1-CC74-90A1-F5FA-E246260BDEF7}"/>
                  </a:ext>
                </a:extLst>
              </p:cNvPr>
              <p:cNvSpPr/>
              <p:nvPr/>
            </p:nvSpPr>
            <p:spPr>
              <a:xfrm flipH="1">
                <a:off x="4174193" y="1442994"/>
                <a:ext cx="459386" cy="722356"/>
              </a:xfrm>
              <a:custGeom>
                <a:avLst/>
                <a:gdLst>
                  <a:gd name="connsiteX0" fmla="*/ 459386 w 459386"/>
                  <a:gd name="connsiteY0" fmla="*/ 11156 h 722356"/>
                  <a:gd name="connsiteX1" fmla="*/ 141886 w 459386"/>
                  <a:gd name="connsiteY1" fmla="*/ 17506 h 722356"/>
                  <a:gd name="connsiteX2" fmla="*/ 2186 w 459386"/>
                  <a:gd name="connsiteY2" fmla="*/ 176256 h 722356"/>
                  <a:gd name="connsiteX3" fmla="*/ 59336 w 459386"/>
                  <a:gd name="connsiteY3" fmla="*/ 582656 h 722356"/>
                  <a:gd name="connsiteX4" fmla="*/ 97436 w 459386"/>
                  <a:gd name="connsiteY4" fmla="*/ 722356 h 722356"/>
                  <a:gd name="connsiteX5" fmla="*/ 97436 w 459386"/>
                  <a:gd name="connsiteY5" fmla="*/ 722356 h 722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9386" h="722356">
                    <a:moveTo>
                      <a:pt x="459386" y="11156"/>
                    </a:moveTo>
                    <a:cubicBezTo>
                      <a:pt x="338736" y="572"/>
                      <a:pt x="218086" y="-10011"/>
                      <a:pt x="141886" y="17506"/>
                    </a:cubicBezTo>
                    <a:cubicBezTo>
                      <a:pt x="65686" y="45023"/>
                      <a:pt x="15944" y="82064"/>
                      <a:pt x="2186" y="176256"/>
                    </a:cubicBezTo>
                    <a:cubicBezTo>
                      <a:pt x="-11572" y="270448"/>
                      <a:pt x="43461" y="491639"/>
                      <a:pt x="59336" y="582656"/>
                    </a:cubicBezTo>
                    <a:cubicBezTo>
                      <a:pt x="75211" y="673673"/>
                      <a:pt x="97436" y="722356"/>
                      <a:pt x="97436" y="722356"/>
                    </a:cubicBezTo>
                    <a:lnTo>
                      <a:pt x="97436" y="722356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C43256EC-88D5-8F2B-9A0E-593AB0E938E4}"/>
                  </a:ext>
                </a:extLst>
              </p:cNvPr>
              <p:cNvSpPr/>
              <p:nvPr/>
            </p:nvSpPr>
            <p:spPr>
              <a:xfrm flipV="1">
                <a:off x="5479042" y="1644650"/>
                <a:ext cx="387266" cy="3849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104EC591-3E02-5A76-7DD6-54205608B0D2}"/>
                  </a:ext>
                </a:extLst>
              </p:cNvPr>
              <p:cNvSpPr/>
              <p:nvPr/>
            </p:nvSpPr>
            <p:spPr>
              <a:xfrm flipV="1">
                <a:off x="5521102" y="2663745"/>
                <a:ext cx="53315" cy="5299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98BD06AF-CB7E-0302-833D-D9172362524F}"/>
                  </a:ext>
                </a:extLst>
              </p:cNvPr>
              <p:cNvSpPr/>
              <p:nvPr/>
            </p:nvSpPr>
            <p:spPr>
              <a:xfrm flipV="1">
                <a:off x="5291199" y="2626569"/>
                <a:ext cx="53315" cy="5299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3E2988CE-8889-2A1B-C74B-BC3AB7EC28FD}"/>
                  </a:ext>
                </a:extLst>
              </p:cNvPr>
              <p:cNvSpPr/>
              <p:nvPr/>
            </p:nvSpPr>
            <p:spPr>
              <a:xfrm flipV="1">
                <a:off x="5486084" y="2469449"/>
                <a:ext cx="53315" cy="5299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D2270F08-9F9F-8ABB-A1C3-0301388A9A52}"/>
                  </a:ext>
                </a:extLst>
              </p:cNvPr>
              <p:cNvSpPr/>
              <p:nvPr/>
            </p:nvSpPr>
            <p:spPr>
              <a:xfrm flipV="1">
                <a:off x="4755454" y="2681937"/>
                <a:ext cx="53315" cy="5299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A596222-B735-3DCC-B82F-0892DFDA0407}"/>
                  </a:ext>
                </a:extLst>
              </p:cNvPr>
              <p:cNvSpPr/>
              <p:nvPr/>
            </p:nvSpPr>
            <p:spPr>
              <a:xfrm flipV="1">
                <a:off x="4510492" y="2686411"/>
                <a:ext cx="53315" cy="5299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87EB0098-853E-E6F0-C50A-C3A007733BF3}"/>
                  </a:ext>
                </a:extLst>
              </p:cNvPr>
              <p:cNvSpPr/>
              <p:nvPr/>
            </p:nvSpPr>
            <p:spPr>
              <a:xfrm flipV="1">
                <a:off x="4582256" y="2479590"/>
                <a:ext cx="53315" cy="5299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091B200A-78D0-52E5-4E27-A5F8361C80DF}"/>
                  </a:ext>
                </a:extLst>
              </p:cNvPr>
              <p:cNvSpPr/>
              <p:nvPr/>
            </p:nvSpPr>
            <p:spPr>
              <a:xfrm flipH="1">
                <a:off x="4365405" y="2473896"/>
                <a:ext cx="658683" cy="482907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8683" h="482907">
                    <a:moveTo>
                      <a:pt x="0" y="0"/>
                    </a:moveTo>
                    <a:cubicBezTo>
                      <a:pt x="16933" y="249237"/>
                      <a:pt x="-14288" y="298450"/>
                      <a:pt x="69850" y="419100"/>
                    </a:cubicBezTo>
                    <a:cubicBezTo>
                      <a:pt x="153988" y="539750"/>
                      <a:pt x="548746" y="475192"/>
                      <a:pt x="619125" y="342900"/>
                    </a:cubicBezTo>
                    <a:cubicBezTo>
                      <a:pt x="689504" y="210608"/>
                      <a:pt x="644525" y="158750"/>
                      <a:pt x="644525" y="158750"/>
                    </a:cubicBezTo>
                    <a:lnTo>
                      <a:pt x="644525" y="15875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B7929B4A-672E-AEE2-DDFD-D9A4187981E9}"/>
                  </a:ext>
                </a:extLst>
              </p:cNvPr>
              <p:cNvSpPr/>
              <p:nvPr/>
            </p:nvSpPr>
            <p:spPr>
              <a:xfrm flipV="1">
                <a:off x="5539399" y="1723087"/>
                <a:ext cx="163159" cy="16217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920FCFC3-59CF-D863-084B-3E2779A5D33F}"/>
                  </a:ext>
                </a:extLst>
              </p:cNvPr>
              <p:cNvSpPr/>
              <p:nvPr/>
            </p:nvSpPr>
            <p:spPr>
              <a:xfrm flipV="1">
                <a:off x="4167526" y="1644650"/>
                <a:ext cx="387266" cy="3849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B677673C-4013-7FB2-60A9-96970F96A77D}"/>
                  </a:ext>
                </a:extLst>
              </p:cNvPr>
              <p:cNvSpPr/>
              <p:nvPr/>
            </p:nvSpPr>
            <p:spPr>
              <a:xfrm flipV="1">
                <a:off x="4227883" y="1723087"/>
                <a:ext cx="163159" cy="16217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Oval 15">
                <a:extLst>
                  <a:ext uri="{FF2B5EF4-FFF2-40B4-BE49-F238E27FC236}">
                    <a16:creationId xmlns:a16="http://schemas.microsoft.com/office/drawing/2014/main" id="{3AD442EE-C233-0B38-700E-E5A2DEFDD979}"/>
                  </a:ext>
                </a:extLst>
              </p:cNvPr>
              <p:cNvSpPr/>
              <p:nvPr/>
            </p:nvSpPr>
            <p:spPr>
              <a:xfrm rot="877320">
                <a:off x="3350630" y="1130901"/>
                <a:ext cx="523576" cy="799210"/>
              </a:xfrm>
              <a:custGeom>
                <a:avLst/>
                <a:gdLst>
                  <a:gd name="connsiteX0" fmla="*/ 0 w 346312"/>
                  <a:gd name="connsiteY0" fmla="*/ 252453 h 504905"/>
                  <a:gd name="connsiteX1" fmla="*/ 173156 w 346312"/>
                  <a:gd name="connsiteY1" fmla="*/ 0 h 504905"/>
                  <a:gd name="connsiteX2" fmla="*/ 346312 w 346312"/>
                  <a:gd name="connsiteY2" fmla="*/ 252453 h 504905"/>
                  <a:gd name="connsiteX3" fmla="*/ 173156 w 346312"/>
                  <a:gd name="connsiteY3" fmla="*/ 504906 h 504905"/>
                  <a:gd name="connsiteX4" fmla="*/ 0 w 346312"/>
                  <a:gd name="connsiteY4" fmla="*/ 252453 h 504905"/>
                  <a:gd name="connsiteX0" fmla="*/ 0 w 194800"/>
                  <a:gd name="connsiteY0" fmla="*/ 259470 h 518940"/>
                  <a:gd name="connsiteX1" fmla="*/ 173156 w 194800"/>
                  <a:gd name="connsiteY1" fmla="*/ 7017 h 518940"/>
                  <a:gd name="connsiteX2" fmla="*/ 173156 w 194800"/>
                  <a:gd name="connsiteY2" fmla="*/ 511923 h 518940"/>
                  <a:gd name="connsiteX3" fmla="*/ 0 w 194800"/>
                  <a:gd name="connsiteY3" fmla="*/ 259470 h 518940"/>
                  <a:gd name="connsiteX0" fmla="*/ 1145 w 273041"/>
                  <a:gd name="connsiteY0" fmla="*/ 255861 h 513729"/>
                  <a:gd name="connsiteX1" fmla="*/ 266734 w 273041"/>
                  <a:gd name="connsiteY1" fmla="*/ 5543 h 513729"/>
                  <a:gd name="connsiteX2" fmla="*/ 174301 w 273041"/>
                  <a:gd name="connsiteY2" fmla="*/ 508314 h 513729"/>
                  <a:gd name="connsiteX3" fmla="*/ 1145 w 273041"/>
                  <a:gd name="connsiteY3" fmla="*/ 255861 h 513729"/>
                  <a:gd name="connsiteX0" fmla="*/ 101 w 284884"/>
                  <a:gd name="connsiteY0" fmla="*/ 255222 h 497376"/>
                  <a:gd name="connsiteX1" fmla="*/ 265690 w 284884"/>
                  <a:gd name="connsiteY1" fmla="*/ 4904 h 497376"/>
                  <a:gd name="connsiteX2" fmla="*/ 234700 w 284884"/>
                  <a:gd name="connsiteY2" fmla="*/ 491645 h 497376"/>
                  <a:gd name="connsiteX3" fmla="*/ 101 w 284884"/>
                  <a:gd name="connsiteY3" fmla="*/ 255222 h 497376"/>
                  <a:gd name="connsiteX0" fmla="*/ 1781 w 286564"/>
                  <a:gd name="connsiteY0" fmla="*/ 259276 h 506421"/>
                  <a:gd name="connsiteX1" fmla="*/ 267370 w 286564"/>
                  <a:gd name="connsiteY1" fmla="*/ 8958 h 506421"/>
                  <a:gd name="connsiteX2" fmla="*/ 236380 w 286564"/>
                  <a:gd name="connsiteY2" fmla="*/ 495699 h 506421"/>
                  <a:gd name="connsiteX3" fmla="*/ 1781 w 286564"/>
                  <a:gd name="connsiteY3" fmla="*/ 259276 h 506421"/>
                  <a:gd name="connsiteX0" fmla="*/ 1 w 297022"/>
                  <a:gd name="connsiteY0" fmla="*/ 255452 h 503363"/>
                  <a:gd name="connsiteX1" fmla="*/ 265590 w 297022"/>
                  <a:gd name="connsiteY1" fmla="*/ 5134 h 503363"/>
                  <a:gd name="connsiteX2" fmla="*/ 262384 w 297022"/>
                  <a:gd name="connsiteY2" fmla="*/ 497752 h 503363"/>
                  <a:gd name="connsiteX3" fmla="*/ 1 w 297022"/>
                  <a:gd name="connsiteY3" fmla="*/ 255452 h 503363"/>
                  <a:gd name="connsiteX0" fmla="*/ 53 w 297074"/>
                  <a:gd name="connsiteY0" fmla="*/ 259404 h 511763"/>
                  <a:gd name="connsiteX1" fmla="*/ 265642 w 297074"/>
                  <a:gd name="connsiteY1" fmla="*/ 9086 h 511763"/>
                  <a:gd name="connsiteX2" fmla="*/ 262436 w 297074"/>
                  <a:gd name="connsiteY2" fmla="*/ 501704 h 511763"/>
                  <a:gd name="connsiteX3" fmla="*/ 53 w 297074"/>
                  <a:gd name="connsiteY3" fmla="*/ 259404 h 511763"/>
                  <a:gd name="connsiteX0" fmla="*/ 19 w 303852"/>
                  <a:gd name="connsiteY0" fmla="*/ 258433 h 506471"/>
                  <a:gd name="connsiteX1" fmla="*/ 276549 w 303852"/>
                  <a:gd name="connsiteY1" fmla="*/ 5081 h 506471"/>
                  <a:gd name="connsiteX2" fmla="*/ 262402 w 303852"/>
                  <a:gd name="connsiteY2" fmla="*/ 500733 h 506471"/>
                  <a:gd name="connsiteX3" fmla="*/ 19 w 303852"/>
                  <a:gd name="connsiteY3" fmla="*/ 258433 h 506471"/>
                  <a:gd name="connsiteX0" fmla="*/ 18 w 306343"/>
                  <a:gd name="connsiteY0" fmla="*/ 220427 h 507111"/>
                  <a:gd name="connsiteX1" fmla="*/ 278769 w 306343"/>
                  <a:gd name="connsiteY1" fmla="*/ 7862 h 507111"/>
                  <a:gd name="connsiteX2" fmla="*/ 264622 w 306343"/>
                  <a:gd name="connsiteY2" fmla="*/ 503514 h 507111"/>
                  <a:gd name="connsiteX3" fmla="*/ 18 w 306343"/>
                  <a:gd name="connsiteY3" fmla="*/ 220427 h 507111"/>
                  <a:gd name="connsiteX0" fmla="*/ 682 w 307007"/>
                  <a:gd name="connsiteY0" fmla="*/ 228521 h 518073"/>
                  <a:gd name="connsiteX1" fmla="*/ 279433 w 307007"/>
                  <a:gd name="connsiteY1" fmla="*/ 15956 h 518073"/>
                  <a:gd name="connsiteX2" fmla="*/ 265286 w 307007"/>
                  <a:gd name="connsiteY2" fmla="*/ 511608 h 518073"/>
                  <a:gd name="connsiteX3" fmla="*/ 682 w 307007"/>
                  <a:gd name="connsiteY3" fmla="*/ 228521 h 518073"/>
                  <a:gd name="connsiteX0" fmla="*/ 455 w 306780"/>
                  <a:gd name="connsiteY0" fmla="*/ 229935 h 519977"/>
                  <a:gd name="connsiteX1" fmla="*/ 279206 w 306780"/>
                  <a:gd name="connsiteY1" fmla="*/ 17370 h 519977"/>
                  <a:gd name="connsiteX2" fmla="*/ 265059 w 306780"/>
                  <a:gd name="connsiteY2" fmla="*/ 513022 h 519977"/>
                  <a:gd name="connsiteX3" fmla="*/ 455 w 306780"/>
                  <a:gd name="connsiteY3" fmla="*/ 229935 h 519977"/>
                  <a:gd name="connsiteX0" fmla="*/ 5 w 309823"/>
                  <a:gd name="connsiteY0" fmla="*/ 219511 h 487881"/>
                  <a:gd name="connsiteX1" fmla="*/ 278756 w 309823"/>
                  <a:gd name="connsiteY1" fmla="*/ 6946 h 487881"/>
                  <a:gd name="connsiteX2" fmla="*/ 271744 w 309823"/>
                  <a:gd name="connsiteY2" fmla="*/ 484059 h 487881"/>
                  <a:gd name="connsiteX3" fmla="*/ 5 w 309823"/>
                  <a:gd name="connsiteY3" fmla="*/ 219511 h 487881"/>
                  <a:gd name="connsiteX0" fmla="*/ 947 w 310765"/>
                  <a:gd name="connsiteY0" fmla="*/ 230765 h 504215"/>
                  <a:gd name="connsiteX1" fmla="*/ 279698 w 310765"/>
                  <a:gd name="connsiteY1" fmla="*/ 18200 h 504215"/>
                  <a:gd name="connsiteX2" fmla="*/ 272686 w 310765"/>
                  <a:gd name="connsiteY2" fmla="*/ 495313 h 504215"/>
                  <a:gd name="connsiteX3" fmla="*/ 947 w 310765"/>
                  <a:gd name="connsiteY3" fmla="*/ 230765 h 504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765" h="504215">
                    <a:moveTo>
                      <a:pt x="947" y="230765"/>
                    </a:moveTo>
                    <a:cubicBezTo>
                      <a:pt x="18921" y="-2463"/>
                      <a:pt x="234408" y="-25891"/>
                      <a:pt x="279698" y="18200"/>
                    </a:cubicBezTo>
                    <a:cubicBezTo>
                      <a:pt x="324988" y="62291"/>
                      <a:pt x="319144" y="459886"/>
                      <a:pt x="272686" y="495313"/>
                    </a:cubicBezTo>
                    <a:cubicBezTo>
                      <a:pt x="226228" y="530740"/>
                      <a:pt x="-17027" y="463993"/>
                      <a:pt x="947" y="230765"/>
                    </a:cubicBezTo>
                    <a:close/>
                  </a:path>
                </a:pathLst>
              </a:custGeom>
              <a:solidFill>
                <a:srgbClr val="FFA31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Oval 15">
                <a:extLst>
                  <a:ext uri="{FF2B5EF4-FFF2-40B4-BE49-F238E27FC236}">
                    <a16:creationId xmlns:a16="http://schemas.microsoft.com/office/drawing/2014/main" id="{17DD354B-134E-577F-C1D6-A87A0A846389}"/>
                  </a:ext>
                </a:extLst>
              </p:cNvPr>
              <p:cNvSpPr/>
              <p:nvPr/>
            </p:nvSpPr>
            <p:spPr>
              <a:xfrm rot="877320">
                <a:off x="3577100" y="1296137"/>
                <a:ext cx="297074" cy="511763"/>
              </a:xfrm>
              <a:custGeom>
                <a:avLst/>
                <a:gdLst>
                  <a:gd name="connsiteX0" fmla="*/ 0 w 346312"/>
                  <a:gd name="connsiteY0" fmla="*/ 252453 h 504905"/>
                  <a:gd name="connsiteX1" fmla="*/ 173156 w 346312"/>
                  <a:gd name="connsiteY1" fmla="*/ 0 h 504905"/>
                  <a:gd name="connsiteX2" fmla="*/ 346312 w 346312"/>
                  <a:gd name="connsiteY2" fmla="*/ 252453 h 504905"/>
                  <a:gd name="connsiteX3" fmla="*/ 173156 w 346312"/>
                  <a:gd name="connsiteY3" fmla="*/ 504906 h 504905"/>
                  <a:gd name="connsiteX4" fmla="*/ 0 w 346312"/>
                  <a:gd name="connsiteY4" fmla="*/ 252453 h 504905"/>
                  <a:gd name="connsiteX0" fmla="*/ 0 w 194800"/>
                  <a:gd name="connsiteY0" fmla="*/ 259470 h 518940"/>
                  <a:gd name="connsiteX1" fmla="*/ 173156 w 194800"/>
                  <a:gd name="connsiteY1" fmla="*/ 7017 h 518940"/>
                  <a:gd name="connsiteX2" fmla="*/ 173156 w 194800"/>
                  <a:gd name="connsiteY2" fmla="*/ 511923 h 518940"/>
                  <a:gd name="connsiteX3" fmla="*/ 0 w 194800"/>
                  <a:gd name="connsiteY3" fmla="*/ 259470 h 518940"/>
                  <a:gd name="connsiteX0" fmla="*/ 1145 w 273041"/>
                  <a:gd name="connsiteY0" fmla="*/ 255861 h 513729"/>
                  <a:gd name="connsiteX1" fmla="*/ 266734 w 273041"/>
                  <a:gd name="connsiteY1" fmla="*/ 5543 h 513729"/>
                  <a:gd name="connsiteX2" fmla="*/ 174301 w 273041"/>
                  <a:gd name="connsiteY2" fmla="*/ 508314 h 513729"/>
                  <a:gd name="connsiteX3" fmla="*/ 1145 w 273041"/>
                  <a:gd name="connsiteY3" fmla="*/ 255861 h 513729"/>
                  <a:gd name="connsiteX0" fmla="*/ 101 w 284884"/>
                  <a:gd name="connsiteY0" fmla="*/ 255222 h 497376"/>
                  <a:gd name="connsiteX1" fmla="*/ 265690 w 284884"/>
                  <a:gd name="connsiteY1" fmla="*/ 4904 h 497376"/>
                  <a:gd name="connsiteX2" fmla="*/ 234700 w 284884"/>
                  <a:gd name="connsiteY2" fmla="*/ 491645 h 497376"/>
                  <a:gd name="connsiteX3" fmla="*/ 101 w 284884"/>
                  <a:gd name="connsiteY3" fmla="*/ 255222 h 497376"/>
                  <a:gd name="connsiteX0" fmla="*/ 1781 w 286564"/>
                  <a:gd name="connsiteY0" fmla="*/ 259276 h 506421"/>
                  <a:gd name="connsiteX1" fmla="*/ 267370 w 286564"/>
                  <a:gd name="connsiteY1" fmla="*/ 8958 h 506421"/>
                  <a:gd name="connsiteX2" fmla="*/ 236380 w 286564"/>
                  <a:gd name="connsiteY2" fmla="*/ 495699 h 506421"/>
                  <a:gd name="connsiteX3" fmla="*/ 1781 w 286564"/>
                  <a:gd name="connsiteY3" fmla="*/ 259276 h 506421"/>
                  <a:gd name="connsiteX0" fmla="*/ 1 w 297022"/>
                  <a:gd name="connsiteY0" fmla="*/ 255452 h 503363"/>
                  <a:gd name="connsiteX1" fmla="*/ 265590 w 297022"/>
                  <a:gd name="connsiteY1" fmla="*/ 5134 h 503363"/>
                  <a:gd name="connsiteX2" fmla="*/ 262384 w 297022"/>
                  <a:gd name="connsiteY2" fmla="*/ 497752 h 503363"/>
                  <a:gd name="connsiteX3" fmla="*/ 1 w 297022"/>
                  <a:gd name="connsiteY3" fmla="*/ 255452 h 503363"/>
                  <a:gd name="connsiteX0" fmla="*/ 53 w 297074"/>
                  <a:gd name="connsiteY0" fmla="*/ 259404 h 511763"/>
                  <a:gd name="connsiteX1" fmla="*/ 265642 w 297074"/>
                  <a:gd name="connsiteY1" fmla="*/ 9086 h 511763"/>
                  <a:gd name="connsiteX2" fmla="*/ 262436 w 297074"/>
                  <a:gd name="connsiteY2" fmla="*/ 501704 h 511763"/>
                  <a:gd name="connsiteX3" fmla="*/ 53 w 297074"/>
                  <a:gd name="connsiteY3" fmla="*/ 259404 h 511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7074" h="511763">
                    <a:moveTo>
                      <a:pt x="53" y="259404"/>
                    </a:moveTo>
                    <a:cubicBezTo>
                      <a:pt x="4058" y="64832"/>
                      <a:pt x="221912" y="-31297"/>
                      <a:pt x="265642" y="9086"/>
                    </a:cubicBezTo>
                    <a:cubicBezTo>
                      <a:pt x="309373" y="49469"/>
                      <a:pt x="306701" y="459984"/>
                      <a:pt x="262436" y="501704"/>
                    </a:cubicBezTo>
                    <a:cubicBezTo>
                      <a:pt x="218171" y="543424"/>
                      <a:pt x="-3952" y="453976"/>
                      <a:pt x="53" y="259404"/>
                    </a:cubicBezTo>
                    <a:close/>
                  </a:path>
                </a:pathLst>
              </a:cu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Oval 15">
                <a:extLst>
                  <a:ext uri="{FF2B5EF4-FFF2-40B4-BE49-F238E27FC236}">
                    <a16:creationId xmlns:a16="http://schemas.microsoft.com/office/drawing/2014/main" id="{553F6E99-8551-B56F-D5A2-FC3D945BD407}"/>
                  </a:ext>
                </a:extLst>
              </p:cNvPr>
              <p:cNvSpPr/>
              <p:nvPr/>
            </p:nvSpPr>
            <p:spPr>
              <a:xfrm rot="20722680" flipH="1">
                <a:off x="6210944" y="1115187"/>
                <a:ext cx="523576" cy="799210"/>
              </a:xfrm>
              <a:custGeom>
                <a:avLst/>
                <a:gdLst>
                  <a:gd name="connsiteX0" fmla="*/ 0 w 346312"/>
                  <a:gd name="connsiteY0" fmla="*/ 252453 h 504905"/>
                  <a:gd name="connsiteX1" fmla="*/ 173156 w 346312"/>
                  <a:gd name="connsiteY1" fmla="*/ 0 h 504905"/>
                  <a:gd name="connsiteX2" fmla="*/ 346312 w 346312"/>
                  <a:gd name="connsiteY2" fmla="*/ 252453 h 504905"/>
                  <a:gd name="connsiteX3" fmla="*/ 173156 w 346312"/>
                  <a:gd name="connsiteY3" fmla="*/ 504906 h 504905"/>
                  <a:gd name="connsiteX4" fmla="*/ 0 w 346312"/>
                  <a:gd name="connsiteY4" fmla="*/ 252453 h 504905"/>
                  <a:gd name="connsiteX0" fmla="*/ 0 w 194800"/>
                  <a:gd name="connsiteY0" fmla="*/ 259470 h 518940"/>
                  <a:gd name="connsiteX1" fmla="*/ 173156 w 194800"/>
                  <a:gd name="connsiteY1" fmla="*/ 7017 h 518940"/>
                  <a:gd name="connsiteX2" fmla="*/ 173156 w 194800"/>
                  <a:gd name="connsiteY2" fmla="*/ 511923 h 518940"/>
                  <a:gd name="connsiteX3" fmla="*/ 0 w 194800"/>
                  <a:gd name="connsiteY3" fmla="*/ 259470 h 518940"/>
                  <a:gd name="connsiteX0" fmla="*/ 1145 w 273041"/>
                  <a:gd name="connsiteY0" fmla="*/ 255861 h 513729"/>
                  <a:gd name="connsiteX1" fmla="*/ 266734 w 273041"/>
                  <a:gd name="connsiteY1" fmla="*/ 5543 h 513729"/>
                  <a:gd name="connsiteX2" fmla="*/ 174301 w 273041"/>
                  <a:gd name="connsiteY2" fmla="*/ 508314 h 513729"/>
                  <a:gd name="connsiteX3" fmla="*/ 1145 w 273041"/>
                  <a:gd name="connsiteY3" fmla="*/ 255861 h 513729"/>
                  <a:gd name="connsiteX0" fmla="*/ 101 w 284884"/>
                  <a:gd name="connsiteY0" fmla="*/ 255222 h 497376"/>
                  <a:gd name="connsiteX1" fmla="*/ 265690 w 284884"/>
                  <a:gd name="connsiteY1" fmla="*/ 4904 h 497376"/>
                  <a:gd name="connsiteX2" fmla="*/ 234700 w 284884"/>
                  <a:gd name="connsiteY2" fmla="*/ 491645 h 497376"/>
                  <a:gd name="connsiteX3" fmla="*/ 101 w 284884"/>
                  <a:gd name="connsiteY3" fmla="*/ 255222 h 497376"/>
                  <a:gd name="connsiteX0" fmla="*/ 1781 w 286564"/>
                  <a:gd name="connsiteY0" fmla="*/ 259276 h 506421"/>
                  <a:gd name="connsiteX1" fmla="*/ 267370 w 286564"/>
                  <a:gd name="connsiteY1" fmla="*/ 8958 h 506421"/>
                  <a:gd name="connsiteX2" fmla="*/ 236380 w 286564"/>
                  <a:gd name="connsiteY2" fmla="*/ 495699 h 506421"/>
                  <a:gd name="connsiteX3" fmla="*/ 1781 w 286564"/>
                  <a:gd name="connsiteY3" fmla="*/ 259276 h 506421"/>
                  <a:gd name="connsiteX0" fmla="*/ 1 w 297022"/>
                  <a:gd name="connsiteY0" fmla="*/ 255452 h 503363"/>
                  <a:gd name="connsiteX1" fmla="*/ 265590 w 297022"/>
                  <a:gd name="connsiteY1" fmla="*/ 5134 h 503363"/>
                  <a:gd name="connsiteX2" fmla="*/ 262384 w 297022"/>
                  <a:gd name="connsiteY2" fmla="*/ 497752 h 503363"/>
                  <a:gd name="connsiteX3" fmla="*/ 1 w 297022"/>
                  <a:gd name="connsiteY3" fmla="*/ 255452 h 503363"/>
                  <a:gd name="connsiteX0" fmla="*/ 53 w 297074"/>
                  <a:gd name="connsiteY0" fmla="*/ 259404 h 511763"/>
                  <a:gd name="connsiteX1" fmla="*/ 265642 w 297074"/>
                  <a:gd name="connsiteY1" fmla="*/ 9086 h 511763"/>
                  <a:gd name="connsiteX2" fmla="*/ 262436 w 297074"/>
                  <a:gd name="connsiteY2" fmla="*/ 501704 h 511763"/>
                  <a:gd name="connsiteX3" fmla="*/ 53 w 297074"/>
                  <a:gd name="connsiteY3" fmla="*/ 259404 h 511763"/>
                  <a:gd name="connsiteX0" fmla="*/ 19 w 303852"/>
                  <a:gd name="connsiteY0" fmla="*/ 258433 h 506471"/>
                  <a:gd name="connsiteX1" fmla="*/ 276549 w 303852"/>
                  <a:gd name="connsiteY1" fmla="*/ 5081 h 506471"/>
                  <a:gd name="connsiteX2" fmla="*/ 262402 w 303852"/>
                  <a:gd name="connsiteY2" fmla="*/ 500733 h 506471"/>
                  <a:gd name="connsiteX3" fmla="*/ 19 w 303852"/>
                  <a:gd name="connsiteY3" fmla="*/ 258433 h 506471"/>
                  <a:gd name="connsiteX0" fmla="*/ 18 w 306343"/>
                  <a:gd name="connsiteY0" fmla="*/ 220427 h 507111"/>
                  <a:gd name="connsiteX1" fmla="*/ 278769 w 306343"/>
                  <a:gd name="connsiteY1" fmla="*/ 7862 h 507111"/>
                  <a:gd name="connsiteX2" fmla="*/ 264622 w 306343"/>
                  <a:gd name="connsiteY2" fmla="*/ 503514 h 507111"/>
                  <a:gd name="connsiteX3" fmla="*/ 18 w 306343"/>
                  <a:gd name="connsiteY3" fmla="*/ 220427 h 507111"/>
                  <a:gd name="connsiteX0" fmla="*/ 682 w 307007"/>
                  <a:gd name="connsiteY0" fmla="*/ 228521 h 518073"/>
                  <a:gd name="connsiteX1" fmla="*/ 279433 w 307007"/>
                  <a:gd name="connsiteY1" fmla="*/ 15956 h 518073"/>
                  <a:gd name="connsiteX2" fmla="*/ 265286 w 307007"/>
                  <a:gd name="connsiteY2" fmla="*/ 511608 h 518073"/>
                  <a:gd name="connsiteX3" fmla="*/ 682 w 307007"/>
                  <a:gd name="connsiteY3" fmla="*/ 228521 h 518073"/>
                  <a:gd name="connsiteX0" fmla="*/ 455 w 306780"/>
                  <a:gd name="connsiteY0" fmla="*/ 229935 h 519977"/>
                  <a:gd name="connsiteX1" fmla="*/ 279206 w 306780"/>
                  <a:gd name="connsiteY1" fmla="*/ 17370 h 519977"/>
                  <a:gd name="connsiteX2" fmla="*/ 265059 w 306780"/>
                  <a:gd name="connsiteY2" fmla="*/ 513022 h 519977"/>
                  <a:gd name="connsiteX3" fmla="*/ 455 w 306780"/>
                  <a:gd name="connsiteY3" fmla="*/ 229935 h 519977"/>
                  <a:gd name="connsiteX0" fmla="*/ 5 w 309823"/>
                  <a:gd name="connsiteY0" fmla="*/ 219511 h 487881"/>
                  <a:gd name="connsiteX1" fmla="*/ 278756 w 309823"/>
                  <a:gd name="connsiteY1" fmla="*/ 6946 h 487881"/>
                  <a:gd name="connsiteX2" fmla="*/ 271744 w 309823"/>
                  <a:gd name="connsiteY2" fmla="*/ 484059 h 487881"/>
                  <a:gd name="connsiteX3" fmla="*/ 5 w 309823"/>
                  <a:gd name="connsiteY3" fmla="*/ 219511 h 487881"/>
                  <a:gd name="connsiteX0" fmla="*/ 947 w 310765"/>
                  <a:gd name="connsiteY0" fmla="*/ 230765 h 504215"/>
                  <a:gd name="connsiteX1" fmla="*/ 279698 w 310765"/>
                  <a:gd name="connsiteY1" fmla="*/ 18200 h 504215"/>
                  <a:gd name="connsiteX2" fmla="*/ 272686 w 310765"/>
                  <a:gd name="connsiteY2" fmla="*/ 495313 h 504215"/>
                  <a:gd name="connsiteX3" fmla="*/ 947 w 310765"/>
                  <a:gd name="connsiteY3" fmla="*/ 230765 h 504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765" h="504215">
                    <a:moveTo>
                      <a:pt x="947" y="230765"/>
                    </a:moveTo>
                    <a:cubicBezTo>
                      <a:pt x="18921" y="-2463"/>
                      <a:pt x="234408" y="-25891"/>
                      <a:pt x="279698" y="18200"/>
                    </a:cubicBezTo>
                    <a:cubicBezTo>
                      <a:pt x="324988" y="62291"/>
                      <a:pt x="319144" y="459886"/>
                      <a:pt x="272686" y="495313"/>
                    </a:cubicBezTo>
                    <a:cubicBezTo>
                      <a:pt x="226228" y="530740"/>
                      <a:pt x="-17027" y="463993"/>
                      <a:pt x="947" y="230765"/>
                    </a:cubicBezTo>
                    <a:close/>
                  </a:path>
                </a:pathLst>
              </a:custGeom>
              <a:solidFill>
                <a:srgbClr val="FFA31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Oval 15">
                <a:extLst>
                  <a:ext uri="{FF2B5EF4-FFF2-40B4-BE49-F238E27FC236}">
                    <a16:creationId xmlns:a16="http://schemas.microsoft.com/office/drawing/2014/main" id="{3F344EAD-8135-91A6-27D6-ADAE0616B79F}"/>
                  </a:ext>
                </a:extLst>
              </p:cNvPr>
              <p:cNvSpPr/>
              <p:nvPr/>
            </p:nvSpPr>
            <p:spPr>
              <a:xfrm rot="20722680" flipH="1">
                <a:off x="6219740" y="1310658"/>
                <a:ext cx="297074" cy="511763"/>
              </a:xfrm>
              <a:custGeom>
                <a:avLst/>
                <a:gdLst>
                  <a:gd name="connsiteX0" fmla="*/ 0 w 346312"/>
                  <a:gd name="connsiteY0" fmla="*/ 252453 h 504905"/>
                  <a:gd name="connsiteX1" fmla="*/ 173156 w 346312"/>
                  <a:gd name="connsiteY1" fmla="*/ 0 h 504905"/>
                  <a:gd name="connsiteX2" fmla="*/ 346312 w 346312"/>
                  <a:gd name="connsiteY2" fmla="*/ 252453 h 504905"/>
                  <a:gd name="connsiteX3" fmla="*/ 173156 w 346312"/>
                  <a:gd name="connsiteY3" fmla="*/ 504906 h 504905"/>
                  <a:gd name="connsiteX4" fmla="*/ 0 w 346312"/>
                  <a:gd name="connsiteY4" fmla="*/ 252453 h 504905"/>
                  <a:gd name="connsiteX0" fmla="*/ 0 w 194800"/>
                  <a:gd name="connsiteY0" fmla="*/ 259470 h 518940"/>
                  <a:gd name="connsiteX1" fmla="*/ 173156 w 194800"/>
                  <a:gd name="connsiteY1" fmla="*/ 7017 h 518940"/>
                  <a:gd name="connsiteX2" fmla="*/ 173156 w 194800"/>
                  <a:gd name="connsiteY2" fmla="*/ 511923 h 518940"/>
                  <a:gd name="connsiteX3" fmla="*/ 0 w 194800"/>
                  <a:gd name="connsiteY3" fmla="*/ 259470 h 518940"/>
                  <a:gd name="connsiteX0" fmla="*/ 1145 w 273041"/>
                  <a:gd name="connsiteY0" fmla="*/ 255861 h 513729"/>
                  <a:gd name="connsiteX1" fmla="*/ 266734 w 273041"/>
                  <a:gd name="connsiteY1" fmla="*/ 5543 h 513729"/>
                  <a:gd name="connsiteX2" fmla="*/ 174301 w 273041"/>
                  <a:gd name="connsiteY2" fmla="*/ 508314 h 513729"/>
                  <a:gd name="connsiteX3" fmla="*/ 1145 w 273041"/>
                  <a:gd name="connsiteY3" fmla="*/ 255861 h 513729"/>
                  <a:gd name="connsiteX0" fmla="*/ 101 w 284884"/>
                  <a:gd name="connsiteY0" fmla="*/ 255222 h 497376"/>
                  <a:gd name="connsiteX1" fmla="*/ 265690 w 284884"/>
                  <a:gd name="connsiteY1" fmla="*/ 4904 h 497376"/>
                  <a:gd name="connsiteX2" fmla="*/ 234700 w 284884"/>
                  <a:gd name="connsiteY2" fmla="*/ 491645 h 497376"/>
                  <a:gd name="connsiteX3" fmla="*/ 101 w 284884"/>
                  <a:gd name="connsiteY3" fmla="*/ 255222 h 497376"/>
                  <a:gd name="connsiteX0" fmla="*/ 1781 w 286564"/>
                  <a:gd name="connsiteY0" fmla="*/ 259276 h 506421"/>
                  <a:gd name="connsiteX1" fmla="*/ 267370 w 286564"/>
                  <a:gd name="connsiteY1" fmla="*/ 8958 h 506421"/>
                  <a:gd name="connsiteX2" fmla="*/ 236380 w 286564"/>
                  <a:gd name="connsiteY2" fmla="*/ 495699 h 506421"/>
                  <a:gd name="connsiteX3" fmla="*/ 1781 w 286564"/>
                  <a:gd name="connsiteY3" fmla="*/ 259276 h 506421"/>
                  <a:gd name="connsiteX0" fmla="*/ 1 w 297022"/>
                  <a:gd name="connsiteY0" fmla="*/ 255452 h 503363"/>
                  <a:gd name="connsiteX1" fmla="*/ 265590 w 297022"/>
                  <a:gd name="connsiteY1" fmla="*/ 5134 h 503363"/>
                  <a:gd name="connsiteX2" fmla="*/ 262384 w 297022"/>
                  <a:gd name="connsiteY2" fmla="*/ 497752 h 503363"/>
                  <a:gd name="connsiteX3" fmla="*/ 1 w 297022"/>
                  <a:gd name="connsiteY3" fmla="*/ 255452 h 503363"/>
                  <a:gd name="connsiteX0" fmla="*/ 53 w 297074"/>
                  <a:gd name="connsiteY0" fmla="*/ 259404 h 511763"/>
                  <a:gd name="connsiteX1" fmla="*/ 265642 w 297074"/>
                  <a:gd name="connsiteY1" fmla="*/ 9086 h 511763"/>
                  <a:gd name="connsiteX2" fmla="*/ 262436 w 297074"/>
                  <a:gd name="connsiteY2" fmla="*/ 501704 h 511763"/>
                  <a:gd name="connsiteX3" fmla="*/ 53 w 297074"/>
                  <a:gd name="connsiteY3" fmla="*/ 259404 h 511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7074" h="511763">
                    <a:moveTo>
                      <a:pt x="53" y="259404"/>
                    </a:moveTo>
                    <a:cubicBezTo>
                      <a:pt x="4058" y="64832"/>
                      <a:pt x="221912" y="-31297"/>
                      <a:pt x="265642" y="9086"/>
                    </a:cubicBezTo>
                    <a:cubicBezTo>
                      <a:pt x="309373" y="49469"/>
                      <a:pt x="306701" y="459984"/>
                      <a:pt x="262436" y="501704"/>
                    </a:cubicBezTo>
                    <a:cubicBezTo>
                      <a:pt x="218171" y="543424"/>
                      <a:pt x="-3952" y="453976"/>
                      <a:pt x="53" y="259404"/>
                    </a:cubicBezTo>
                    <a:close/>
                  </a:path>
                </a:pathLst>
              </a:cu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Rectangle: Rounded Corners 35">
                <a:extLst>
                  <a:ext uri="{FF2B5EF4-FFF2-40B4-BE49-F238E27FC236}">
                    <a16:creationId xmlns:a16="http://schemas.microsoft.com/office/drawing/2014/main" id="{D900035A-526A-8CB0-59F4-0EB707C51C64}"/>
                  </a:ext>
                </a:extLst>
              </p:cNvPr>
              <p:cNvSpPr/>
              <p:nvPr/>
            </p:nvSpPr>
            <p:spPr>
              <a:xfrm flipH="1">
                <a:off x="3780431" y="4114979"/>
                <a:ext cx="1021425" cy="1367170"/>
              </a:xfrm>
              <a:custGeom>
                <a:avLst/>
                <a:gdLst>
                  <a:gd name="connsiteX0" fmla="*/ 0 w 444971"/>
                  <a:gd name="connsiteY0" fmla="*/ 74163 h 1277240"/>
                  <a:gd name="connsiteX1" fmla="*/ 74163 w 444971"/>
                  <a:gd name="connsiteY1" fmla="*/ 0 h 1277240"/>
                  <a:gd name="connsiteX2" fmla="*/ 370808 w 444971"/>
                  <a:gd name="connsiteY2" fmla="*/ 0 h 1277240"/>
                  <a:gd name="connsiteX3" fmla="*/ 444971 w 444971"/>
                  <a:gd name="connsiteY3" fmla="*/ 74163 h 1277240"/>
                  <a:gd name="connsiteX4" fmla="*/ 444971 w 444971"/>
                  <a:gd name="connsiteY4" fmla="*/ 1203077 h 1277240"/>
                  <a:gd name="connsiteX5" fmla="*/ 370808 w 444971"/>
                  <a:gd name="connsiteY5" fmla="*/ 1277240 h 1277240"/>
                  <a:gd name="connsiteX6" fmla="*/ 74163 w 444971"/>
                  <a:gd name="connsiteY6" fmla="*/ 1277240 h 1277240"/>
                  <a:gd name="connsiteX7" fmla="*/ 0 w 444971"/>
                  <a:gd name="connsiteY7" fmla="*/ 1203077 h 1277240"/>
                  <a:gd name="connsiteX8" fmla="*/ 0 w 444971"/>
                  <a:gd name="connsiteY8" fmla="*/ 74163 h 1277240"/>
                  <a:gd name="connsiteX0" fmla="*/ 0 w 537736"/>
                  <a:gd name="connsiteY0" fmla="*/ 60910 h 1277240"/>
                  <a:gd name="connsiteX1" fmla="*/ 166928 w 537736"/>
                  <a:gd name="connsiteY1" fmla="*/ 0 h 1277240"/>
                  <a:gd name="connsiteX2" fmla="*/ 463573 w 537736"/>
                  <a:gd name="connsiteY2" fmla="*/ 0 h 1277240"/>
                  <a:gd name="connsiteX3" fmla="*/ 537736 w 537736"/>
                  <a:gd name="connsiteY3" fmla="*/ 74163 h 1277240"/>
                  <a:gd name="connsiteX4" fmla="*/ 537736 w 537736"/>
                  <a:gd name="connsiteY4" fmla="*/ 1203077 h 1277240"/>
                  <a:gd name="connsiteX5" fmla="*/ 463573 w 537736"/>
                  <a:gd name="connsiteY5" fmla="*/ 1277240 h 1277240"/>
                  <a:gd name="connsiteX6" fmla="*/ 166928 w 537736"/>
                  <a:gd name="connsiteY6" fmla="*/ 1277240 h 1277240"/>
                  <a:gd name="connsiteX7" fmla="*/ 92765 w 537736"/>
                  <a:gd name="connsiteY7" fmla="*/ 1203077 h 1277240"/>
                  <a:gd name="connsiteX8" fmla="*/ 0 w 537736"/>
                  <a:gd name="connsiteY8" fmla="*/ 60910 h 1277240"/>
                  <a:gd name="connsiteX0" fmla="*/ 1 w 537737"/>
                  <a:gd name="connsiteY0" fmla="*/ 60910 h 1277240"/>
                  <a:gd name="connsiteX1" fmla="*/ 166929 w 537737"/>
                  <a:gd name="connsiteY1" fmla="*/ 0 h 1277240"/>
                  <a:gd name="connsiteX2" fmla="*/ 463574 w 537737"/>
                  <a:gd name="connsiteY2" fmla="*/ 0 h 1277240"/>
                  <a:gd name="connsiteX3" fmla="*/ 537737 w 537737"/>
                  <a:gd name="connsiteY3" fmla="*/ 74163 h 1277240"/>
                  <a:gd name="connsiteX4" fmla="*/ 537737 w 537737"/>
                  <a:gd name="connsiteY4" fmla="*/ 1203077 h 1277240"/>
                  <a:gd name="connsiteX5" fmla="*/ 463574 w 537737"/>
                  <a:gd name="connsiteY5" fmla="*/ 1277240 h 1277240"/>
                  <a:gd name="connsiteX6" fmla="*/ 166929 w 537737"/>
                  <a:gd name="connsiteY6" fmla="*/ 1277240 h 1277240"/>
                  <a:gd name="connsiteX7" fmla="*/ 0 w 537737"/>
                  <a:gd name="connsiteY7" fmla="*/ 898277 h 1277240"/>
                  <a:gd name="connsiteX8" fmla="*/ 1 w 537737"/>
                  <a:gd name="connsiteY8" fmla="*/ 60910 h 1277240"/>
                  <a:gd name="connsiteX0" fmla="*/ 93062 w 630798"/>
                  <a:gd name="connsiteY0" fmla="*/ 60910 h 1303745"/>
                  <a:gd name="connsiteX1" fmla="*/ 259990 w 630798"/>
                  <a:gd name="connsiteY1" fmla="*/ 0 h 1303745"/>
                  <a:gd name="connsiteX2" fmla="*/ 556635 w 630798"/>
                  <a:gd name="connsiteY2" fmla="*/ 0 h 1303745"/>
                  <a:gd name="connsiteX3" fmla="*/ 630798 w 630798"/>
                  <a:gd name="connsiteY3" fmla="*/ 74163 h 1303745"/>
                  <a:gd name="connsiteX4" fmla="*/ 630798 w 630798"/>
                  <a:gd name="connsiteY4" fmla="*/ 1203077 h 1303745"/>
                  <a:gd name="connsiteX5" fmla="*/ 556635 w 630798"/>
                  <a:gd name="connsiteY5" fmla="*/ 1277240 h 1303745"/>
                  <a:gd name="connsiteX6" fmla="*/ 8199 w 630798"/>
                  <a:gd name="connsiteY6" fmla="*/ 1303745 h 1303745"/>
                  <a:gd name="connsiteX7" fmla="*/ 93061 w 630798"/>
                  <a:gd name="connsiteY7" fmla="*/ 898277 h 1303745"/>
                  <a:gd name="connsiteX8" fmla="*/ 93062 w 630798"/>
                  <a:gd name="connsiteY8" fmla="*/ 60910 h 1303745"/>
                  <a:gd name="connsiteX0" fmla="*/ 208749 w 746485"/>
                  <a:gd name="connsiteY0" fmla="*/ 60910 h 1277240"/>
                  <a:gd name="connsiteX1" fmla="*/ 375677 w 746485"/>
                  <a:gd name="connsiteY1" fmla="*/ 0 h 1277240"/>
                  <a:gd name="connsiteX2" fmla="*/ 672322 w 746485"/>
                  <a:gd name="connsiteY2" fmla="*/ 0 h 1277240"/>
                  <a:gd name="connsiteX3" fmla="*/ 746485 w 746485"/>
                  <a:gd name="connsiteY3" fmla="*/ 74163 h 1277240"/>
                  <a:gd name="connsiteX4" fmla="*/ 746485 w 746485"/>
                  <a:gd name="connsiteY4" fmla="*/ 1203077 h 1277240"/>
                  <a:gd name="connsiteX5" fmla="*/ 672322 w 746485"/>
                  <a:gd name="connsiteY5" fmla="*/ 1277240 h 1277240"/>
                  <a:gd name="connsiteX6" fmla="*/ 4616 w 746485"/>
                  <a:gd name="connsiteY6" fmla="*/ 1263988 h 1277240"/>
                  <a:gd name="connsiteX7" fmla="*/ 208748 w 746485"/>
                  <a:gd name="connsiteY7" fmla="*/ 898277 h 1277240"/>
                  <a:gd name="connsiteX8" fmla="*/ 208749 w 746485"/>
                  <a:gd name="connsiteY8" fmla="*/ 60910 h 1277240"/>
                  <a:gd name="connsiteX0" fmla="*/ 131135 w 668871"/>
                  <a:gd name="connsiteY0" fmla="*/ 60910 h 1303744"/>
                  <a:gd name="connsiteX1" fmla="*/ 298063 w 668871"/>
                  <a:gd name="connsiteY1" fmla="*/ 0 h 1303744"/>
                  <a:gd name="connsiteX2" fmla="*/ 594708 w 668871"/>
                  <a:gd name="connsiteY2" fmla="*/ 0 h 1303744"/>
                  <a:gd name="connsiteX3" fmla="*/ 668871 w 668871"/>
                  <a:gd name="connsiteY3" fmla="*/ 74163 h 1303744"/>
                  <a:gd name="connsiteX4" fmla="*/ 668871 w 668871"/>
                  <a:gd name="connsiteY4" fmla="*/ 1203077 h 1303744"/>
                  <a:gd name="connsiteX5" fmla="*/ 594708 w 668871"/>
                  <a:gd name="connsiteY5" fmla="*/ 1277240 h 1303744"/>
                  <a:gd name="connsiteX6" fmla="*/ 6515 w 668871"/>
                  <a:gd name="connsiteY6" fmla="*/ 1303744 h 1303744"/>
                  <a:gd name="connsiteX7" fmla="*/ 131134 w 668871"/>
                  <a:gd name="connsiteY7" fmla="*/ 898277 h 1303744"/>
                  <a:gd name="connsiteX8" fmla="*/ 131135 w 668871"/>
                  <a:gd name="connsiteY8" fmla="*/ 60910 h 1303744"/>
                  <a:gd name="connsiteX0" fmla="*/ 171529 w 709265"/>
                  <a:gd name="connsiteY0" fmla="*/ 60910 h 1303744"/>
                  <a:gd name="connsiteX1" fmla="*/ 338457 w 709265"/>
                  <a:gd name="connsiteY1" fmla="*/ 0 h 1303744"/>
                  <a:gd name="connsiteX2" fmla="*/ 635102 w 709265"/>
                  <a:gd name="connsiteY2" fmla="*/ 0 h 1303744"/>
                  <a:gd name="connsiteX3" fmla="*/ 709265 w 709265"/>
                  <a:gd name="connsiteY3" fmla="*/ 74163 h 1303744"/>
                  <a:gd name="connsiteX4" fmla="*/ 709265 w 709265"/>
                  <a:gd name="connsiteY4" fmla="*/ 1203077 h 1303744"/>
                  <a:gd name="connsiteX5" fmla="*/ 635102 w 709265"/>
                  <a:gd name="connsiteY5" fmla="*/ 1277240 h 1303744"/>
                  <a:gd name="connsiteX6" fmla="*/ 46909 w 709265"/>
                  <a:gd name="connsiteY6" fmla="*/ 1303744 h 1303744"/>
                  <a:gd name="connsiteX7" fmla="*/ 171528 w 709265"/>
                  <a:gd name="connsiteY7" fmla="*/ 898277 h 1303744"/>
                  <a:gd name="connsiteX8" fmla="*/ 171529 w 709265"/>
                  <a:gd name="connsiteY8" fmla="*/ 60910 h 1303744"/>
                  <a:gd name="connsiteX0" fmla="*/ 180056 w 717792"/>
                  <a:gd name="connsiteY0" fmla="*/ 60910 h 1303744"/>
                  <a:gd name="connsiteX1" fmla="*/ 346984 w 717792"/>
                  <a:gd name="connsiteY1" fmla="*/ 0 h 1303744"/>
                  <a:gd name="connsiteX2" fmla="*/ 643629 w 717792"/>
                  <a:gd name="connsiteY2" fmla="*/ 0 h 1303744"/>
                  <a:gd name="connsiteX3" fmla="*/ 717792 w 717792"/>
                  <a:gd name="connsiteY3" fmla="*/ 74163 h 1303744"/>
                  <a:gd name="connsiteX4" fmla="*/ 717792 w 717792"/>
                  <a:gd name="connsiteY4" fmla="*/ 1203077 h 1303744"/>
                  <a:gd name="connsiteX5" fmla="*/ 643629 w 717792"/>
                  <a:gd name="connsiteY5" fmla="*/ 1277240 h 1303744"/>
                  <a:gd name="connsiteX6" fmla="*/ 55436 w 717792"/>
                  <a:gd name="connsiteY6" fmla="*/ 1303744 h 1303744"/>
                  <a:gd name="connsiteX7" fmla="*/ 180055 w 717792"/>
                  <a:gd name="connsiteY7" fmla="*/ 898277 h 1303744"/>
                  <a:gd name="connsiteX8" fmla="*/ 180056 w 717792"/>
                  <a:gd name="connsiteY8" fmla="*/ 60910 h 1303744"/>
                  <a:gd name="connsiteX0" fmla="*/ 180056 w 717792"/>
                  <a:gd name="connsiteY0" fmla="*/ 60910 h 1303744"/>
                  <a:gd name="connsiteX1" fmla="*/ 346984 w 717792"/>
                  <a:gd name="connsiteY1" fmla="*/ 0 h 1303744"/>
                  <a:gd name="connsiteX2" fmla="*/ 643629 w 717792"/>
                  <a:gd name="connsiteY2" fmla="*/ 0 h 1303744"/>
                  <a:gd name="connsiteX3" fmla="*/ 717792 w 717792"/>
                  <a:gd name="connsiteY3" fmla="*/ 74163 h 1303744"/>
                  <a:gd name="connsiteX4" fmla="*/ 717792 w 717792"/>
                  <a:gd name="connsiteY4" fmla="*/ 1203077 h 1303744"/>
                  <a:gd name="connsiteX5" fmla="*/ 643629 w 717792"/>
                  <a:gd name="connsiteY5" fmla="*/ 1277240 h 1303744"/>
                  <a:gd name="connsiteX6" fmla="*/ 271189 w 717792"/>
                  <a:gd name="connsiteY6" fmla="*/ 1205759 h 1303744"/>
                  <a:gd name="connsiteX7" fmla="*/ 55436 w 717792"/>
                  <a:gd name="connsiteY7" fmla="*/ 1303744 h 1303744"/>
                  <a:gd name="connsiteX8" fmla="*/ 180055 w 717792"/>
                  <a:gd name="connsiteY8" fmla="*/ 898277 h 1303744"/>
                  <a:gd name="connsiteX9" fmla="*/ 180056 w 717792"/>
                  <a:gd name="connsiteY9" fmla="*/ 60910 h 1303744"/>
                  <a:gd name="connsiteX0" fmla="*/ 180056 w 717792"/>
                  <a:gd name="connsiteY0" fmla="*/ 60910 h 1349928"/>
                  <a:gd name="connsiteX1" fmla="*/ 346984 w 717792"/>
                  <a:gd name="connsiteY1" fmla="*/ 0 h 1349928"/>
                  <a:gd name="connsiteX2" fmla="*/ 643629 w 717792"/>
                  <a:gd name="connsiteY2" fmla="*/ 0 h 1349928"/>
                  <a:gd name="connsiteX3" fmla="*/ 717792 w 717792"/>
                  <a:gd name="connsiteY3" fmla="*/ 74163 h 1349928"/>
                  <a:gd name="connsiteX4" fmla="*/ 717792 w 717792"/>
                  <a:gd name="connsiteY4" fmla="*/ 1203077 h 1349928"/>
                  <a:gd name="connsiteX5" fmla="*/ 643629 w 717792"/>
                  <a:gd name="connsiteY5" fmla="*/ 1277240 h 1349928"/>
                  <a:gd name="connsiteX6" fmla="*/ 271189 w 717792"/>
                  <a:gd name="connsiteY6" fmla="*/ 1205759 h 1349928"/>
                  <a:gd name="connsiteX7" fmla="*/ 55436 w 717792"/>
                  <a:gd name="connsiteY7" fmla="*/ 1303744 h 1349928"/>
                  <a:gd name="connsiteX8" fmla="*/ 180055 w 717792"/>
                  <a:gd name="connsiteY8" fmla="*/ 898277 h 1349928"/>
                  <a:gd name="connsiteX9" fmla="*/ 180056 w 717792"/>
                  <a:gd name="connsiteY9" fmla="*/ 60910 h 1349928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271189 w 717792"/>
                  <a:gd name="connsiteY6" fmla="*/ 1205759 h 1363372"/>
                  <a:gd name="connsiteX7" fmla="*/ 55436 w 717792"/>
                  <a:gd name="connsiteY7" fmla="*/ 1303744 h 1363372"/>
                  <a:gd name="connsiteX8" fmla="*/ 180055 w 717792"/>
                  <a:gd name="connsiteY8" fmla="*/ 898277 h 1363372"/>
                  <a:gd name="connsiteX9" fmla="*/ 180056 w 717792"/>
                  <a:gd name="connsiteY9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596004 w 717792"/>
                  <a:gd name="connsiteY5" fmla="*/ 1186752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8391 w 717792"/>
                  <a:gd name="connsiteY5" fmla="*/ 1262952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728389 w 879717"/>
                  <a:gd name="connsiteY4" fmla="*/ 886672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695052 w 879717"/>
                  <a:gd name="connsiteY4" fmla="*/ 886672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642665 w 879717"/>
                  <a:gd name="connsiteY4" fmla="*/ 915247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680765 w 879717"/>
                  <a:gd name="connsiteY4" fmla="*/ 900959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80254"/>
                  <a:gd name="connsiteY0" fmla="*/ 60910 h 1363372"/>
                  <a:gd name="connsiteX1" fmla="*/ 346984 w 880254"/>
                  <a:gd name="connsiteY1" fmla="*/ 0 h 1363372"/>
                  <a:gd name="connsiteX2" fmla="*/ 643629 w 880254"/>
                  <a:gd name="connsiteY2" fmla="*/ 0 h 1363372"/>
                  <a:gd name="connsiteX3" fmla="*/ 717792 w 880254"/>
                  <a:gd name="connsiteY3" fmla="*/ 74163 h 1363372"/>
                  <a:gd name="connsiteX4" fmla="*/ 680765 w 880254"/>
                  <a:gd name="connsiteY4" fmla="*/ 900959 h 1363372"/>
                  <a:gd name="connsiteX5" fmla="*/ 879717 w 880254"/>
                  <a:gd name="connsiteY5" fmla="*/ 1269752 h 1363372"/>
                  <a:gd name="connsiteX6" fmla="*/ 648391 w 880254"/>
                  <a:gd name="connsiteY6" fmla="*/ 1262952 h 1363372"/>
                  <a:gd name="connsiteX7" fmla="*/ 423589 w 880254"/>
                  <a:gd name="connsiteY7" fmla="*/ 1353397 h 1363372"/>
                  <a:gd name="connsiteX8" fmla="*/ 271189 w 880254"/>
                  <a:gd name="connsiteY8" fmla="*/ 1205759 h 1363372"/>
                  <a:gd name="connsiteX9" fmla="*/ 55436 w 880254"/>
                  <a:gd name="connsiteY9" fmla="*/ 1303744 h 1363372"/>
                  <a:gd name="connsiteX10" fmla="*/ 180055 w 880254"/>
                  <a:gd name="connsiteY10" fmla="*/ 898277 h 1363372"/>
                  <a:gd name="connsiteX11" fmla="*/ 180056 w 880254"/>
                  <a:gd name="connsiteY11" fmla="*/ 60910 h 1363372"/>
                  <a:gd name="connsiteX0" fmla="*/ 180056 w 930522"/>
                  <a:gd name="connsiteY0" fmla="*/ 60910 h 1363372"/>
                  <a:gd name="connsiteX1" fmla="*/ 346984 w 930522"/>
                  <a:gd name="connsiteY1" fmla="*/ 0 h 1363372"/>
                  <a:gd name="connsiteX2" fmla="*/ 643629 w 930522"/>
                  <a:gd name="connsiteY2" fmla="*/ 0 h 1363372"/>
                  <a:gd name="connsiteX3" fmla="*/ 717792 w 930522"/>
                  <a:gd name="connsiteY3" fmla="*/ 74163 h 1363372"/>
                  <a:gd name="connsiteX4" fmla="*/ 680765 w 930522"/>
                  <a:gd name="connsiteY4" fmla="*/ 900959 h 1363372"/>
                  <a:gd name="connsiteX5" fmla="*/ 879717 w 930522"/>
                  <a:gd name="connsiteY5" fmla="*/ 1269752 h 1363372"/>
                  <a:gd name="connsiteX6" fmla="*/ 648391 w 930522"/>
                  <a:gd name="connsiteY6" fmla="*/ 1262952 h 1363372"/>
                  <a:gd name="connsiteX7" fmla="*/ 423589 w 930522"/>
                  <a:gd name="connsiteY7" fmla="*/ 1353397 h 1363372"/>
                  <a:gd name="connsiteX8" fmla="*/ 271189 w 930522"/>
                  <a:gd name="connsiteY8" fmla="*/ 1205759 h 1363372"/>
                  <a:gd name="connsiteX9" fmla="*/ 55436 w 930522"/>
                  <a:gd name="connsiteY9" fmla="*/ 1303744 h 1363372"/>
                  <a:gd name="connsiteX10" fmla="*/ 180055 w 930522"/>
                  <a:gd name="connsiteY10" fmla="*/ 898277 h 1363372"/>
                  <a:gd name="connsiteX11" fmla="*/ 180056 w 930522"/>
                  <a:gd name="connsiteY11" fmla="*/ 60910 h 1363372"/>
                  <a:gd name="connsiteX0" fmla="*/ 180056 w 930522"/>
                  <a:gd name="connsiteY0" fmla="*/ 60910 h 1386917"/>
                  <a:gd name="connsiteX1" fmla="*/ 346984 w 930522"/>
                  <a:gd name="connsiteY1" fmla="*/ 0 h 1386917"/>
                  <a:gd name="connsiteX2" fmla="*/ 643629 w 930522"/>
                  <a:gd name="connsiteY2" fmla="*/ 0 h 1386917"/>
                  <a:gd name="connsiteX3" fmla="*/ 717792 w 930522"/>
                  <a:gd name="connsiteY3" fmla="*/ 74163 h 1386917"/>
                  <a:gd name="connsiteX4" fmla="*/ 680765 w 930522"/>
                  <a:gd name="connsiteY4" fmla="*/ 900959 h 1386917"/>
                  <a:gd name="connsiteX5" fmla="*/ 879717 w 930522"/>
                  <a:gd name="connsiteY5" fmla="*/ 1269752 h 1386917"/>
                  <a:gd name="connsiteX6" fmla="*/ 648391 w 930522"/>
                  <a:gd name="connsiteY6" fmla="*/ 1262952 h 1386917"/>
                  <a:gd name="connsiteX7" fmla="*/ 423589 w 930522"/>
                  <a:gd name="connsiteY7" fmla="*/ 1353397 h 1386917"/>
                  <a:gd name="connsiteX8" fmla="*/ 285477 w 930522"/>
                  <a:gd name="connsiteY8" fmla="*/ 1243859 h 1386917"/>
                  <a:gd name="connsiteX9" fmla="*/ 55436 w 930522"/>
                  <a:gd name="connsiteY9" fmla="*/ 1303744 h 1386917"/>
                  <a:gd name="connsiteX10" fmla="*/ 180055 w 930522"/>
                  <a:gd name="connsiteY10" fmla="*/ 898277 h 1386917"/>
                  <a:gd name="connsiteX11" fmla="*/ 180056 w 930522"/>
                  <a:gd name="connsiteY11" fmla="*/ 60910 h 1386917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48391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48391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48391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38866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38866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1020355"/>
                  <a:gd name="connsiteY0" fmla="*/ 67867 h 1366182"/>
                  <a:gd name="connsiteX1" fmla="*/ 346984 w 1020355"/>
                  <a:gd name="connsiteY1" fmla="*/ 6957 h 1366182"/>
                  <a:gd name="connsiteX2" fmla="*/ 643629 w 1020355"/>
                  <a:gd name="connsiteY2" fmla="*/ 6957 h 1366182"/>
                  <a:gd name="connsiteX3" fmla="*/ 1017830 w 1020355"/>
                  <a:gd name="connsiteY3" fmla="*/ 23970 h 1366182"/>
                  <a:gd name="connsiteX4" fmla="*/ 680765 w 1020355"/>
                  <a:gd name="connsiteY4" fmla="*/ 907916 h 1366182"/>
                  <a:gd name="connsiteX5" fmla="*/ 879717 w 1020355"/>
                  <a:gd name="connsiteY5" fmla="*/ 1276709 h 1366182"/>
                  <a:gd name="connsiteX6" fmla="*/ 638866 w 1020355"/>
                  <a:gd name="connsiteY6" fmla="*/ 1269909 h 1366182"/>
                  <a:gd name="connsiteX7" fmla="*/ 423589 w 1020355"/>
                  <a:gd name="connsiteY7" fmla="*/ 1360354 h 1366182"/>
                  <a:gd name="connsiteX8" fmla="*/ 285477 w 1020355"/>
                  <a:gd name="connsiteY8" fmla="*/ 1250816 h 1366182"/>
                  <a:gd name="connsiteX9" fmla="*/ 55436 w 1020355"/>
                  <a:gd name="connsiteY9" fmla="*/ 1310701 h 1366182"/>
                  <a:gd name="connsiteX10" fmla="*/ 180055 w 1020355"/>
                  <a:gd name="connsiteY10" fmla="*/ 905234 h 1366182"/>
                  <a:gd name="connsiteX11" fmla="*/ 180056 w 1020355"/>
                  <a:gd name="connsiteY11" fmla="*/ 67867 h 1366182"/>
                  <a:gd name="connsiteX0" fmla="*/ 180056 w 1021425"/>
                  <a:gd name="connsiteY0" fmla="*/ 67867 h 1366182"/>
                  <a:gd name="connsiteX1" fmla="*/ 346984 w 1021425"/>
                  <a:gd name="connsiteY1" fmla="*/ 6957 h 1366182"/>
                  <a:gd name="connsiteX2" fmla="*/ 643629 w 1021425"/>
                  <a:gd name="connsiteY2" fmla="*/ 6957 h 1366182"/>
                  <a:gd name="connsiteX3" fmla="*/ 1017830 w 1021425"/>
                  <a:gd name="connsiteY3" fmla="*/ 23970 h 1366182"/>
                  <a:gd name="connsiteX4" fmla="*/ 680765 w 1021425"/>
                  <a:gd name="connsiteY4" fmla="*/ 907916 h 1366182"/>
                  <a:gd name="connsiteX5" fmla="*/ 879717 w 1021425"/>
                  <a:gd name="connsiteY5" fmla="*/ 1276709 h 1366182"/>
                  <a:gd name="connsiteX6" fmla="*/ 638866 w 1021425"/>
                  <a:gd name="connsiteY6" fmla="*/ 1269909 h 1366182"/>
                  <a:gd name="connsiteX7" fmla="*/ 423589 w 1021425"/>
                  <a:gd name="connsiteY7" fmla="*/ 1360354 h 1366182"/>
                  <a:gd name="connsiteX8" fmla="*/ 285477 w 1021425"/>
                  <a:gd name="connsiteY8" fmla="*/ 1250816 h 1366182"/>
                  <a:gd name="connsiteX9" fmla="*/ 55436 w 1021425"/>
                  <a:gd name="connsiteY9" fmla="*/ 1310701 h 1366182"/>
                  <a:gd name="connsiteX10" fmla="*/ 180055 w 1021425"/>
                  <a:gd name="connsiteY10" fmla="*/ 905234 h 1366182"/>
                  <a:gd name="connsiteX11" fmla="*/ 180056 w 1021425"/>
                  <a:gd name="connsiteY11" fmla="*/ 67867 h 1366182"/>
                  <a:gd name="connsiteX0" fmla="*/ 156243 w 1021425"/>
                  <a:gd name="connsiteY0" fmla="*/ 48817 h 1366182"/>
                  <a:gd name="connsiteX1" fmla="*/ 346984 w 1021425"/>
                  <a:gd name="connsiteY1" fmla="*/ 6957 h 1366182"/>
                  <a:gd name="connsiteX2" fmla="*/ 643629 w 1021425"/>
                  <a:gd name="connsiteY2" fmla="*/ 6957 h 1366182"/>
                  <a:gd name="connsiteX3" fmla="*/ 1017830 w 1021425"/>
                  <a:gd name="connsiteY3" fmla="*/ 23970 h 1366182"/>
                  <a:gd name="connsiteX4" fmla="*/ 680765 w 1021425"/>
                  <a:gd name="connsiteY4" fmla="*/ 907916 h 1366182"/>
                  <a:gd name="connsiteX5" fmla="*/ 879717 w 1021425"/>
                  <a:gd name="connsiteY5" fmla="*/ 1276709 h 1366182"/>
                  <a:gd name="connsiteX6" fmla="*/ 638866 w 1021425"/>
                  <a:gd name="connsiteY6" fmla="*/ 1269909 h 1366182"/>
                  <a:gd name="connsiteX7" fmla="*/ 423589 w 1021425"/>
                  <a:gd name="connsiteY7" fmla="*/ 1360354 h 1366182"/>
                  <a:gd name="connsiteX8" fmla="*/ 285477 w 1021425"/>
                  <a:gd name="connsiteY8" fmla="*/ 1250816 h 1366182"/>
                  <a:gd name="connsiteX9" fmla="*/ 55436 w 1021425"/>
                  <a:gd name="connsiteY9" fmla="*/ 1310701 h 1366182"/>
                  <a:gd name="connsiteX10" fmla="*/ 180055 w 1021425"/>
                  <a:gd name="connsiteY10" fmla="*/ 905234 h 1366182"/>
                  <a:gd name="connsiteX11" fmla="*/ 156243 w 1021425"/>
                  <a:gd name="connsiteY11" fmla="*/ 48817 h 1366182"/>
                  <a:gd name="connsiteX0" fmla="*/ 156243 w 1021425"/>
                  <a:gd name="connsiteY0" fmla="*/ 48817 h 1361104"/>
                  <a:gd name="connsiteX1" fmla="*/ 346984 w 1021425"/>
                  <a:gd name="connsiteY1" fmla="*/ 6957 h 1361104"/>
                  <a:gd name="connsiteX2" fmla="*/ 643629 w 1021425"/>
                  <a:gd name="connsiteY2" fmla="*/ 6957 h 1361104"/>
                  <a:gd name="connsiteX3" fmla="*/ 1017830 w 1021425"/>
                  <a:gd name="connsiteY3" fmla="*/ 23970 h 1361104"/>
                  <a:gd name="connsiteX4" fmla="*/ 680765 w 1021425"/>
                  <a:gd name="connsiteY4" fmla="*/ 907916 h 1361104"/>
                  <a:gd name="connsiteX5" fmla="*/ 879717 w 1021425"/>
                  <a:gd name="connsiteY5" fmla="*/ 1276709 h 1361104"/>
                  <a:gd name="connsiteX6" fmla="*/ 423589 w 1021425"/>
                  <a:gd name="connsiteY6" fmla="*/ 1360354 h 1361104"/>
                  <a:gd name="connsiteX7" fmla="*/ 285477 w 1021425"/>
                  <a:gd name="connsiteY7" fmla="*/ 1250816 h 1361104"/>
                  <a:gd name="connsiteX8" fmla="*/ 55436 w 1021425"/>
                  <a:gd name="connsiteY8" fmla="*/ 1310701 h 1361104"/>
                  <a:gd name="connsiteX9" fmla="*/ 180055 w 1021425"/>
                  <a:gd name="connsiteY9" fmla="*/ 905234 h 1361104"/>
                  <a:gd name="connsiteX10" fmla="*/ 156243 w 1021425"/>
                  <a:gd name="connsiteY10" fmla="*/ 48817 h 1361104"/>
                  <a:gd name="connsiteX0" fmla="*/ 156243 w 1021425"/>
                  <a:gd name="connsiteY0" fmla="*/ 48817 h 1367170"/>
                  <a:gd name="connsiteX1" fmla="*/ 346984 w 1021425"/>
                  <a:gd name="connsiteY1" fmla="*/ 6957 h 1367170"/>
                  <a:gd name="connsiteX2" fmla="*/ 643629 w 1021425"/>
                  <a:gd name="connsiteY2" fmla="*/ 6957 h 1367170"/>
                  <a:gd name="connsiteX3" fmla="*/ 1017830 w 1021425"/>
                  <a:gd name="connsiteY3" fmla="*/ 23970 h 1367170"/>
                  <a:gd name="connsiteX4" fmla="*/ 680765 w 1021425"/>
                  <a:gd name="connsiteY4" fmla="*/ 907916 h 1367170"/>
                  <a:gd name="connsiteX5" fmla="*/ 879717 w 1021425"/>
                  <a:gd name="connsiteY5" fmla="*/ 1276709 h 1367170"/>
                  <a:gd name="connsiteX6" fmla="*/ 423589 w 1021425"/>
                  <a:gd name="connsiteY6" fmla="*/ 1360354 h 1367170"/>
                  <a:gd name="connsiteX7" fmla="*/ 55436 w 1021425"/>
                  <a:gd name="connsiteY7" fmla="*/ 1310701 h 1367170"/>
                  <a:gd name="connsiteX8" fmla="*/ 180055 w 1021425"/>
                  <a:gd name="connsiteY8" fmla="*/ 905234 h 1367170"/>
                  <a:gd name="connsiteX9" fmla="*/ 156243 w 1021425"/>
                  <a:gd name="connsiteY9" fmla="*/ 48817 h 1367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21425" h="1367170">
                    <a:moveTo>
                      <a:pt x="156243" y="48817"/>
                    </a:moveTo>
                    <a:cubicBezTo>
                      <a:pt x="156243" y="7858"/>
                      <a:pt x="306025" y="6957"/>
                      <a:pt x="346984" y="6957"/>
                    </a:cubicBezTo>
                    <a:lnTo>
                      <a:pt x="643629" y="6957"/>
                    </a:lnTo>
                    <a:cubicBezTo>
                      <a:pt x="684588" y="6957"/>
                      <a:pt x="1017830" y="-16989"/>
                      <a:pt x="1017830" y="23970"/>
                    </a:cubicBezTo>
                    <a:cubicBezTo>
                      <a:pt x="1056287" y="296394"/>
                      <a:pt x="775658" y="621204"/>
                      <a:pt x="680765" y="907916"/>
                    </a:cubicBezTo>
                    <a:cubicBezTo>
                      <a:pt x="1013782" y="1045134"/>
                      <a:pt x="937225" y="1196641"/>
                      <a:pt x="879717" y="1276709"/>
                    </a:cubicBezTo>
                    <a:cubicBezTo>
                      <a:pt x="836854" y="1352115"/>
                      <a:pt x="522629" y="1364669"/>
                      <a:pt x="423589" y="1360354"/>
                    </a:cubicBezTo>
                    <a:cubicBezTo>
                      <a:pt x="286209" y="1366019"/>
                      <a:pt x="96025" y="1386554"/>
                      <a:pt x="55436" y="1310701"/>
                    </a:cubicBezTo>
                    <a:cubicBezTo>
                      <a:pt x="-99823" y="1172589"/>
                      <a:pt x="113380" y="946193"/>
                      <a:pt x="180055" y="905234"/>
                    </a:cubicBezTo>
                    <a:cubicBezTo>
                      <a:pt x="180055" y="528929"/>
                      <a:pt x="156243" y="425122"/>
                      <a:pt x="156243" y="48817"/>
                    </a:cubicBezTo>
                    <a:close/>
                  </a:path>
                </a:pathLst>
              </a:custGeom>
              <a:solidFill>
                <a:srgbClr val="FFA31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FD1AD19-D795-F0A6-1A51-D8CCC3722F0B}"/>
                  </a:ext>
                </a:extLst>
              </p:cNvPr>
              <p:cNvSpPr/>
              <p:nvPr/>
            </p:nvSpPr>
            <p:spPr>
              <a:xfrm>
                <a:off x="5014936" y="2481558"/>
                <a:ext cx="659155" cy="482907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472 w 659155"/>
                  <a:gd name="connsiteY0" fmla="*/ 0 h 482907"/>
                  <a:gd name="connsiteX1" fmla="*/ 70322 w 659155"/>
                  <a:gd name="connsiteY1" fmla="*/ 419100 h 482907"/>
                  <a:gd name="connsiteX2" fmla="*/ 619597 w 659155"/>
                  <a:gd name="connsiteY2" fmla="*/ 342900 h 482907"/>
                  <a:gd name="connsiteX3" fmla="*/ 644997 w 659155"/>
                  <a:gd name="connsiteY3" fmla="*/ 158750 h 482907"/>
                  <a:gd name="connsiteX4" fmla="*/ 644997 w 659155"/>
                  <a:gd name="connsiteY4" fmla="*/ 158750 h 48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155" h="482907">
                    <a:moveTo>
                      <a:pt x="472" y="0"/>
                    </a:moveTo>
                    <a:cubicBezTo>
                      <a:pt x="1530" y="236537"/>
                      <a:pt x="-13816" y="298450"/>
                      <a:pt x="70322" y="419100"/>
                    </a:cubicBezTo>
                    <a:cubicBezTo>
                      <a:pt x="154460" y="539750"/>
                      <a:pt x="549218" y="475192"/>
                      <a:pt x="619597" y="342900"/>
                    </a:cubicBezTo>
                    <a:cubicBezTo>
                      <a:pt x="689976" y="210608"/>
                      <a:pt x="644997" y="158750"/>
                      <a:pt x="644997" y="158750"/>
                    </a:cubicBezTo>
                    <a:lnTo>
                      <a:pt x="644997" y="15875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Oval 7">
                <a:extLst>
                  <a:ext uri="{FF2B5EF4-FFF2-40B4-BE49-F238E27FC236}">
                    <a16:creationId xmlns:a16="http://schemas.microsoft.com/office/drawing/2014/main" id="{4FC1B957-55A7-3E84-07EF-16F9A47EAF3D}"/>
                  </a:ext>
                </a:extLst>
              </p:cNvPr>
              <p:cNvSpPr/>
              <p:nvPr/>
            </p:nvSpPr>
            <p:spPr>
              <a:xfrm>
                <a:off x="4511188" y="2072324"/>
                <a:ext cx="974896" cy="460258"/>
              </a:xfrm>
              <a:custGeom>
                <a:avLst/>
                <a:gdLst>
                  <a:gd name="connsiteX0" fmla="*/ 0 w 855954"/>
                  <a:gd name="connsiteY0" fmla="*/ 187892 h 375783"/>
                  <a:gd name="connsiteX1" fmla="*/ 427977 w 855954"/>
                  <a:gd name="connsiteY1" fmla="*/ 0 h 375783"/>
                  <a:gd name="connsiteX2" fmla="*/ 855954 w 855954"/>
                  <a:gd name="connsiteY2" fmla="*/ 187892 h 375783"/>
                  <a:gd name="connsiteX3" fmla="*/ 427977 w 855954"/>
                  <a:gd name="connsiteY3" fmla="*/ 375784 h 375783"/>
                  <a:gd name="connsiteX4" fmla="*/ 0 w 855954"/>
                  <a:gd name="connsiteY4" fmla="*/ 187892 h 375783"/>
                  <a:gd name="connsiteX0" fmla="*/ 0 w 855954"/>
                  <a:gd name="connsiteY0" fmla="*/ 187892 h 211378"/>
                  <a:gd name="connsiteX1" fmla="*/ 427977 w 855954"/>
                  <a:gd name="connsiteY1" fmla="*/ 0 h 211378"/>
                  <a:gd name="connsiteX2" fmla="*/ 855954 w 855954"/>
                  <a:gd name="connsiteY2" fmla="*/ 187892 h 211378"/>
                  <a:gd name="connsiteX3" fmla="*/ 0 w 855954"/>
                  <a:gd name="connsiteY3" fmla="*/ 187892 h 211378"/>
                  <a:gd name="connsiteX0" fmla="*/ 9558 w 865512"/>
                  <a:gd name="connsiteY0" fmla="*/ 18769 h 275377"/>
                  <a:gd name="connsiteX1" fmla="*/ 469285 w 865512"/>
                  <a:gd name="connsiteY1" fmla="*/ 275377 h 275377"/>
                  <a:gd name="connsiteX2" fmla="*/ 865512 w 865512"/>
                  <a:gd name="connsiteY2" fmla="*/ 18769 h 275377"/>
                  <a:gd name="connsiteX3" fmla="*/ 9558 w 865512"/>
                  <a:gd name="connsiteY3" fmla="*/ 18769 h 275377"/>
                  <a:gd name="connsiteX0" fmla="*/ 6907 w 913661"/>
                  <a:gd name="connsiteY0" fmla="*/ 5534 h 409303"/>
                  <a:gd name="connsiteX1" fmla="*/ 517434 w 913661"/>
                  <a:gd name="connsiteY1" fmla="*/ 408192 h 409303"/>
                  <a:gd name="connsiteX2" fmla="*/ 913661 w 913661"/>
                  <a:gd name="connsiteY2" fmla="*/ 151584 h 409303"/>
                  <a:gd name="connsiteX3" fmla="*/ 6907 w 913661"/>
                  <a:gd name="connsiteY3" fmla="*/ 5534 h 409303"/>
                  <a:gd name="connsiteX0" fmla="*/ 25114 w 931868"/>
                  <a:gd name="connsiteY0" fmla="*/ 30556 h 434325"/>
                  <a:gd name="connsiteX1" fmla="*/ 535641 w 931868"/>
                  <a:gd name="connsiteY1" fmla="*/ 433214 h 434325"/>
                  <a:gd name="connsiteX2" fmla="*/ 931868 w 931868"/>
                  <a:gd name="connsiteY2" fmla="*/ 176606 h 434325"/>
                  <a:gd name="connsiteX3" fmla="*/ 25114 w 931868"/>
                  <a:gd name="connsiteY3" fmla="*/ 30556 h 434325"/>
                  <a:gd name="connsiteX0" fmla="*/ 7333 w 926787"/>
                  <a:gd name="connsiteY0" fmla="*/ 45148 h 447867"/>
                  <a:gd name="connsiteX1" fmla="*/ 517860 w 926787"/>
                  <a:gd name="connsiteY1" fmla="*/ 447806 h 447867"/>
                  <a:gd name="connsiteX2" fmla="*/ 926787 w 926787"/>
                  <a:gd name="connsiteY2" fmla="*/ 13398 h 447867"/>
                  <a:gd name="connsiteX3" fmla="*/ 7333 w 926787"/>
                  <a:gd name="connsiteY3" fmla="*/ 45148 h 447867"/>
                  <a:gd name="connsiteX0" fmla="*/ 7333 w 926787"/>
                  <a:gd name="connsiteY0" fmla="*/ 50448 h 453167"/>
                  <a:gd name="connsiteX1" fmla="*/ 517860 w 926787"/>
                  <a:gd name="connsiteY1" fmla="*/ 453106 h 453167"/>
                  <a:gd name="connsiteX2" fmla="*/ 926787 w 926787"/>
                  <a:gd name="connsiteY2" fmla="*/ 18698 h 453167"/>
                  <a:gd name="connsiteX3" fmla="*/ 7333 w 926787"/>
                  <a:gd name="connsiteY3" fmla="*/ 50448 h 453167"/>
                  <a:gd name="connsiteX0" fmla="*/ 7333 w 956176"/>
                  <a:gd name="connsiteY0" fmla="*/ 50448 h 453167"/>
                  <a:gd name="connsiteX1" fmla="*/ 517860 w 956176"/>
                  <a:gd name="connsiteY1" fmla="*/ 453106 h 453167"/>
                  <a:gd name="connsiteX2" fmla="*/ 926787 w 956176"/>
                  <a:gd name="connsiteY2" fmla="*/ 18698 h 453167"/>
                  <a:gd name="connsiteX3" fmla="*/ 7333 w 956176"/>
                  <a:gd name="connsiteY3" fmla="*/ 50448 h 453167"/>
                  <a:gd name="connsiteX0" fmla="*/ 7333 w 958221"/>
                  <a:gd name="connsiteY0" fmla="*/ 50448 h 453167"/>
                  <a:gd name="connsiteX1" fmla="*/ 517860 w 958221"/>
                  <a:gd name="connsiteY1" fmla="*/ 453106 h 453167"/>
                  <a:gd name="connsiteX2" fmla="*/ 926787 w 958221"/>
                  <a:gd name="connsiteY2" fmla="*/ 18698 h 453167"/>
                  <a:gd name="connsiteX3" fmla="*/ 7333 w 958221"/>
                  <a:gd name="connsiteY3" fmla="*/ 50448 h 453167"/>
                  <a:gd name="connsiteX0" fmla="*/ 24008 w 974896"/>
                  <a:gd name="connsiteY0" fmla="*/ 57535 h 460258"/>
                  <a:gd name="connsiteX1" fmla="*/ 534535 w 974896"/>
                  <a:gd name="connsiteY1" fmla="*/ 460193 h 460258"/>
                  <a:gd name="connsiteX2" fmla="*/ 943462 w 974896"/>
                  <a:gd name="connsiteY2" fmla="*/ 25785 h 460258"/>
                  <a:gd name="connsiteX3" fmla="*/ 24008 w 974896"/>
                  <a:gd name="connsiteY3" fmla="*/ 57535 h 460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4896" h="460258">
                    <a:moveTo>
                      <a:pt x="24008" y="57535"/>
                    </a:moveTo>
                    <a:cubicBezTo>
                      <a:pt x="-113997" y="148986"/>
                      <a:pt x="381293" y="465485"/>
                      <a:pt x="534535" y="460193"/>
                    </a:cubicBezTo>
                    <a:cubicBezTo>
                      <a:pt x="687777" y="454901"/>
                      <a:pt x="1089512" y="156965"/>
                      <a:pt x="943462" y="25785"/>
                    </a:cubicBezTo>
                    <a:cubicBezTo>
                      <a:pt x="846733" y="6300"/>
                      <a:pt x="162013" y="-33916"/>
                      <a:pt x="24008" y="57535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Rectangle: Rounded Corners 35">
                <a:extLst>
                  <a:ext uri="{FF2B5EF4-FFF2-40B4-BE49-F238E27FC236}">
                    <a16:creationId xmlns:a16="http://schemas.microsoft.com/office/drawing/2014/main" id="{31568DD0-015D-D2FD-4C7D-C161AD9D5AE9}"/>
                  </a:ext>
                </a:extLst>
              </p:cNvPr>
              <p:cNvSpPr/>
              <p:nvPr/>
            </p:nvSpPr>
            <p:spPr>
              <a:xfrm>
                <a:off x="4953275" y="4130809"/>
                <a:ext cx="1021425" cy="1367662"/>
              </a:xfrm>
              <a:custGeom>
                <a:avLst/>
                <a:gdLst>
                  <a:gd name="connsiteX0" fmla="*/ 0 w 444971"/>
                  <a:gd name="connsiteY0" fmla="*/ 74163 h 1277240"/>
                  <a:gd name="connsiteX1" fmla="*/ 74163 w 444971"/>
                  <a:gd name="connsiteY1" fmla="*/ 0 h 1277240"/>
                  <a:gd name="connsiteX2" fmla="*/ 370808 w 444971"/>
                  <a:gd name="connsiteY2" fmla="*/ 0 h 1277240"/>
                  <a:gd name="connsiteX3" fmla="*/ 444971 w 444971"/>
                  <a:gd name="connsiteY3" fmla="*/ 74163 h 1277240"/>
                  <a:gd name="connsiteX4" fmla="*/ 444971 w 444971"/>
                  <a:gd name="connsiteY4" fmla="*/ 1203077 h 1277240"/>
                  <a:gd name="connsiteX5" fmla="*/ 370808 w 444971"/>
                  <a:gd name="connsiteY5" fmla="*/ 1277240 h 1277240"/>
                  <a:gd name="connsiteX6" fmla="*/ 74163 w 444971"/>
                  <a:gd name="connsiteY6" fmla="*/ 1277240 h 1277240"/>
                  <a:gd name="connsiteX7" fmla="*/ 0 w 444971"/>
                  <a:gd name="connsiteY7" fmla="*/ 1203077 h 1277240"/>
                  <a:gd name="connsiteX8" fmla="*/ 0 w 444971"/>
                  <a:gd name="connsiteY8" fmla="*/ 74163 h 1277240"/>
                  <a:gd name="connsiteX0" fmla="*/ 0 w 537736"/>
                  <a:gd name="connsiteY0" fmla="*/ 60910 h 1277240"/>
                  <a:gd name="connsiteX1" fmla="*/ 166928 w 537736"/>
                  <a:gd name="connsiteY1" fmla="*/ 0 h 1277240"/>
                  <a:gd name="connsiteX2" fmla="*/ 463573 w 537736"/>
                  <a:gd name="connsiteY2" fmla="*/ 0 h 1277240"/>
                  <a:gd name="connsiteX3" fmla="*/ 537736 w 537736"/>
                  <a:gd name="connsiteY3" fmla="*/ 74163 h 1277240"/>
                  <a:gd name="connsiteX4" fmla="*/ 537736 w 537736"/>
                  <a:gd name="connsiteY4" fmla="*/ 1203077 h 1277240"/>
                  <a:gd name="connsiteX5" fmla="*/ 463573 w 537736"/>
                  <a:gd name="connsiteY5" fmla="*/ 1277240 h 1277240"/>
                  <a:gd name="connsiteX6" fmla="*/ 166928 w 537736"/>
                  <a:gd name="connsiteY6" fmla="*/ 1277240 h 1277240"/>
                  <a:gd name="connsiteX7" fmla="*/ 92765 w 537736"/>
                  <a:gd name="connsiteY7" fmla="*/ 1203077 h 1277240"/>
                  <a:gd name="connsiteX8" fmla="*/ 0 w 537736"/>
                  <a:gd name="connsiteY8" fmla="*/ 60910 h 1277240"/>
                  <a:gd name="connsiteX0" fmla="*/ 1 w 537737"/>
                  <a:gd name="connsiteY0" fmla="*/ 60910 h 1277240"/>
                  <a:gd name="connsiteX1" fmla="*/ 166929 w 537737"/>
                  <a:gd name="connsiteY1" fmla="*/ 0 h 1277240"/>
                  <a:gd name="connsiteX2" fmla="*/ 463574 w 537737"/>
                  <a:gd name="connsiteY2" fmla="*/ 0 h 1277240"/>
                  <a:gd name="connsiteX3" fmla="*/ 537737 w 537737"/>
                  <a:gd name="connsiteY3" fmla="*/ 74163 h 1277240"/>
                  <a:gd name="connsiteX4" fmla="*/ 537737 w 537737"/>
                  <a:gd name="connsiteY4" fmla="*/ 1203077 h 1277240"/>
                  <a:gd name="connsiteX5" fmla="*/ 463574 w 537737"/>
                  <a:gd name="connsiteY5" fmla="*/ 1277240 h 1277240"/>
                  <a:gd name="connsiteX6" fmla="*/ 166929 w 537737"/>
                  <a:gd name="connsiteY6" fmla="*/ 1277240 h 1277240"/>
                  <a:gd name="connsiteX7" fmla="*/ 0 w 537737"/>
                  <a:gd name="connsiteY7" fmla="*/ 898277 h 1277240"/>
                  <a:gd name="connsiteX8" fmla="*/ 1 w 537737"/>
                  <a:gd name="connsiteY8" fmla="*/ 60910 h 1277240"/>
                  <a:gd name="connsiteX0" fmla="*/ 93062 w 630798"/>
                  <a:gd name="connsiteY0" fmla="*/ 60910 h 1303745"/>
                  <a:gd name="connsiteX1" fmla="*/ 259990 w 630798"/>
                  <a:gd name="connsiteY1" fmla="*/ 0 h 1303745"/>
                  <a:gd name="connsiteX2" fmla="*/ 556635 w 630798"/>
                  <a:gd name="connsiteY2" fmla="*/ 0 h 1303745"/>
                  <a:gd name="connsiteX3" fmla="*/ 630798 w 630798"/>
                  <a:gd name="connsiteY3" fmla="*/ 74163 h 1303745"/>
                  <a:gd name="connsiteX4" fmla="*/ 630798 w 630798"/>
                  <a:gd name="connsiteY4" fmla="*/ 1203077 h 1303745"/>
                  <a:gd name="connsiteX5" fmla="*/ 556635 w 630798"/>
                  <a:gd name="connsiteY5" fmla="*/ 1277240 h 1303745"/>
                  <a:gd name="connsiteX6" fmla="*/ 8199 w 630798"/>
                  <a:gd name="connsiteY6" fmla="*/ 1303745 h 1303745"/>
                  <a:gd name="connsiteX7" fmla="*/ 93061 w 630798"/>
                  <a:gd name="connsiteY7" fmla="*/ 898277 h 1303745"/>
                  <a:gd name="connsiteX8" fmla="*/ 93062 w 630798"/>
                  <a:gd name="connsiteY8" fmla="*/ 60910 h 1303745"/>
                  <a:gd name="connsiteX0" fmla="*/ 208749 w 746485"/>
                  <a:gd name="connsiteY0" fmla="*/ 60910 h 1277240"/>
                  <a:gd name="connsiteX1" fmla="*/ 375677 w 746485"/>
                  <a:gd name="connsiteY1" fmla="*/ 0 h 1277240"/>
                  <a:gd name="connsiteX2" fmla="*/ 672322 w 746485"/>
                  <a:gd name="connsiteY2" fmla="*/ 0 h 1277240"/>
                  <a:gd name="connsiteX3" fmla="*/ 746485 w 746485"/>
                  <a:gd name="connsiteY3" fmla="*/ 74163 h 1277240"/>
                  <a:gd name="connsiteX4" fmla="*/ 746485 w 746485"/>
                  <a:gd name="connsiteY4" fmla="*/ 1203077 h 1277240"/>
                  <a:gd name="connsiteX5" fmla="*/ 672322 w 746485"/>
                  <a:gd name="connsiteY5" fmla="*/ 1277240 h 1277240"/>
                  <a:gd name="connsiteX6" fmla="*/ 4616 w 746485"/>
                  <a:gd name="connsiteY6" fmla="*/ 1263988 h 1277240"/>
                  <a:gd name="connsiteX7" fmla="*/ 208748 w 746485"/>
                  <a:gd name="connsiteY7" fmla="*/ 898277 h 1277240"/>
                  <a:gd name="connsiteX8" fmla="*/ 208749 w 746485"/>
                  <a:gd name="connsiteY8" fmla="*/ 60910 h 1277240"/>
                  <a:gd name="connsiteX0" fmla="*/ 131135 w 668871"/>
                  <a:gd name="connsiteY0" fmla="*/ 60910 h 1303744"/>
                  <a:gd name="connsiteX1" fmla="*/ 298063 w 668871"/>
                  <a:gd name="connsiteY1" fmla="*/ 0 h 1303744"/>
                  <a:gd name="connsiteX2" fmla="*/ 594708 w 668871"/>
                  <a:gd name="connsiteY2" fmla="*/ 0 h 1303744"/>
                  <a:gd name="connsiteX3" fmla="*/ 668871 w 668871"/>
                  <a:gd name="connsiteY3" fmla="*/ 74163 h 1303744"/>
                  <a:gd name="connsiteX4" fmla="*/ 668871 w 668871"/>
                  <a:gd name="connsiteY4" fmla="*/ 1203077 h 1303744"/>
                  <a:gd name="connsiteX5" fmla="*/ 594708 w 668871"/>
                  <a:gd name="connsiteY5" fmla="*/ 1277240 h 1303744"/>
                  <a:gd name="connsiteX6" fmla="*/ 6515 w 668871"/>
                  <a:gd name="connsiteY6" fmla="*/ 1303744 h 1303744"/>
                  <a:gd name="connsiteX7" fmla="*/ 131134 w 668871"/>
                  <a:gd name="connsiteY7" fmla="*/ 898277 h 1303744"/>
                  <a:gd name="connsiteX8" fmla="*/ 131135 w 668871"/>
                  <a:gd name="connsiteY8" fmla="*/ 60910 h 1303744"/>
                  <a:gd name="connsiteX0" fmla="*/ 171529 w 709265"/>
                  <a:gd name="connsiteY0" fmla="*/ 60910 h 1303744"/>
                  <a:gd name="connsiteX1" fmla="*/ 338457 w 709265"/>
                  <a:gd name="connsiteY1" fmla="*/ 0 h 1303744"/>
                  <a:gd name="connsiteX2" fmla="*/ 635102 w 709265"/>
                  <a:gd name="connsiteY2" fmla="*/ 0 h 1303744"/>
                  <a:gd name="connsiteX3" fmla="*/ 709265 w 709265"/>
                  <a:gd name="connsiteY3" fmla="*/ 74163 h 1303744"/>
                  <a:gd name="connsiteX4" fmla="*/ 709265 w 709265"/>
                  <a:gd name="connsiteY4" fmla="*/ 1203077 h 1303744"/>
                  <a:gd name="connsiteX5" fmla="*/ 635102 w 709265"/>
                  <a:gd name="connsiteY5" fmla="*/ 1277240 h 1303744"/>
                  <a:gd name="connsiteX6" fmla="*/ 46909 w 709265"/>
                  <a:gd name="connsiteY6" fmla="*/ 1303744 h 1303744"/>
                  <a:gd name="connsiteX7" fmla="*/ 171528 w 709265"/>
                  <a:gd name="connsiteY7" fmla="*/ 898277 h 1303744"/>
                  <a:gd name="connsiteX8" fmla="*/ 171529 w 709265"/>
                  <a:gd name="connsiteY8" fmla="*/ 60910 h 1303744"/>
                  <a:gd name="connsiteX0" fmla="*/ 180056 w 717792"/>
                  <a:gd name="connsiteY0" fmla="*/ 60910 h 1303744"/>
                  <a:gd name="connsiteX1" fmla="*/ 346984 w 717792"/>
                  <a:gd name="connsiteY1" fmla="*/ 0 h 1303744"/>
                  <a:gd name="connsiteX2" fmla="*/ 643629 w 717792"/>
                  <a:gd name="connsiteY2" fmla="*/ 0 h 1303744"/>
                  <a:gd name="connsiteX3" fmla="*/ 717792 w 717792"/>
                  <a:gd name="connsiteY3" fmla="*/ 74163 h 1303744"/>
                  <a:gd name="connsiteX4" fmla="*/ 717792 w 717792"/>
                  <a:gd name="connsiteY4" fmla="*/ 1203077 h 1303744"/>
                  <a:gd name="connsiteX5" fmla="*/ 643629 w 717792"/>
                  <a:gd name="connsiteY5" fmla="*/ 1277240 h 1303744"/>
                  <a:gd name="connsiteX6" fmla="*/ 55436 w 717792"/>
                  <a:gd name="connsiteY6" fmla="*/ 1303744 h 1303744"/>
                  <a:gd name="connsiteX7" fmla="*/ 180055 w 717792"/>
                  <a:gd name="connsiteY7" fmla="*/ 898277 h 1303744"/>
                  <a:gd name="connsiteX8" fmla="*/ 180056 w 717792"/>
                  <a:gd name="connsiteY8" fmla="*/ 60910 h 1303744"/>
                  <a:gd name="connsiteX0" fmla="*/ 180056 w 717792"/>
                  <a:gd name="connsiteY0" fmla="*/ 60910 h 1303744"/>
                  <a:gd name="connsiteX1" fmla="*/ 346984 w 717792"/>
                  <a:gd name="connsiteY1" fmla="*/ 0 h 1303744"/>
                  <a:gd name="connsiteX2" fmla="*/ 643629 w 717792"/>
                  <a:gd name="connsiteY2" fmla="*/ 0 h 1303744"/>
                  <a:gd name="connsiteX3" fmla="*/ 717792 w 717792"/>
                  <a:gd name="connsiteY3" fmla="*/ 74163 h 1303744"/>
                  <a:gd name="connsiteX4" fmla="*/ 717792 w 717792"/>
                  <a:gd name="connsiteY4" fmla="*/ 1203077 h 1303744"/>
                  <a:gd name="connsiteX5" fmla="*/ 643629 w 717792"/>
                  <a:gd name="connsiteY5" fmla="*/ 1277240 h 1303744"/>
                  <a:gd name="connsiteX6" fmla="*/ 271189 w 717792"/>
                  <a:gd name="connsiteY6" fmla="*/ 1205759 h 1303744"/>
                  <a:gd name="connsiteX7" fmla="*/ 55436 w 717792"/>
                  <a:gd name="connsiteY7" fmla="*/ 1303744 h 1303744"/>
                  <a:gd name="connsiteX8" fmla="*/ 180055 w 717792"/>
                  <a:gd name="connsiteY8" fmla="*/ 898277 h 1303744"/>
                  <a:gd name="connsiteX9" fmla="*/ 180056 w 717792"/>
                  <a:gd name="connsiteY9" fmla="*/ 60910 h 1303744"/>
                  <a:gd name="connsiteX0" fmla="*/ 180056 w 717792"/>
                  <a:gd name="connsiteY0" fmla="*/ 60910 h 1349928"/>
                  <a:gd name="connsiteX1" fmla="*/ 346984 w 717792"/>
                  <a:gd name="connsiteY1" fmla="*/ 0 h 1349928"/>
                  <a:gd name="connsiteX2" fmla="*/ 643629 w 717792"/>
                  <a:gd name="connsiteY2" fmla="*/ 0 h 1349928"/>
                  <a:gd name="connsiteX3" fmla="*/ 717792 w 717792"/>
                  <a:gd name="connsiteY3" fmla="*/ 74163 h 1349928"/>
                  <a:gd name="connsiteX4" fmla="*/ 717792 w 717792"/>
                  <a:gd name="connsiteY4" fmla="*/ 1203077 h 1349928"/>
                  <a:gd name="connsiteX5" fmla="*/ 643629 w 717792"/>
                  <a:gd name="connsiteY5" fmla="*/ 1277240 h 1349928"/>
                  <a:gd name="connsiteX6" fmla="*/ 271189 w 717792"/>
                  <a:gd name="connsiteY6" fmla="*/ 1205759 h 1349928"/>
                  <a:gd name="connsiteX7" fmla="*/ 55436 w 717792"/>
                  <a:gd name="connsiteY7" fmla="*/ 1303744 h 1349928"/>
                  <a:gd name="connsiteX8" fmla="*/ 180055 w 717792"/>
                  <a:gd name="connsiteY8" fmla="*/ 898277 h 1349928"/>
                  <a:gd name="connsiteX9" fmla="*/ 180056 w 717792"/>
                  <a:gd name="connsiteY9" fmla="*/ 60910 h 1349928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271189 w 717792"/>
                  <a:gd name="connsiteY6" fmla="*/ 1205759 h 1363372"/>
                  <a:gd name="connsiteX7" fmla="*/ 55436 w 717792"/>
                  <a:gd name="connsiteY7" fmla="*/ 1303744 h 1363372"/>
                  <a:gd name="connsiteX8" fmla="*/ 180055 w 717792"/>
                  <a:gd name="connsiteY8" fmla="*/ 898277 h 1363372"/>
                  <a:gd name="connsiteX9" fmla="*/ 180056 w 717792"/>
                  <a:gd name="connsiteY9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596004 w 717792"/>
                  <a:gd name="connsiteY5" fmla="*/ 1186752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8391 w 717792"/>
                  <a:gd name="connsiteY5" fmla="*/ 1262952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728389 w 879717"/>
                  <a:gd name="connsiteY4" fmla="*/ 886672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695052 w 879717"/>
                  <a:gd name="connsiteY4" fmla="*/ 886672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642665 w 879717"/>
                  <a:gd name="connsiteY4" fmla="*/ 915247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680765 w 879717"/>
                  <a:gd name="connsiteY4" fmla="*/ 900959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80254"/>
                  <a:gd name="connsiteY0" fmla="*/ 60910 h 1363372"/>
                  <a:gd name="connsiteX1" fmla="*/ 346984 w 880254"/>
                  <a:gd name="connsiteY1" fmla="*/ 0 h 1363372"/>
                  <a:gd name="connsiteX2" fmla="*/ 643629 w 880254"/>
                  <a:gd name="connsiteY2" fmla="*/ 0 h 1363372"/>
                  <a:gd name="connsiteX3" fmla="*/ 717792 w 880254"/>
                  <a:gd name="connsiteY3" fmla="*/ 74163 h 1363372"/>
                  <a:gd name="connsiteX4" fmla="*/ 680765 w 880254"/>
                  <a:gd name="connsiteY4" fmla="*/ 900959 h 1363372"/>
                  <a:gd name="connsiteX5" fmla="*/ 879717 w 880254"/>
                  <a:gd name="connsiteY5" fmla="*/ 1269752 h 1363372"/>
                  <a:gd name="connsiteX6" fmla="*/ 648391 w 880254"/>
                  <a:gd name="connsiteY6" fmla="*/ 1262952 h 1363372"/>
                  <a:gd name="connsiteX7" fmla="*/ 423589 w 880254"/>
                  <a:gd name="connsiteY7" fmla="*/ 1353397 h 1363372"/>
                  <a:gd name="connsiteX8" fmla="*/ 271189 w 880254"/>
                  <a:gd name="connsiteY8" fmla="*/ 1205759 h 1363372"/>
                  <a:gd name="connsiteX9" fmla="*/ 55436 w 880254"/>
                  <a:gd name="connsiteY9" fmla="*/ 1303744 h 1363372"/>
                  <a:gd name="connsiteX10" fmla="*/ 180055 w 880254"/>
                  <a:gd name="connsiteY10" fmla="*/ 898277 h 1363372"/>
                  <a:gd name="connsiteX11" fmla="*/ 180056 w 880254"/>
                  <a:gd name="connsiteY11" fmla="*/ 60910 h 1363372"/>
                  <a:gd name="connsiteX0" fmla="*/ 180056 w 930522"/>
                  <a:gd name="connsiteY0" fmla="*/ 60910 h 1363372"/>
                  <a:gd name="connsiteX1" fmla="*/ 346984 w 930522"/>
                  <a:gd name="connsiteY1" fmla="*/ 0 h 1363372"/>
                  <a:gd name="connsiteX2" fmla="*/ 643629 w 930522"/>
                  <a:gd name="connsiteY2" fmla="*/ 0 h 1363372"/>
                  <a:gd name="connsiteX3" fmla="*/ 717792 w 930522"/>
                  <a:gd name="connsiteY3" fmla="*/ 74163 h 1363372"/>
                  <a:gd name="connsiteX4" fmla="*/ 680765 w 930522"/>
                  <a:gd name="connsiteY4" fmla="*/ 900959 h 1363372"/>
                  <a:gd name="connsiteX5" fmla="*/ 879717 w 930522"/>
                  <a:gd name="connsiteY5" fmla="*/ 1269752 h 1363372"/>
                  <a:gd name="connsiteX6" fmla="*/ 648391 w 930522"/>
                  <a:gd name="connsiteY6" fmla="*/ 1262952 h 1363372"/>
                  <a:gd name="connsiteX7" fmla="*/ 423589 w 930522"/>
                  <a:gd name="connsiteY7" fmla="*/ 1353397 h 1363372"/>
                  <a:gd name="connsiteX8" fmla="*/ 271189 w 930522"/>
                  <a:gd name="connsiteY8" fmla="*/ 1205759 h 1363372"/>
                  <a:gd name="connsiteX9" fmla="*/ 55436 w 930522"/>
                  <a:gd name="connsiteY9" fmla="*/ 1303744 h 1363372"/>
                  <a:gd name="connsiteX10" fmla="*/ 180055 w 930522"/>
                  <a:gd name="connsiteY10" fmla="*/ 898277 h 1363372"/>
                  <a:gd name="connsiteX11" fmla="*/ 180056 w 930522"/>
                  <a:gd name="connsiteY11" fmla="*/ 60910 h 1363372"/>
                  <a:gd name="connsiteX0" fmla="*/ 180056 w 930522"/>
                  <a:gd name="connsiteY0" fmla="*/ 60910 h 1386917"/>
                  <a:gd name="connsiteX1" fmla="*/ 346984 w 930522"/>
                  <a:gd name="connsiteY1" fmla="*/ 0 h 1386917"/>
                  <a:gd name="connsiteX2" fmla="*/ 643629 w 930522"/>
                  <a:gd name="connsiteY2" fmla="*/ 0 h 1386917"/>
                  <a:gd name="connsiteX3" fmla="*/ 717792 w 930522"/>
                  <a:gd name="connsiteY3" fmla="*/ 74163 h 1386917"/>
                  <a:gd name="connsiteX4" fmla="*/ 680765 w 930522"/>
                  <a:gd name="connsiteY4" fmla="*/ 900959 h 1386917"/>
                  <a:gd name="connsiteX5" fmla="*/ 879717 w 930522"/>
                  <a:gd name="connsiteY5" fmla="*/ 1269752 h 1386917"/>
                  <a:gd name="connsiteX6" fmla="*/ 648391 w 930522"/>
                  <a:gd name="connsiteY6" fmla="*/ 1262952 h 1386917"/>
                  <a:gd name="connsiteX7" fmla="*/ 423589 w 930522"/>
                  <a:gd name="connsiteY7" fmla="*/ 1353397 h 1386917"/>
                  <a:gd name="connsiteX8" fmla="*/ 285477 w 930522"/>
                  <a:gd name="connsiteY8" fmla="*/ 1243859 h 1386917"/>
                  <a:gd name="connsiteX9" fmla="*/ 55436 w 930522"/>
                  <a:gd name="connsiteY9" fmla="*/ 1303744 h 1386917"/>
                  <a:gd name="connsiteX10" fmla="*/ 180055 w 930522"/>
                  <a:gd name="connsiteY10" fmla="*/ 898277 h 1386917"/>
                  <a:gd name="connsiteX11" fmla="*/ 180056 w 930522"/>
                  <a:gd name="connsiteY11" fmla="*/ 60910 h 1386917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48391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48391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48391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38866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38866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1020355"/>
                  <a:gd name="connsiteY0" fmla="*/ 67867 h 1366182"/>
                  <a:gd name="connsiteX1" fmla="*/ 346984 w 1020355"/>
                  <a:gd name="connsiteY1" fmla="*/ 6957 h 1366182"/>
                  <a:gd name="connsiteX2" fmla="*/ 643629 w 1020355"/>
                  <a:gd name="connsiteY2" fmla="*/ 6957 h 1366182"/>
                  <a:gd name="connsiteX3" fmla="*/ 1017830 w 1020355"/>
                  <a:gd name="connsiteY3" fmla="*/ 23970 h 1366182"/>
                  <a:gd name="connsiteX4" fmla="*/ 680765 w 1020355"/>
                  <a:gd name="connsiteY4" fmla="*/ 907916 h 1366182"/>
                  <a:gd name="connsiteX5" fmla="*/ 879717 w 1020355"/>
                  <a:gd name="connsiteY5" fmla="*/ 1276709 h 1366182"/>
                  <a:gd name="connsiteX6" fmla="*/ 638866 w 1020355"/>
                  <a:gd name="connsiteY6" fmla="*/ 1269909 h 1366182"/>
                  <a:gd name="connsiteX7" fmla="*/ 423589 w 1020355"/>
                  <a:gd name="connsiteY7" fmla="*/ 1360354 h 1366182"/>
                  <a:gd name="connsiteX8" fmla="*/ 285477 w 1020355"/>
                  <a:gd name="connsiteY8" fmla="*/ 1250816 h 1366182"/>
                  <a:gd name="connsiteX9" fmla="*/ 55436 w 1020355"/>
                  <a:gd name="connsiteY9" fmla="*/ 1310701 h 1366182"/>
                  <a:gd name="connsiteX10" fmla="*/ 180055 w 1020355"/>
                  <a:gd name="connsiteY10" fmla="*/ 905234 h 1366182"/>
                  <a:gd name="connsiteX11" fmla="*/ 180056 w 1020355"/>
                  <a:gd name="connsiteY11" fmla="*/ 67867 h 1366182"/>
                  <a:gd name="connsiteX0" fmla="*/ 180056 w 1021425"/>
                  <a:gd name="connsiteY0" fmla="*/ 67867 h 1366182"/>
                  <a:gd name="connsiteX1" fmla="*/ 346984 w 1021425"/>
                  <a:gd name="connsiteY1" fmla="*/ 6957 h 1366182"/>
                  <a:gd name="connsiteX2" fmla="*/ 643629 w 1021425"/>
                  <a:gd name="connsiteY2" fmla="*/ 6957 h 1366182"/>
                  <a:gd name="connsiteX3" fmla="*/ 1017830 w 1021425"/>
                  <a:gd name="connsiteY3" fmla="*/ 23970 h 1366182"/>
                  <a:gd name="connsiteX4" fmla="*/ 680765 w 1021425"/>
                  <a:gd name="connsiteY4" fmla="*/ 907916 h 1366182"/>
                  <a:gd name="connsiteX5" fmla="*/ 879717 w 1021425"/>
                  <a:gd name="connsiteY5" fmla="*/ 1276709 h 1366182"/>
                  <a:gd name="connsiteX6" fmla="*/ 638866 w 1021425"/>
                  <a:gd name="connsiteY6" fmla="*/ 1269909 h 1366182"/>
                  <a:gd name="connsiteX7" fmla="*/ 423589 w 1021425"/>
                  <a:gd name="connsiteY7" fmla="*/ 1360354 h 1366182"/>
                  <a:gd name="connsiteX8" fmla="*/ 285477 w 1021425"/>
                  <a:gd name="connsiteY8" fmla="*/ 1250816 h 1366182"/>
                  <a:gd name="connsiteX9" fmla="*/ 55436 w 1021425"/>
                  <a:gd name="connsiteY9" fmla="*/ 1310701 h 1366182"/>
                  <a:gd name="connsiteX10" fmla="*/ 180055 w 1021425"/>
                  <a:gd name="connsiteY10" fmla="*/ 905234 h 1366182"/>
                  <a:gd name="connsiteX11" fmla="*/ 180056 w 1021425"/>
                  <a:gd name="connsiteY11" fmla="*/ 67867 h 1366182"/>
                  <a:gd name="connsiteX0" fmla="*/ 156243 w 1021425"/>
                  <a:gd name="connsiteY0" fmla="*/ 48817 h 1366182"/>
                  <a:gd name="connsiteX1" fmla="*/ 346984 w 1021425"/>
                  <a:gd name="connsiteY1" fmla="*/ 6957 h 1366182"/>
                  <a:gd name="connsiteX2" fmla="*/ 643629 w 1021425"/>
                  <a:gd name="connsiteY2" fmla="*/ 6957 h 1366182"/>
                  <a:gd name="connsiteX3" fmla="*/ 1017830 w 1021425"/>
                  <a:gd name="connsiteY3" fmla="*/ 23970 h 1366182"/>
                  <a:gd name="connsiteX4" fmla="*/ 680765 w 1021425"/>
                  <a:gd name="connsiteY4" fmla="*/ 907916 h 1366182"/>
                  <a:gd name="connsiteX5" fmla="*/ 879717 w 1021425"/>
                  <a:gd name="connsiteY5" fmla="*/ 1276709 h 1366182"/>
                  <a:gd name="connsiteX6" fmla="*/ 638866 w 1021425"/>
                  <a:gd name="connsiteY6" fmla="*/ 1269909 h 1366182"/>
                  <a:gd name="connsiteX7" fmla="*/ 423589 w 1021425"/>
                  <a:gd name="connsiteY7" fmla="*/ 1360354 h 1366182"/>
                  <a:gd name="connsiteX8" fmla="*/ 285477 w 1021425"/>
                  <a:gd name="connsiteY8" fmla="*/ 1250816 h 1366182"/>
                  <a:gd name="connsiteX9" fmla="*/ 55436 w 1021425"/>
                  <a:gd name="connsiteY9" fmla="*/ 1310701 h 1366182"/>
                  <a:gd name="connsiteX10" fmla="*/ 180055 w 1021425"/>
                  <a:gd name="connsiteY10" fmla="*/ 905234 h 1366182"/>
                  <a:gd name="connsiteX11" fmla="*/ 156243 w 1021425"/>
                  <a:gd name="connsiteY11" fmla="*/ 48817 h 1366182"/>
                  <a:gd name="connsiteX0" fmla="*/ 156243 w 1021425"/>
                  <a:gd name="connsiteY0" fmla="*/ 48817 h 1367662"/>
                  <a:gd name="connsiteX1" fmla="*/ 346984 w 1021425"/>
                  <a:gd name="connsiteY1" fmla="*/ 6957 h 1367662"/>
                  <a:gd name="connsiteX2" fmla="*/ 643629 w 1021425"/>
                  <a:gd name="connsiteY2" fmla="*/ 6957 h 1367662"/>
                  <a:gd name="connsiteX3" fmla="*/ 1017830 w 1021425"/>
                  <a:gd name="connsiteY3" fmla="*/ 23970 h 1367662"/>
                  <a:gd name="connsiteX4" fmla="*/ 680765 w 1021425"/>
                  <a:gd name="connsiteY4" fmla="*/ 907916 h 1367662"/>
                  <a:gd name="connsiteX5" fmla="*/ 879717 w 1021425"/>
                  <a:gd name="connsiteY5" fmla="*/ 1276709 h 1367662"/>
                  <a:gd name="connsiteX6" fmla="*/ 638866 w 1021425"/>
                  <a:gd name="connsiteY6" fmla="*/ 1269909 h 1367662"/>
                  <a:gd name="connsiteX7" fmla="*/ 423589 w 1021425"/>
                  <a:gd name="connsiteY7" fmla="*/ 1360354 h 1367662"/>
                  <a:gd name="connsiteX8" fmla="*/ 55436 w 1021425"/>
                  <a:gd name="connsiteY8" fmla="*/ 1310701 h 1367662"/>
                  <a:gd name="connsiteX9" fmla="*/ 180055 w 1021425"/>
                  <a:gd name="connsiteY9" fmla="*/ 905234 h 1367662"/>
                  <a:gd name="connsiteX10" fmla="*/ 156243 w 1021425"/>
                  <a:gd name="connsiteY10" fmla="*/ 48817 h 1367662"/>
                  <a:gd name="connsiteX0" fmla="*/ 156243 w 1021425"/>
                  <a:gd name="connsiteY0" fmla="*/ 48817 h 1367662"/>
                  <a:gd name="connsiteX1" fmla="*/ 346984 w 1021425"/>
                  <a:gd name="connsiteY1" fmla="*/ 6957 h 1367662"/>
                  <a:gd name="connsiteX2" fmla="*/ 643629 w 1021425"/>
                  <a:gd name="connsiteY2" fmla="*/ 6957 h 1367662"/>
                  <a:gd name="connsiteX3" fmla="*/ 1017830 w 1021425"/>
                  <a:gd name="connsiteY3" fmla="*/ 23970 h 1367662"/>
                  <a:gd name="connsiteX4" fmla="*/ 680765 w 1021425"/>
                  <a:gd name="connsiteY4" fmla="*/ 907916 h 1367662"/>
                  <a:gd name="connsiteX5" fmla="*/ 879717 w 1021425"/>
                  <a:gd name="connsiteY5" fmla="*/ 1276709 h 1367662"/>
                  <a:gd name="connsiteX6" fmla="*/ 423589 w 1021425"/>
                  <a:gd name="connsiteY6" fmla="*/ 1360354 h 1367662"/>
                  <a:gd name="connsiteX7" fmla="*/ 55436 w 1021425"/>
                  <a:gd name="connsiteY7" fmla="*/ 1310701 h 1367662"/>
                  <a:gd name="connsiteX8" fmla="*/ 180055 w 1021425"/>
                  <a:gd name="connsiteY8" fmla="*/ 905234 h 1367662"/>
                  <a:gd name="connsiteX9" fmla="*/ 156243 w 1021425"/>
                  <a:gd name="connsiteY9" fmla="*/ 48817 h 1367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21425" h="1367662">
                    <a:moveTo>
                      <a:pt x="156243" y="48817"/>
                    </a:moveTo>
                    <a:cubicBezTo>
                      <a:pt x="156243" y="7858"/>
                      <a:pt x="306025" y="6957"/>
                      <a:pt x="346984" y="6957"/>
                    </a:cubicBezTo>
                    <a:lnTo>
                      <a:pt x="643629" y="6957"/>
                    </a:lnTo>
                    <a:cubicBezTo>
                      <a:pt x="684588" y="6957"/>
                      <a:pt x="1017830" y="-16989"/>
                      <a:pt x="1017830" y="23970"/>
                    </a:cubicBezTo>
                    <a:cubicBezTo>
                      <a:pt x="1056287" y="296394"/>
                      <a:pt x="775658" y="621204"/>
                      <a:pt x="680765" y="907916"/>
                    </a:cubicBezTo>
                    <a:cubicBezTo>
                      <a:pt x="1013782" y="1045134"/>
                      <a:pt x="937225" y="1196641"/>
                      <a:pt x="879717" y="1276709"/>
                    </a:cubicBezTo>
                    <a:cubicBezTo>
                      <a:pt x="836854" y="1352115"/>
                      <a:pt x="560969" y="1354689"/>
                      <a:pt x="423589" y="1360354"/>
                    </a:cubicBezTo>
                    <a:cubicBezTo>
                      <a:pt x="326351" y="1367153"/>
                      <a:pt x="96025" y="1386554"/>
                      <a:pt x="55436" y="1310701"/>
                    </a:cubicBezTo>
                    <a:cubicBezTo>
                      <a:pt x="-99823" y="1172589"/>
                      <a:pt x="113380" y="946193"/>
                      <a:pt x="180055" y="905234"/>
                    </a:cubicBezTo>
                    <a:cubicBezTo>
                      <a:pt x="180055" y="528929"/>
                      <a:pt x="156243" y="425122"/>
                      <a:pt x="156243" y="48817"/>
                    </a:cubicBezTo>
                    <a:close/>
                  </a:path>
                </a:pathLst>
              </a:custGeom>
              <a:solidFill>
                <a:srgbClr val="FFA31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Rectangle: Rounded Corners 35">
                <a:extLst>
                  <a:ext uri="{FF2B5EF4-FFF2-40B4-BE49-F238E27FC236}">
                    <a16:creationId xmlns:a16="http://schemas.microsoft.com/office/drawing/2014/main" id="{C2BC188C-E05F-FEBE-A529-C35F18C221A0}"/>
                  </a:ext>
                </a:extLst>
              </p:cNvPr>
              <p:cNvSpPr/>
              <p:nvPr/>
            </p:nvSpPr>
            <p:spPr>
              <a:xfrm rot="435764" flipH="1">
                <a:off x="3812551" y="3822364"/>
                <a:ext cx="898018" cy="649626"/>
              </a:xfrm>
              <a:prstGeom prst="ellipse">
                <a:avLst/>
              </a:prstGeom>
              <a:solidFill>
                <a:srgbClr val="FFA316"/>
              </a:solidFill>
              <a:ln w="12700" cap="flat" cmpd="sng" algn="ctr">
                <a:solidFill>
                  <a:srgbClr val="FFA316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Rectangle: Rounded Corners 35">
                <a:extLst>
                  <a:ext uri="{FF2B5EF4-FFF2-40B4-BE49-F238E27FC236}">
                    <a16:creationId xmlns:a16="http://schemas.microsoft.com/office/drawing/2014/main" id="{B8FB0354-428F-8B8B-990A-D4F1BB52FD1F}"/>
                  </a:ext>
                </a:extLst>
              </p:cNvPr>
              <p:cNvSpPr/>
              <p:nvPr/>
            </p:nvSpPr>
            <p:spPr>
              <a:xfrm rot="21164236">
                <a:off x="5070694" y="3889407"/>
                <a:ext cx="898018" cy="649626"/>
              </a:xfrm>
              <a:prstGeom prst="ellipse">
                <a:avLst/>
              </a:prstGeom>
              <a:solidFill>
                <a:srgbClr val="FFA316"/>
              </a:solidFill>
              <a:ln w="12700" cap="flat" cmpd="sng" algn="ctr">
                <a:solidFill>
                  <a:srgbClr val="FFA316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6833CA14-C45F-77FF-1C75-964523C84F82}"/>
                  </a:ext>
                </a:extLst>
              </p:cNvPr>
              <p:cNvSpPr/>
              <p:nvPr/>
            </p:nvSpPr>
            <p:spPr>
              <a:xfrm rot="17447514" flipH="1">
                <a:off x="3947471" y="5180690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4A1A44D-E24F-E86D-29E5-90CC2472F5D5}"/>
                  </a:ext>
                </a:extLst>
              </p:cNvPr>
              <p:cNvSpPr/>
              <p:nvPr/>
            </p:nvSpPr>
            <p:spPr>
              <a:xfrm rot="17447514" flipH="1">
                <a:off x="4152501" y="5192268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1A025FDC-4F7D-3A33-F9E6-EA7CF0EAA584}"/>
                  </a:ext>
                </a:extLst>
              </p:cNvPr>
              <p:cNvSpPr/>
              <p:nvPr/>
            </p:nvSpPr>
            <p:spPr>
              <a:xfrm rot="17447514" flipH="1">
                <a:off x="4363244" y="5199980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A115DBB6-F3B0-3DBE-7DBF-4AA9B1E537E5}"/>
                  </a:ext>
                </a:extLst>
              </p:cNvPr>
              <p:cNvSpPr/>
              <p:nvPr/>
            </p:nvSpPr>
            <p:spPr>
              <a:xfrm rot="20385754" flipH="1">
                <a:off x="3223929" y="5164206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BE9618B3-4805-CBDB-A412-E8DB59543FA7}"/>
                  </a:ext>
                </a:extLst>
              </p:cNvPr>
              <p:cNvSpPr/>
              <p:nvPr/>
            </p:nvSpPr>
            <p:spPr>
              <a:xfrm rot="20385754" flipH="1">
                <a:off x="3377918" y="5227230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4EC2D26D-6CAF-5220-FFCB-8B9D6195C979}"/>
                  </a:ext>
                </a:extLst>
              </p:cNvPr>
              <p:cNvSpPr/>
              <p:nvPr/>
            </p:nvSpPr>
            <p:spPr>
              <a:xfrm rot="20385754" flipH="1">
                <a:off x="3533725" y="5281957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27D11A67-FF1E-6B9E-57B5-6D87063E43A0}"/>
                  </a:ext>
                </a:extLst>
              </p:cNvPr>
              <p:cNvSpPr/>
              <p:nvPr/>
            </p:nvSpPr>
            <p:spPr>
              <a:xfrm rot="4152486">
                <a:off x="5407047" y="5192268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5A9F269B-25D9-99AD-B760-6CD10F965E3E}"/>
                  </a:ext>
                </a:extLst>
              </p:cNvPr>
              <p:cNvSpPr/>
              <p:nvPr/>
            </p:nvSpPr>
            <p:spPr>
              <a:xfrm rot="4152486">
                <a:off x="5218674" y="5192268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A3134D0E-BFCD-C67F-4D2E-296D0BA70DF2}"/>
                  </a:ext>
                </a:extLst>
              </p:cNvPr>
              <p:cNvSpPr/>
              <p:nvPr/>
            </p:nvSpPr>
            <p:spPr>
              <a:xfrm rot="4152486">
                <a:off x="5030296" y="5220996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987B3D1-3DB4-7678-B4A9-6940F8A6E16D}"/>
                  </a:ext>
                </a:extLst>
              </p:cNvPr>
              <p:cNvSpPr/>
              <p:nvPr/>
            </p:nvSpPr>
            <p:spPr>
              <a:xfrm rot="1482444">
                <a:off x="6152448" y="5235916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CC8F9E36-94AA-2890-A295-BA260A2941D3}"/>
                  </a:ext>
                </a:extLst>
              </p:cNvPr>
              <p:cNvSpPr/>
              <p:nvPr/>
            </p:nvSpPr>
            <p:spPr>
              <a:xfrm rot="1482444">
                <a:off x="6012248" y="5292499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EA9B0A2D-6492-4ECA-F5E6-A5280FFC26CA}"/>
                  </a:ext>
                </a:extLst>
              </p:cNvPr>
              <p:cNvSpPr/>
              <p:nvPr/>
            </p:nvSpPr>
            <p:spPr>
              <a:xfrm rot="1482444">
                <a:off x="5844249" y="5334482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8B650FE-E0B3-BFB2-3B4F-2ABE293FCB52}"/>
                </a:ext>
              </a:extLst>
            </p:cNvPr>
            <p:cNvSpPr txBox="1"/>
            <p:nvPr/>
          </p:nvSpPr>
          <p:spPr>
            <a:xfrm>
              <a:off x="5950647" y="2037799"/>
              <a:ext cx="5172489" cy="24589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12C05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L</a:t>
              </a: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ion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E23FBF52-74BB-95C5-BA02-35B14CBF434E}"/>
              </a:ext>
            </a:extLst>
          </p:cNvPr>
          <p:cNvGrpSpPr/>
          <p:nvPr/>
        </p:nvGrpSpPr>
        <p:grpSpPr>
          <a:xfrm>
            <a:off x="427773" y="2300933"/>
            <a:ext cx="5532050" cy="2489530"/>
            <a:chOff x="4363613" y="1342979"/>
            <a:chExt cx="10087324" cy="4539491"/>
          </a:xfrm>
        </p:grpSpPr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AC56ABE9-C7E5-103A-54D4-E31F979D445D}"/>
                </a:ext>
              </a:extLst>
            </p:cNvPr>
            <p:cNvSpPr txBox="1"/>
            <p:nvPr/>
          </p:nvSpPr>
          <p:spPr>
            <a:xfrm>
              <a:off x="8986306" y="1962846"/>
              <a:ext cx="5464631" cy="24132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L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eaf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1755963A-732D-4253-4C50-CC878E3B8AB9}"/>
                </a:ext>
              </a:extLst>
            </p:cNvPr>
            <p:cNvGrpSpPr/>
            <p:nvPr/>
          </p:nvGrpSpPr>
          <p:grpSpPr>
            <a:xfrm>
              <a:off x="4363613" y="1342979"/>
              <a:ext cx="3173674" cy="4539491"/>
              <a:chOff x="837111" y="-184137"/>
              <a:chExt cx="4702095" cy="6725681"/>
            </a:xfrm>
          </p:grpSpPr>
          <p:sp>
            <p:nvSpPr>
              <p:cNvPr id="219" name="Rectangle 56">
                <a:extLst>
                  <a:ext uri="{FF2B5EF4-FFF2-40B4-BE49-F238E27FC236}">
                    <a16:creationId xmlns:a16="http://schemas.microsoft.com/office/drawing/2014/main" id="{EE40A63F-656F-4750-B082-CD192C864DBB}"/>
                  </a:ext>
                </a:extLst>
              </p:cNvPr>
              <p:cNvSpPr/>
              <p:nvPr/>
            </p:nvSpPr>
            <p:spPr>
              <a:xfrm rot="3221422">
                <a:off x="-116009" y="1620644"/>
                <a:ext cx="6725681" cy="3116120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70AD47">
                  <a:lumMod val="60000"/>
                  <a:lumOff val="4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DF4D105D-FDB5-9BA7-A467-E73AF5677F56}"/>
                  </a:ext>
                </a:extLst>
              </p:cNvPr>
              <p:cNvCxnSpPr>
                <a:stCxn id="219" idx="1"/>
                <a:endCxn id="219" idx="0"/>
              </p:cNvCxnSpPr>
              <p:nvPr/>
            </p:nvCxnSpPr>
            <p:spPr>
              <a:xfrm flipH="1" flipV="1">
                <a:off x="837111" y="776298"/>
                <a:ext cx="4702095" cy="4891042"/>
              </a:xfrm>
              <a:prstGeom prst="line">
                <a:avLst/>
              </a:prstGeom>
              <a:noFill/>
              <a:ln w="190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</p:cxn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B6575444-8BD4-4721-D875-EF1AB54BA855}"/>
                  </a:ext>
                </a:extLst>
              </p:cNvPr>
              <p:cNvSpPr/>
              <p:nvPr/>
            </p:nvSpPr>
            <p:spPr>
              <a:xfrm>
                <a:off x="2690893" y="1516742"/>
                <a:ext cx="276679" cy="1192893"/>
              </a:xfrm>
              <a:custGeom>
                <a:avLst/>
                <a:gdLst>
                  <a:gd name="connsiteX0" fmla="*/ 0 w 232229"/>
                  <a:gd name="connsiteY0" fmla="*/ 957943 h 957943"/>
                  <a:gd name="connsiteX1" fmla="*/ 232229 w 232229"/>
                  <a:gd name="connsiteY1" fmla="*/ 0 h 957943"/>
                  <a:gd name="connsiteX2" fmla="*/ 232229 w 232229"/>
                  <a:gd name="connsiteY2" fmla="*/ 0 h 957943"/>
                  <a:gd name="connsiteX0" fmla="*/ 0 w 251279"/>
                  <a:gd name="connsiteY0" fmla="*/ 1040493 h 1040493"/>
                  <a:gd name="connsiteX1" fmla="*/ 251279 w 251279"/>
                  <a:gd name="connsiteY1" fmla="*/ 0 h 1040493"/>
                  <a:gd name="connsiteX2" fmla="*/ 251279 w 251279"/>
                  <a:gd name="connsiteY2" fmla="*/ 0 h 1040493"/>
                  <a:gd name="connsiteX0" fmla="*/ 0 w 276679"/>
                  <a:gd name="connsiteY0" fmla="*/ 1192893 h 1192893"/>
                  <a:gd name="connsiteX1" fmla="*/ 251279 w 276679"/>
                  <a:gd name="connsiteY1" fmla="*/ 152400 h 1192893"/>
                  <a:gd name="connsiteX2" fmla="*/ 276679 w 276679"/>
                  <a:gd name="connsiteY2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679" h="1192893">
                    <a:moveTo>
                      <a:pt x="0" y="1192893"/>
                    </a:moveTo>
                    <a:cubicBezTo>
                      <a:pt x="92226" y="795262"/>
                      <a:pt x="25703" y="321431"/>
                      <a:pt x="276679" y="0"/>
                    </a:cubicBezTo>
                  </a:path>
                </a:pathLst>
              </a:custGeom>
              <a:noFill/>
              <a:ln w="190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40E66F75-0282-752D-FC63-ACAC8F40ACBC}"/>
                  </a:ext>
                </a:extLst>
              </p:cNvPr>
              <p:cNvSpPr/>
              <p:nvPr/>
            </p:nvSpPr>
            <p:spPr>
              <a:xfrm>
                <a:off x="3454488" y="2011454"/>
                <a:ext cx="345440" cy="1489354"/>
              </a:xfrm>
              <a:custGeom>
                <a:avLst/>
                <a:gdLst>
                  <a:gd name="connsiteX0" fmla="*/ 0 w 232229"/>
                  <a:gd name="connsiteY0" fmla="*/ 957943 h 957943"/>
                  <a:gd name="connsiteX1" fmla="*/ 232229 w 232229"/>
                  <a:gd name="connsiteY1" fmla="*/ 0 h 957943"/>
                  <a:gd name="connsiteX2" fmla="*/ 232229 w 232229"/>
                  <a:gd name="connsiteY2" fmla="*/ 0 h 957943"/>
                  <a:gd name="connsiteX0" fmla="*/ 0 w 251279"/>
                  <a:gd name="connsiteY0" fmla="*/ 1040493 h 1040493"/>
                  <a:gd name="connsiteX1" fmla="*/ 251279 w 251279"/>
                  <a:gd name="connsiteY1" fmla="*/ 0 h 1040493"/>
                  <a:gd name="connsiteX2" fmla="*/ 251279 w 251279"/>
                  <a:gd name="connsiteY2" fmla="*/ 0 h 1040493"/>
                  <a:gd name="connsiteX0" fmla="*/ 0 w 276679"/>
                  <a:gd name="connsiteY0" fmla="*/ 1192893 h 1192893"/>
                  <a:gd name="connsiteX1" fmla="*/ 251279 w 276679"/>
                  <a:gd name="connsiteY1" fmla="*/ 152400 h 1192893"/>
                  <a:gd name="connsiteX2" fmla="*/ 276679 w 276679"/>
                  <a:gd name="connsiteY2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679" h="1192893">
                    <a:moveTo>
                      <a:pt x="0" y="1192893"/>
                    </a:moveTo>
                    <a:cubicBezTo>
                      <a:pt x="92226" y="795262"/>
                      <a:pt x="25703" y="321431"/>
                      <a:pt x="276679" y="0"/>
                    </a:cubicBezTo>
                  </a:path>
                </a:pathLst>
              </a:custGeom>
              <a:noFill/>
              <a:ln w="190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978A9D65-366F-C7EB-4FA0-1912592F201F}"/>
                  </a:ext>
                </a:extLst>
              </p:cNvPr>
              <p:cNvSpPr/>
              <p:nvPr/>
            </p:nvSpPr>
            <p:spPr>
              <a:xfrm>
                <a:off x="4261845" y="2857050"/>
                <a:ext cx="345440" cy="1489354"/>
              </a:xfrm>
              <a:custGeom>
                <a:avLst/>
                <a:gdLst>
                  <a:gd name="connsiteX0" fmla="*/ 0 w 232229"/>
                  <a:gd name="connsiteY0" fmla="*/ 957943 h 957943"/>
                  <a:gd name="connsiteX1" fmla="*/ 232229 w 232229"/>
                  <a:gd name="connsiteY1" fmla="*/ 0 h 957943"/>
                  <a:gd name="connsiteX2" fmla="*/ 232229 w 232229"/>
                  <a:gd name="connsiteY2" fmla="*/ 0 h 957943"/>
                  <a:gd name="connsiteX0" fmla="*/ 0 w 251279"/>
                  <a:gd name="connsiteY0" fmla="*/ 1040493 h 1040493"/>
                  <a:gd name="connsiteX1" fmla="*/ 251279 w 251279"/>
                  <a:gd name="connsiteY1" fmla="*/ 0 h 1040493"/>
                  <a:gd name="connsiteX2" fmla="*/ 251279 w 251279"/>
                  <a:gd name="connsiteY2" fmla="*/ 0 h 1040493"/>
                  <a:gd name="connsiteX0" fmla="*/ 0 w 276679"/>
                  <a:gd name="connsiteY0" fmla="*/ 1192893 h 1192893"/>
                  <a:gd name="connsiteX1" fmla="*/ 251279 w 276679"/>
                  <a:gd name="connsiteY1" fmla="*/ 152400 h 1192893"/>
                  <a:gd name="connsiteX2" fmla="*/ 276679 w 276679"/>
                  <a:gd name="connsiteY2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679" h="1192893">
                    <a:moveTo>
                      <a:pt x="0" y="1192893"/>
                    </a:moveTo>
                    <a:cubicBezTo>
                      <a:pt x="92226" y="795262"/>
                      <a:pt x="25703" y="321431"/>
                      <a:pt x="276679" y="0"/>
                    </a:cubicBezTo>
                  </a:path>
                </a:pathLst>
              </a:custGeom>
              <a:noFill/>
              <a:ln w="190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7CBA87F-181F-7E6E-6989-F4B051D5D53A}"/>
                  </a:ext>
                </a:extLst>
              </p:cNvPr>
              <p:cNvSpPr/>
              <p:nvPr/>
            </p:nvSpPr>
            <p:spPr>
              <a:xfrm rot="16200000" flipH="1">
                <a:off x="3858043" y="4288564"/>
                <a:ext cx="345440" cy="1489354"/>
              </a:xfrm>
              <a:custGeom>
                <a:avLst/>
                <a:gdLst>
                  <a:gd name="connsiteX0" fmla="*/ 0 w 232229"/>
                  <a:gd name="connsiteY0" fmla="*/ 957943 h 957943"/>
                  <a:gd name="connsiteX1" fmla="*/ 232229 w 232229"/>
                  <a:gd name="connsiteY1" fmla="*/ 0 h 957943"/>
                  <a:gd name="connsiteX2" fmla="*/ 232229 w 232229"/>
                  <a:gd name="connsiteY2" fmla="*/ 0 h 957943"/>
                  <a:gd name="connsiteX0" fmla="*/ 0 w 251279"/>
                  <a:gd name="connsiteY0" fmla="*/ 1040493 h 1040493"/>
                  <a:gd name="connsiteX1" fmla="*/ 251279 w 251279"/>
                  <a:gd name="connsiteY1" fmla="*/ 0 h 1040493"/>
                  <a:gd name="connsiteX2" fmla="*/ 251279 w 251279"/>
                  <a:gd name="connsiteY2" fmla="*/ 0 h 1040493"/>
                  <a:gd name="connsiteX0" fmla="*/ 0 w 276679"/>
                  <a:gd name="connsiteY0" fmla="*/ 1192893 h 1192893"/>
                  <a:gd name="connsiteX1" fmla="*/ 251279 w 276679"/>
                  <a:gd name="connsiteY1" fmla="*/ 152400 h 1192893"/>
                  <a:gd name="connsiteX2" fmla="*/ 276679 w 276679"/>
                  <a:gd name="connsiteY2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679" h="1192893">
                    <a:moveTo>
                      <a:pt x="0" y="1192893"/>
                    </a:moveTo>
                    <a:cubicBezTo>
                      <a:pt x="92226" y="795262"/>
                      <a:pt x="25703" y="321431"/>
                      <a:pt x="276679" y="0"/>
                    </a:cubicBezTo>
                  </a:path>
                </a:pathLst>
              </a:custGeom>
              <a:noFill/>
              <a:ln w="190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8352E479-EDF5-9FC8-AED1-3B520B152927}"/>
                  </a:ext>
                </a:extLst>
              </p:cNvPr>
              <p:cNvSpPr/>
              <p:nvPr/>
            </p:nvSpPr>
            <p:spPr>
              <a:xfrm rot="16200000" flipH="1">
                <a:off x="2977338" y="3392240"/>
                <a:ext cx="345440" cy="1489354"/>
              </a:xfrm>
              <a:custGeom>
                <a:avLst/>
                <a:gdLst>
                  <a:gd name="connsiteX0" fmla="*/ 0 w 232229"/>
                  <a:gd name="connsiteY0" fmla="*/ 957943 h 957943"/>
                  <a:gd name="connsiteX1" fmla="*/ 232229 w 232229"/>
                  <a:gd name="connsiteY1" fmla="*/ 0 h 957943"/>
                  <a:gd name="connsiteX2" fmla="*/ 232229 w 232229"/>
                  <a:gd name="connsiteY2" fmla="*/ 0 h 957943"/>
                  <a:gd name="connsiteX0" fmla="*/ 0 w 251279"/>
                  <a:gd name="connsiteY0" fmla="*/ 1040493 h 1040493"/>
                  <a:gd name="connsiteX1" fmla="*/ 251279 w 251279"/>
                  <a:gd name="connsiteY1" fmla="*/ 0 h 1040493"/>
                  <a:gd name="connsiteX2" fmla="*/ 251279 w 251279"/>
                  <a:gd name="connsiteY2" fmla="*/ 0 h 1040493"/>
                  <a:gd name="connsiteX0" fmla="*/ 0 w 276679"/>
                  <a:gd name="connsiteY0" fmla="*/ 1192893 h 1192893"/>
                  <a:gd name="connsiteX1" fmla="*/ 251279 w 276679"/>
                  <a:gd name="connsiteY1" fmla="*/ 152400 h 1192893"/>
                  <a:gd name="connsiteX2" fmla="*/ 276679 w 276679"/>
                  <a:gd name="connsiteY2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679" h="1192893">
                    <a:moveTo>
                      <a:pt x="0" y="1192893"/>
                    </a:moveTo>
                    <a:cubicBezTo>
                      <a:pt x="92226" y="795262"/>
                      <a:pt x="25703" y="321431"/>
                      <a:pt x="276679" y="0"/>
                    </a:cubicBezTo>
                  </a:path>
                </a:pathLst>
              </a:custGeom>
              <a:noFill/>
              <a:ln w="190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F0DB202-D018-67E6-99D2-21D34ADD1DEB}"/>
                  </a:ext>
                </a:extLst>
              </p:cNvPr>
              <p:cNvSpPr/>
              <p:nvPr/>
            </p:nvSpPr>
            <p:spPr>
              <a:xfrm rot="16200000" flipH="1">
                <a:off x="2321103" y="2662758"/>
                <a:ext cx="296461" cy="1278183"/>
              </a:xfrm>
              <a:custGeom>
                <a:avLst/>
                <a:gdLst>
                  <a:gd name="connsiteX0" fmla="*/ 0 w 232229"/>
                  <a:gd name="connsiteY0" fmla="*/ 957943 h 957943"/>
                  <a:gd name="connsiteX1" fmla="*/ 232229 w 232229"/>
                  <a:gd name="connsiteY1" fmla="*/ 0 h 957943"/>
                  <a:gd name="connsiteX2" fmla="*/ 232229 w 232229"/>
                  <a:gd name="connsiteY2" fmla="*/ 0 h 957943"/>
                  <a:gd name="connsiteX0" fmla="*/ 0 w 251279"/>
                  <a:gd name="connsiteY0" fmla="*/ 1040493 h 1040493"/>
                  <a:gd name="connsiteX1" fmla="*/ 251279 w 251279"/>
                  <a:gd name="connsiteY1" fmla="*/ 0 h 1040493"/>
                  <a:gd name="connsiteX2" fmla="*/ 251279 w 251279"/>
                  <a:gd name="connsiteY2" fmla="*/ 0 h 1040493"/>
                  <a:gd name="connsiteX0" fmla="*/ 0 w 276679"/>
                  <a:gd name="connsiteY0" fmla="*/ 1192893 h 1192893"/>
                  <a:gd name="connsiteX1" fmla="*/ 251279 w 276679"/>
                  <a:gd name="connsiteY1" fmla="*/ 152400 h 1192893"/>
                  <a:gd name="connsiteX2" fmla="*/ 276679 w 276679"/>
                  <a:gd name="connsiteY2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679" h="1192893">
                    <a:moveTo>
                      <a:pt x="0" y="1192893"/>
                    </a:moveTo>
                    <a:cubicBezTo>
                      <a:pt x="92226" y="795262"/>
                      <a:pt x="25703" y="321431"/>
                      <a:pt x="276679" y="0"/>
                    </a:cubicBezTo>
                  </a:path>
                </a:pathLst>
              </a:custGeom>
              <a:noFill/>
              <a:ln w="190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0042C873-1C6D-E1D0-1061-86EE43AA9C69}"/>
                  </a:ext>
                </a:extLst>
              </p:cNvPr>
              <p:cNvSpPr/>
              <p:nvPr/>
            </p:nvSpPr>
            <p:spPr>
              <a:xfrm rot="16200000" flipH="1">
                <a:off x="1767427" y="1990437"/>
                <a:ext cx="214482" cy="924733"/>
              </a:xfrm>
              <a:custGeom>
                <a:avLst/>
                <a:gdLst>
                  <a:gd name="connsiteX0" fmla="*/ 0 w 232229"/>
                  <a:gd name="connsiteY0" fmla="*/ 957943 h 957943"/>
                  <a:gd name="connsiteX1" fmla="*/ 232229 w 232229"/>
                  <a:gd name="connsiteY1" fmla="*/ 0 h 957943"/>
                  <a:gd name="connsiteX2" fmla="*/ 232229 w 232229"/>
                  <a:gd name="connsiteY2" fmla="*/ 0 h 957943"/>
                  <a:gd name="connsiteX0" fmla="*/ 0 w 251279"/>
                  <a:gd name="connsiteY0" fmla="*/ 1040493 h 1040493"/>
                  <a:gd name="connsiteX1" fmla="*/ 251279 w 251279"/>
                  <a:gd name="connsiteY1" fmla="*/ 0 h 1040493"/>
                  <a:gd name="connsiteX2" fmla="*/ 251279 w 251279"/>
                  <a:gd name="connsiteY2" fmla="*/ 0 h 1040493"/>
                  <a:gd name="connsiteX0" fmla="*/ 0 w 276679"/>
                  <a:gd name="connsiteY0" fmla="*/ 1192893 h 1192893"/>
                  <a:gd name="connsiteX1" fmla="*/ 251279 w 276679"/>
                  <a:gd name="connsiteY1" fmla="*/ 152400 h 1192893"/>
                  <a:gd name="connsiteX2" fmla="*/ 276679 w 276679"/>
                  <a:gd name="connsiteY2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679" h="1192893">
                    <a:moveTo>
                      <a:pt x="0" y="1192893"/>
                    </a:moveTo>
                    <a:cubicBezTo>
                      <a:pt x="92226" y="795262"/>
                      <a:pt x="25703" y="321431"/>
                      <a:pt x="276679" y="0"/>
                    </a:cubicBezTo>
                  </a:path>
                </a:pathLst>
              </a:custGeom>
              <a:noFill/>
              <a:ln w="190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D4464AF-6548-2889-4863-0551855EA73B}"/>
                  </a:ext>
                </a:extLst>
              </p:cNvPr>
              <p:cNvSpPr/>
              <p:nvPr/>
            </p:nvSpPr>
            <p:spPr>
              <a:xfrm rot="21415480">
                <a:off x="1871886" y="1254034"/>
                <a:ext cx="141149" cy="608561"/>
              </a:xfrm>
              <a:custGeom>
                <a:avLst/>
                <a:gdLst>
                  <a:gd name="connsiteX0" fmla="*/ 0 w 232229"/>
                  <a:gd name="connsiteY0" fmla="*/ 957943 h 957943"/>
                  <a:gd name="connsiteX1" fmla="*/ 232229 w 232229"/>
                  <a:gd name="connsiteY1" fmla="*/ 0 h 957943"/>
                  <a:gd name="connsiteX2" fmla="*/ 232229 w 232229"/>
                  <a:gd name="connsiteY2" fmla="*/ 0 h 957943"/>
                  <a:gd name="connsiteX0" fmla="*/ 0 w 251279"/>
                  <a:gd name="connsiteY0" fmla="*/ 1040493 h 1040493"/>
                  <a:gd name="connsiteX1" fmla="*/ 251279 w 251279"/>
                  <a:gd name="connsiteY1" fmla="*/ 0 h 1040493"/>
                  <a:gd name="connsiteX2" fmla="*/ 251279 w 251279"/>
                  <a:gd name="connsiteY2" fmla="*/ 0 h 1040493"/>
                  <a:gd name="connsiteX0" fmla="*/ 0 w 276679"/>
                  <a:gd name="connsiteY0" fmla="*/ 1192893 h 1192893"/>
                  <a:gd name="connsiteX1" fmla="*/ 251279 w 276679"/>
                  <a:gd name="connsiteY1" fmla="*/ 152400 h 1192893"/>
                  <a:gd name="connsiteX2" fmla="*/ 276679 w 276679"/>
                  <a:gd name="connsiteY2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679" h="1192893">
                    <a:moveTo>
                      <a:pt x="0" y="1192893"/>
                    </a:moveTo>
                    <a:cubicBezTo>
                      <a:pt x="92226" y="795262"/>
                      <a:pt x="25703" y="321431"/>
                      <a:pt x="276679" y="0"/>
                    </a:cubicBezTo>
                  </a:path>
                </a:pathLst>
              </a:custGeom>
              <a:noFill/>
              <a:ln w="190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8D70B7B2-DA77-AFEF-B6C5-2E1325083E0C}"/>
                  </a:ext>
                </a:extLst>
              </p:cNvPr>
              <p:cNvSpPr/>
              <p:nvPr/>
            </p:nvSpPr>
            <p:spPr>
              <a:xfrm rot="17413761" flipH="1">
                <a:off x="1196775" y="1212461"/>
                <a:ext cx="141149" cy="608561"/>
              </a:xfrm>
              <a:custGeom>
                <a:avLst/>
                <a:gdLst>
                  <a:gd name="connsiteX0" fmla="*/ 0 w 232229"/>
                  <a:gd name="connsiteY0" fmla="*/ 957943 h 957943"/>
                  <a:gd name="connsiteX1" fmla="*/ 232229 w 232229"/>
                  <a:gd name="connsiteY1" fmla="*/ 0 h 957943"/>
                  <a:gd name="connsiteX2" fmla="*/ 232229 w 232229"/>
                  <a:gd name="connsiteY2" fmla="*/ 0 h 957943"/>
                  <a:gd name="connsiteX0" fmla="*/ 0 w 251279"/>
                  <a:gd name="connsiteY0" fmla="*/ 1040493 h 1040493"/>
                  <a:gd name="connsiteX1" fmla="*/ 251279 w 251279"/>
                  <a:gd name="connsiteY1" fmla="*/ 0 h 1040493"/>
                  <a:gd name="connsiteX2" fmla="*/ 251279 w 251279"/>
                  <a:gd name="connsiteY2" fmla="*/ 0 h 1040493"/>
                  <a:gd name="connsiteX0" fmla="*/ 0 w 276679"/>
                  <a:gd name="connsiteY0" fmla="*/ 1192893 h 1192893"/>
                  <a:gd name="connsiteX1" fmla="*/ 251279 w 276679"/>
                  <a:gd name="connsiteY1" fmla="*/ 152400 h 1192893"/>
                  <a:gd name="connsiteX2" fmla="*/ 276679 w 276679"/>
                  <a:gd name="connsiteY2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679" h="1192893">
                    <a:moveTo>
                      <a:pt x="0" y="1192893"/>
                    </a:moveTo>
                    <a:cubicBezTo>
                      <a:pt x="92226" y="795262"/>
                      <a:pt x="25703" y="321431"/>
                      <a:pt x="276679" y="0"/>
                    </a:cubicBezTo>
                  </a:path>
                </a:pathLst>
              </a:custGeom>
              <a:noFill/>
              <a:ln w="190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9949605F-061B-2B5E-EE12-3E8C4C00A9F4}"/>
                  </a:ext>
                </a:extLst>
              </p:cNvPr>
              <p:cNvSpPr/>
              <p:nvPr/>
            </p:nvSpPr>
            <p:spPr>
              <a:xfrm rot="20533400">
                <a:off x="1283067" y="908007"/>
                <a:ext cx="85952" cy="370582"/>
              </a:xfrm>
              <a:custGeom>
                <a:avLst/>
                <a:gdLst>
                  <a:gd name="connsiteX0" fmla="*/ 0 w 232229"/>
                  <a:gd name="connsiteY0" fmla="*/ 957943 h 957943"/>
                  <a:gd name="connsiteX1" fmla="*/ 232229 w 232229"/>
                  <a:gd name="connsiteY1" fmla="*/ 0 h 957943"/>
                  <a:gd name="connsiteX2" fmla="*/ 232229 w 232229"/>
                  <a:gd name="connsiteY2" fmla="*/ 0 h 957943"/>
                  <a:gd name="connsiteX0" fmla="*/ 0 w 251279"/>
                  <a:gd name="connsiteY0" fmla="*/ 1040493 h 1040493"/>
                  <a:gd name="connsiteX1" fmla="*/ 251279 w 251279"/>
                  <a:gd name="connsiteY1" fmla="*/ 0 h 1040493"/>
                  <a:gd name="connsiteX2" fmla="*/ 251279 w 251279"/>
                  <a:gd name="connsiteY2" fmla="*/ 0 h 1040493"/>
                  <a:gd name="connsiteX0" fmla="*/ 0 w 276679"/>
                  <a:gd name="connsiteY0" fmla="*/ 1192893 h 1192893"/>
                  <a:gd name="connsiteX1" fmla="*/ 251279 w 276679"/>
                  <a:gd name="connsiteY1" fmla="*/ 152400 h 1192893"/>
                  <a:gd name="connsiteX2" fmla="*/ 276679 w 276679"/>
                  <a:gd name="connsiteY2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679" h="1192893">
                    <a:moveTo>
                      <a:pt x="0" y="1192893"/>
                    </a:moveTo>
                    <a:cubicBezTo>
                      <a:pt x="92226" y="795262"/>
                      <a:pt x="25703" y="321431"/>
                      <a:pt x="276679" y="0"/>
                    </a:cubicBezTo>
                  </a:path>
                </a:pathLst>
              </a:custGeom>
              <a:noFill/>
              <a:ln w="190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78A1E96F-CBB3-4CD7-E9ED-2D26D3310E52}"/>
              </a:ext>
            </a:extLst>
          </p:cNvPr>
          <p:cNvGrpSpPr/>
          <p:nvPr/>
        </p:nvGrpSpPr>
        <p:grpSpPr>
          <a:xfrm>
            <a:off x="981805" y="4798184"/>
            <a:ext cx="5336938" cy="1932026"/>
            <a:chOff x="9048699" y="1763960"/>
            <a:chExt cx="10094932" cy="3654469"/>
          </a:xfrm>
        </p:grpSpPr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3BC3CF0A-84DA-29E3-A3C2-9C1D73BB7A28}"/>
                </a:ext>
              </a:extLst>
            </p:cNvPr>
            <p:cNvSpPr txBox="1"/>
            <p:nvPr/>
          </p:nvSpPr>
          <p:spPr>
            <a:xfrm>
              <a:off x="12796043" y="2066894"/>
              <a:ext cx="6347588" cy="25033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L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amp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B295CF99-6057-FEB0-C0AD-8B5388286C5F}"/>
                </a:ext>
              </a:extLst>
            </p:cNvPr>
            <p:cNvGrpSpPr/>
            <p:nvPr/>
          </p:nvGrpSpPr>
          <p:grpSpPr>
            <a:xfrm>
              <a:off x="9048699" y="1763960"/>
              <a:ext cx="2373294" cy="3654469"/>
              <a:chOff x="4165600" y="488950"/>
              <a:chExt cx="3830612" cy="5898490"/>
            </a:xfrm>
          </p:grpSpPr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51E40441-6248-2DAA-98A1-77B0875E01B1}"/>
                  </a:ext>
                </a:extLst>
              </p:cNvPr>
              <p:cNvSpPr/>
              <p:nvPr/>
            </p:nvSpPr>
            <p:spPr>
              <a:xfrm>
                <a:off x="6821020" y="3170699"/>
                <a:ext cx="95251" cy="1040789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D33485B-4BAE-1241-664B-E2C1726025B1}"/>
                  </a:ext>
                </a:extLst>
              </p:cNvPr>
              <p:cNvSpPr/>
              <p:nvPr/>
            </p:nvSpPr>
            <p:spPr>
              <a:xfrm>
                <a:off x="6721731" y="4185911"/>
                <a:ext cx="286702" cy="28670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914400 w 914400"/>
                  <a:gd name="connsiteY1" fmla="*/ 457200 h 914400"/>
                  <a:gd name="connsiteX2" fmla="*/ 457200 w 914400"/>
                  <a:gd name="connsiteY2" fmla="*/ 914400 h 914400"/>
                  <a:gd name="connsiteX3" fmla="*/ 0 w 914400"/>
                  <a:gd name="connsiteY3" fmla="*/ 457200 h 914400"/>
                  <a:gd name="connsiteX4" fmla="*/ 457200 w 914400"/>
                  <a:gd name="connsiteY4" fmla="*/ 0 h 914400"/>
                  <a:gd name="connsiteX5" fmla="*/ 457200 w 914400"/>
                  <a:gd name="connsiteY5" fmla="*/ 155258 h 914400"/>
                  <a:gd name="connsiteX6" fmla="*/ 155258 w 914400"/>
                  <a:gd name="connsiteY6" fmla="*/ 457200 h 914400"/>
                  <a:gd name="connsiteX7" fmla="*/ 457200 w 914400"/>
                  <a:gd name="connsiteY7" fmla="*/ 759142 h 914400"/>
                  <a:gd name="connsiteX8" fmla="*/ 759142 w 914400"/>
                  <a:gd name="connsiteY8" fmla="*/ 457200 h 914400"/>
                  <a:gd name="connsiteX9" fmla="*/ 457200 w 914400"/>
                  <a:gd name="connsiteY9" fmla="*/ 15525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4400" h="914400">
                    <a:moveTo>
                      <a:pt x="457200" y="0"/>
                    </a:move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  <a:moveTo>
                      <a:pt x="457200" y="155258"/>
                    </a:moveTo>
                    <a:cubicBezTo>
                      <a:pt x="290442" y="155258"/>
                      <a:pt x="155258" y="290442"/>
                      <a:pt x="155258" y="457200"/>
                    </a:cubicBezTo>
                    <a:cubicBezTo>
                      <a:pt x="155258" y="623958"/>
                      <a:pt x="290442" y="759142"/>
                      <a:pt x="457200" y="759142"/>
                    </a:cubicBezTo>
                    <a:cubicBezTo>
                      <a:pt x="623958" y="759142"/>
                      <a:pt x="759142" y="623958"/>
                      <a:pt x="759142" y="457200"/>
                    </a:cubicBezTo>
                    <a:cubicBezTo>
                      <a:pt x="759142" y="290442"/>
                      <a:pt x="623958" y="155258"/>
                      <a:pt x="457200" y="155258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01F3ED81-2AA8-D7A4-0CF3-9C1AF0C09FF1}"/>
                  </a:ext>
                </a:extLst>
              </p:cNvPr>
              <p:cNvSpPr/>
              <p:nvPr/>
            </p:nvSpPr>
            <p:spPr>
              <a:xfrm>
                <a:off x="4176640" y="5548197"/>
                <a:ext cx="3729179" cy="839243"/>
              </a:xfrm>
              <a:prstGeom prst="ellipse">
                <a:avLst/>
              </a:prstGeom>
              <a:solidFill>
                <a:srgbClr val="A5A5A5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2FCB2815-72FD-83ED-B6C3-6E166EDBB326}"/>
                  </a:ext>
                </a:extLst>
              </p:cNvPr>
              <p:cNvSpPr/>
              <p:nvPr/>
            </p:nvSpPr>
            <p:spPr>
              <a:xfrm>
                <a:off x="5519737" y="5751008"/>
                <a:ext cx="1042987" cy="326365"/>
              </a:xfrm>
              <a:prstGeom prst="ellipse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C0D2184F-F93C-8C44-F433-D975895CAD83}"/>
                  </a:ext>
                </a:extLst>
              </p:cNvPr>
              <p:cNvSpPr/>
              <p:nvPr/>
            </p:nvSpPr>
            <p:spPr>
              <a:xfrm>
                <a:off x="5820556" y="2706060"/>
                <a:ext cx="444500" cy="3246405"/>
              </a:xfrm>
              <a:prstGeom prst="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2AF4251C-967C-F62E-10B0-F6DB814F75ED}"/>
                  </a:ext>
                </a:extLst>
              </p:cNvPr>
              <p:cNvSpPr/>
              <p:nvPr/>
            </p:nvSpPr>
            <p:spPr>
              <a:xfrm>
                <a:off x="5816287" y="5923385"/>
                <a:ext cx="506103" cy="91534"/>
              </a:xfrm>
              <a:prstGeom prst="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Flowchart: Manual Operation 5">
                <a:extLst>
                  <a:ext uri="{FF2B5EF4-FFF2-40B4-BE49-F238E27FC236}">
                    <a16:creationId xmlns:a16="http://schemas.microsoft.com/office/drawing/2014/main" id="{F3D75C8E-5D54-5A6E-C2FF-D3C943F66EB1}"/>
                  </a:ext>
                </a:extLst>
              </p:cNvPr>
              <p:cNvSpPr/>
              <p:nvPr/>
            </p:nvSpPr>
            <p:spPr>
              <a:xfrm flipV="1">
                <a:off x="4165600" y="736580"/>
                <a:ext cx="3830612" cy="260413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183"/>
                  <a:gd name="connsiteX1" fmla="*/ 10000 w 10000"/>
                  <a:gd name="connsiteY1" fmla="*/ 0 h 11183"/>
                  <a:gd name="connsiteX2" fmla="*/ 8000 w 10000"/>
                  <a:gd name="connsiteY2" fmla="*/ 10000 h 11183"/>
                  <a:gd name="connsiteX3" fmla="*/ 1867 w 10000"/>
                  <a:gd name="connsiteY3" fmla="*/ 11183 h 11183"/>
                  <a:gd name="connsiteX4" fmla="*/ 0 w 10000"/>
                  <a:gd name="connsiteY4" fmla="*/ 0 h 11183"/>
                  <a:gd name="connsiteX0" fmla="*/ 0 w 10000"/>
                  <a:gd name="connsiteY0" fmla="*/ 0 h 11183"/>
                  <a:gd name="connsiteX1" fmla="*/ 10000 w 10000"/>
                  <a:gd name="connsiteY1" fmla="*/ 0 h 11183"/>
                  <a:gd name="connsiteX2" fmla="*/ 7934 w 10000"/>
                  <a:gd name="connsiteY2" fmla="*/ 11058 h 11183"/>
                  <a:gd name="connsiteX3" fmla="*/ 1867 w 10000"/>
                  <a:gd name="connsiteY3" fmla="*/ 11183 h 11183"/>
                  <a:gd name="connsiteX4" fmla="*/ 0 w 10000"/>
                  <a:gd name="connsiteY4" fmla="*/ 0 h 11183"/>
                  <a:gd name="connsiteX0" fmla="*/ 0 w 10000"/>
                  <a:gd name="connsiteY0" fmla="*/ 1134 h 12317"/>
                  <a:gd name="connsiteX1" fmla="*/ 10000 w 10000"/>
                  <a:gd name="connsiteY1" fmla="*/ 1134 h 12317"/>
                  <a:gd name="connsiteX2" fmla="*/ 7934 w 10000"/>
                  <a:gd name="connsiteY2" fmla="*/ 12192 h 12317"/>
                  <a:gd name="connsiteX3" fmla="*/ 1867 w 10000"/>
                  <a:gd name="connsiteY3" fmla="*/ 12317 h 12317"/>
                  <a:gd name="connsiteX4" fmla="*/ 0 w 10000"/>
                  <a:gd name="connsiteY4" fmla="*/ 1134 h 12317"/>
                  <a:gd name="connsiteX0" fmla="*/ 0 w 10000"/>
                  <a:gd name="connsiteY0" fmla="*/ 1583 h 12766"/>
                  <a:gd name="connsiteX1" fmla="*/ 10000 w 10000"/>
                  <a:gd name="connsiteY1" fmla="*/ 1583 h 12766"/>
                  <a:gd name="connsiteX2" fmla="*/ 7934 w 10000"/>
                  <a:gd name="connsiteY2" fmla="*/ 12641 h 12766"/>
                  <a:gd name="connsiteX3" fmla="*/ 1867 w 10000"/>
                  <a:gd name="connsiteY3" fmla="*/ 12766 h 12766"/>
                  <a:gd name="connsiteX4" fmla="*/ 0 w 10000"/>
                  <a:gd name="connsiteY4" fmla="*/ 1583 h 1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2766">
                    <a:moveTo>
                      <a:pt x="0" y="1583"/>
                    </a:moveTo>
                    <a:cubicBezTo>
                      <a:pt x="3167" y="-970"/>
                      <a:pt x="7231" y="-36"/>
                      <a:pt x="10000" y="1583"/>
                    </a:cubicBezTo>
                    <a:lnTo>
                      <a:pt x="7934" y="12641"/>
                    </a:lnTo>
                    <a:lnTo>
                      <a:pt x="1867" y="12766"/>
                    </a:lnTo>
                    <a:lnTo>
                      <a:pt x="0" y="1583"/>
                    </a:lnTo>
                    <a:close/>
                  </a:path>
                </a:pathLst>
              </a:cu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D94DF07D-3536-02C5-A5E3-834B98605E93}"/>
                  </a:ext>
                </a:extLst>
              </p:cNvPr>
              <p:cNvSpPr/>
              <p:nvPr/>
            </p:nvSpPr>
            <p:spPr>
              <a:xfrm>
                <a:off x="4889500" y="488950"/>
                <a:ext cx="2324100" cy="48895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FB8FBF20-D1FC-7EAA-C3BC-DFE0EF4A8027}"/>
              </a:ext>
            </a:extLst>
          </p:cNvPr>
          <p:cNvGrpSpPr/>
          <p:nvPr/>
        </p:nvGrpSpPr>
        <p:grpSpPr>
          <a:xfrm>
            <a:off x="3108450" y="6509728"/>
            <a:ext cx="3085308" cy="5252488"/>
            <a:chOff x="3030450" y="284501"/>
            <a:chExt cx="3548534" cy="6041092"/>
          </a:xfrm>
        </p:grpSpPr>
        <p:sp>
          <p:nvSpPr>
            <p:cNvPr id="259" name="Rectangle 9">
              <a:extLst>
                <a:ext uri="{FF2B5EF4-FFF2-40B4-BE49-F238E27FC236}">
                  <a16:creationId xmlns:a16="http://schemas.microsoft.com/office/drawing/2014/main" id="{C208F86E-8967-1C6A-8863-76ECA2689BB0}"/>
                </a:ext>
              </a:extLst>
            </p:cNvPr>
            <p:cNvSpPr/>
            <p:nvPr/>
          </p:nvSpPr>
          <p:spPr>
            <a:xfrm rot="2111050">
              <a:off x="4279393" y="5357599"/>
              <a:ext cx="700037" cy="899842"/>
            </a:xfrm>
            <a:custGeom>
              <a:avLst/>
              <a:gdLst>
                <a:gd name="connsiteX0" fmla="*/ 0 w 280117"/>
                <a:gd name="connsiteY0" fmla="*/ 0 h 821915"/>
                <a:gd name="connsiteX1" fmla="*/ 280117 w 280117"/>
                <a:gd name="connsiteY1" fmla="*/ 0 h 821915"/>
                <a:gd name="connsiteX2" fmla="*/ 280117 w 280117"/>
                <a:gd name="connsiteY2" fmla="*/ 821915 h 821915"/>
                <a:gd name="connsiteX3" fmla="*/ 0 w 280117"/>
                <a:gd name="connsiteY3" fmla="*/ 821915 h 821915"/>
                <a:gd name="connsiteX4" fmla="*/ 0 w 280117"/>
                <a:gd name="connsiteY4" fmla="*/ 0 h 821915"/>
                <a:gd name="connsiteX0" fmla="*/ 0 w 648379"/>
                <a:gd name="connsiteY0" fmla="*/ 0 h 821915"/>
                <a:gd name="connsiteX1" fmla="*/ 280117 w 648379"/>
                <a:gd name="connsiteY1" fmla="*/ 0 h 821915"/>
                <a:gd name="connsiteX2" fmla="*/ 648379 w 648379"/>
                <a:gd name="connsiteY2" fmla="*/ 807024 h 821915"/>
                <a:gd name="connsiteX3" fmla="*/ 0 w 648379"/>
                <a:gd name="connsiteY3" fmla="*/ 821915 h 821915"/>
                <a:gd name="connsiteX4" fmla="*/ 0 w 648379"/>
                <a:gd name="connsiteY4" fmla="*/ 0 h 821915"/>
                <a:gd name="connsiteX0" fmla="*/ 0 w 648379"/>
                <a:gd name="connsiteY0" fmla="*/ 0 h 821915"/>
                <a:gd name="connsiteX1" fmla="*/ 280117 w 648379"/>
                <a:gd name="connsiteY1" fmla="*/ 0 h 821915"/>
                <a:gd name="connsiteX2" fmla="*/ 648379 w 648379"/>
                <a:gd name="connsiteY2" fmla="*/ 807024 h 821915"/>
                <a:gd name="connsiteX3" fmla="*/ 300316 w 648379"/>
                <a:gd name="connsiteY3" fmla="*/ 775390 h 821915"/>
                <a:gd name="connsiteX4" fmla="*/ 0 w 648379"/>
                <a:gd name="connsiteY4" fmla="*/ 821915 h 821915"/>
                <a:gd name="connsiteX5" fmla="*/ 0 w 648379"/>
                <a:gd name="connsiteY5" fmla="*/ 0 h 821915"/>
                <a:gd name="connsiteX0" fmla="*/ 0 w 648379"/>
                <a:gd name="connsiteY0" fmla="*/ 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0 w 648379"/>
                <a:gd name="connsiteY5" fmla="*/ 0 h 891839"/>
                <a:gd name="connsiteX0" fmla="*/ 0 w 648379"/>
                <a:gd name="connsiteY0" fmla="*/ 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0 w 648379"/>
                <a:gd name="connsiteY5" fmla="*/ 0 h 891839"/>
                <a:gd name="connsiteX0" fmla="*/ 134075 w 648379"/>
                <a:gd name="connsiteY0" fmla="*/ 7446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134075 w 648379"/>
                <a:gd name="connsiteY5" fmla="*/ 74460 h 891839"/>
                <a:gd name="connsiteX0" fmla="*/ 32035 w 648379"/>
                <a:gd name="connsiteY0" fmla="*/ 12377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32035 w 648379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9842"/>
                <a:gd name="connsiteX1" fmla="*/ 331775 w 700037"/>
                <a:gd name="connsiteY1" fmla="*/ 0 h 899842"/>
                <a:gd name="connsiteX2" fmla="*/ 700037 w 700037"/>
                <a:gd name="connsiteY2" fmla="*/ 807024 h 899842"/>
                <a:gd name="connsiteX3" fmla="*/ 351974 w 700037"/>
                <a:gd name="connsiteY3" fmla="*/ 775390 h 899842"/>
                <a:gd name="connsiteX4" fmla="*/ 51658 w 700037"/>
                <a:gd name="connsiteY4" fmla="*/ 821915 h 899842"/>
                <a:gd name="connsiteX5" fmla="*/ 83693 w 700037"/>
                <a:gd name="connsiteY5" fmla="*/ 12377 h 899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037" h="899842">
                  <a:moveTo>
                    <a:pt x="83693" y="12377"/>
                  </a:moveTo>
                  <a:lnTo>
                    <a:pt x="331775" y="0"/>
                  </a:lnTo>
                  <a:cubicBezTo>
                    <a:pt x="454529" y="269008"/>
                    <a:pt x="616207" y="510574"/>
                    <a:pt x="700037" y="807024"/>
                  </a:cubicBezTo>
                  <a:cubicBezTo>
                    <a:pt x="601844" y="838296"/>
                    <a:pt x="485027" y="1016723"/>
                    <a:pt x="351974" y="775390"/>
                  </a:cubicBezTo>
                  <a:cubicBezTo>
                    <a:pt x="255898" y="945389"/>
                    <a:pt x="146470" y="856755"/>
                    <a:pt x="51658" y="821915"/>
                  </a:cubicBezTo>
                  <a:cubicBezTo>
                    <a:pt x="-76585" y="545123"/>
                    <a:pt x="73015" y="282223"/>
                    <a:pt x="83693" y="12377"/>
                  </a:cubicBezTo>
                  <a:close/>
                </a:path>
              </a:pathLst>
            </a:custGeom>
            <a:solidFill>
              <a:srgbClr val="D42F1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0" name="Rectangle 9">
              <a:extLst>
                <a:ext uri="{FF2B5EF4-FFF2-40B4-BE49-F238E27FC236}">
                  <a16:creationId xmlns:a16="http://schemas.microsoft.com/office/drawing/2014/main" id="{29076A89-7CA2-6E26-CB8A-AAEA23780CEB}"/>
                </a:ext>
              </a:extLst>
            </p:cNvPr>
            <p:cNvSpPr/>
            <p:nvPr/>
          </p:nvSpPr>
          <p:spPr>
            <a:xfrm rot="19488950" flipH="1">
              <a:off x="4721518" y="5358812"/>
              <a:ext cx="700037" cy="899842"/>
            </a:xfrm>
            <a:custGeom>
              <a:avLst/>
              <a:gdLst>
                <a:gd name="connsiteX0" fmla="*/ 0 w 280117"/>
                <a:gd name="connsiteY0" fmla="*/ 0 h 821915"/>
                <a:gd name="connsiteX1" fmla="*/ 280117 w 280117"/>
                <a:gd name="connsiteY1" fmla="*/ 0 h 821915"/>
                <a:gd name="connsiteX2" fmla="*/ 280117 w 280117"/>
                <a:gd name="connsiteY2" fmla="*/ 821915 h 821915"/>
                <a:gd name="connsiteX3" fmla="*/ 0 w 280117"/>
                <a:gd name="connsiteY3" fmla="*/ 821915 h 821915"/>
                <a:gd name="connsiteX4" fmla="*/ 0 w 280117"/>
                <a:gd name="connsiteY4" fmla="*/ 0 h 821915"/>
                <a:gd name="connsiteX0" fmla="*/ 0 w 648379"/>
                <a:gd name="connsiteY0" fmla="*/ 0 h 821915"/>
                <a:gd name="connsiteX1" fmla="*/ 280117 w 648379"/>
                <a:gd name="connsiteY1" fmla="*/ 0 h 821915"/>
                <a:gd name="connsiteX2" fmla="*/ 648379 w 648379"/>
                <a:gd name="connsiteY2" fmla="*/ 807024 h 821915"/>
                <a:gd name="connsiteX3" fmla="*/ 0 w 648379"/>
                <a:gd name="connsiteY3" fmla="*/ 821915 h 821915"/>
                <a:gd name="connsiteX4" fmla="*/ 0 w 648379"/>
                <a:gd name="connsiteY4" fmla="*/ 0 h 821915"/>
                <a:gd name="connsiteX0" fmla="*/ 0 w 648379"/>
                <a:gd name="connsiteY0" fmla="*/ 0 h 821915"/>
                <a:gd name="connsiteX1" fmla="*/ 280117 w 648379"/>
                <a:gd name="connsiteY1" fmla="*/ 0 h 821915"/>
                <a:gd name="connsiteX2" fmla="*/ 648379 w 648379"/>
                <a:gd name="connsiteY2" fmla="*/ 807024 h 821915"/>
                <a:gd name="connsiteX3" fmla="*/ 300316 w 648379"/>
                <a:gd name="connsiteY3" fmla="*/ 775390 h 821915"/>
                <a:gd name="connsiteX4" fmla="*/ 0 w 648379"/>
                <a:gd name="connsiteY4" fmla="*/ 821915 h 821915"/>
                <a:gd name="connsiteX5" fmla="*/ 0 w 648379"/>
                <a:gd name="connsiteY5" fmla="*/ 0 h 821915"/>
                <a:gd name="connsiteX0" fmla="*/ 0 w 648379"/>
                <a:gd name="connsiteY0" fmla="*/ 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0 w 648379"/>
                <a:gd name="connsiteY5" fmla="*/ 0 h 891839"/>
                <a:gd name="connsiteX0" fmla="*/ 0 w 648379"/>
                <a:gd name="connsiteY0" fmla="*/ 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0 w 648379"/>
                <a:gd name="connsiteY5" fmla="*/ 0 h 891839"/>
                <a:gd name="connsiteX0" fmla="*/ 134075 w 648379"/>
                <a:gd name="connsiteY0" fmla="*/ 7446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134075 w 648379"/>
                <a:gd name="connsiteY5" fmla="*/ 74460 h 891839"/>
                <a:gd name="connsiteX0" fmla="*/ 32035 w 648379"/>
                <a:gd name="connsiteY0" fmla="*/ 12377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32035 w 648379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9842"/>
                <a:gd name="connsiteX1" fmla="*/ 331775 w 700037"/>
                <a:gd name="connsiteY1" fmla="*/ 0 h 899842"/>
                <a:gd name="connsiteX2" fmla="*/ 700037 w 700037"/>
                <a:gd name="connsiteY2" fmla="*/ 807024 h 899842"/>
                <a:gd name="connsiteX3" fmla="*/ 351974 w 700037"/>
                <a:gd name="connsiteY3" fmla="*/ 775390 h 899842"/>
                <a:gd name="connsiteX4" fmla="*/ 51658 w 700037"/>
                <a:gd name="connsiteY4" fmla="*/ 821915 h 899842"/>
                <a:gd name="connsiteX5" fmla="*/ 83693 w 700037"/>
                <a:gd name="connsiteY5" fmla="*/ 12377 h 899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037" h="899842">
                  <a:moveTo>
                    <a:pt x="83693" y="12377"/>
                  </a:moveTo>
                  <a:lnTo>
                    <a:pt x="331775" y="0"/>
                  </a:lnTo>
                  <a:cubicBezTo>
                    <a:pt x="454529" y="269008"/>
                    <a:pt x="616207" y="510574"/>
                    <a:pt x="700037" y="807024"/>
                  </a:cubicBezTo>
                  <a:cubicBezTo>
                    <a:pt x="601844" y="838296"/>
                    <a:pt x="485027" y="1016723"/>
                    <a:pt x="351974" y="775390"/>
                  </a:cubicBezTo>
                  <a:cubicBezTo>
                    <a:pt x="255898" y="945389"/>
                    <a:pt x="146470" y="856755"/>
                    <a:pt x="51658" y="821915"/>
                  </a:cubicBezTo>
                  <a:cubicBezTo>
                    <a:pt x="-76585" y="545123"/>
                    <a:pt x="73015" y="282223"/>
                    <a:pt x="83693" y="12377"/>
                  </a:cubicBezTo>
                  <a:close/>
                </a:path>
              </a:pathLst>
            </a:custGeom>
            <a:solidFill>
              <a:srgbClr val="D42F1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1" name="Oval 12">
              <a:extLst>
                <a:ext uri="{FF2B5EF4-FFF2-40B4-BE49-F238E27FC236}">
                  <a16:creationId xmlns:a16="http://schemas.microsoft.com/office/drawing/2014/main" id="{5178A2D1-8365-791A-FC3B-C72B9222A213}"/>
                </a:ext>
              </a:extLst>
            </p:cNvPr>
            <p:cNvSpPr/>
            <p:nvPr/>
          </p:nvSpPr>
          <p:spPr>
            <a:xfrm>
              <a:off x="4608471" y="5447670"/>
              <a:ext cx="504826" cy="877923"/>
            </a:xfrm>
            <a:custGeom>
              <a:avLst/>
              <a:gdLst>
                <a:gd name="connsiteX0" fmla="*/ 0 w 504825"/>
                <a:gd name="connsiteY0" fmla="*/ 438803 h 877606"/>
                <a:gd name="connsiteX1" fmla="*/ 252413 w 504825"/>
                <a:gd name="connsiteY1" fmla="*/ 0 h 877606"/>
                <a:gd name="connsiteX2" fmla="*/ 504826 w 504825"/>
                <a:gd name="connsiteY2" fmla="*/ 438803 h 877606"/>
                <a:gd name="connsiteX3" fmla="*/ 252413 w 504825"/>
                <a:gd name="connsiteY3" fmla="*/ 877606 h 877606"/>
                <a:gd name="connsiteX4" fmla="*/ 0 w 504825"/>
                <a:gd name="connsiteY4" fmla="*/ 438803 h 877606"/>
                <a:gd name="connsiteX0" fmla="*/ 0 w 504826"/>
                <a:gd name="connsiteY0" fmla="*/ 438803 h 877606"/>
                <a:gd name="connsiteX1" fmla="*/ 252413 w 504826"/>
                <a:gd name="connsiteY1" fmla="*/ 0 h 877606"/>
                <a:gd name="connsiteX2" fmla="*/ 504826 w 504826"/>
                <a:gd name="connsiteY2" fmla="*/ 438803 h 877606"/>
                <a:gd name="connsiteX3" fmla="*/ 252413 w 504826"/>
                <a:gd name="connsiteY3" fmla="*/ 877606 h 877606"/>
                <a:gd name="connsiteX4" fmla="*/ 0 w 504826"/>
                <a:gd name="connsiteY4" fmla="*/ 438803 h 877606"/>
                <a:gd name="connsiteX0" fmla="*/ 0 w 504826"/>
                <a:gd name="connsiteY0" fmla="*/ 438803 h 877923"/>
                <a:gd name="connsiteX1" fmla="*/ 252413 w 504826"/>
                <a:gd name="connsiteY1" fmla="*/ 0 h 877923"/>
                <a:gd name="connsiteX2" fmla="*/ 504826 w 504826"/>
                <a:gd name="connsiteY2" fmla="*/ 438803 h 877923"/>
                <a:gd name="connsiteX3" fmla="*/ 252413 w 504826"/>
                <a:gd name="connsiteY3" fmla="*/ 877606 h 877923"/>
                <a:gd name="connsiteX4" fmla="*/ 0 w 504826"/>
                <a:gd name="connsiteY4" fmla="*/ 438803 h 87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826" h="877923">
                  <a:moveTo>
                    <a:pt x="0" y="438803"/>
                  </a:moveTo>
                  <a:cubicBezTo>
                    <a:pt x="0" y="196459"/>
                    <a:pt x="193971" y="0"/>
                    <a:pt x="252413" y="0"/>
                  </a:cubicBezTo>
                  <a:cubicBezTo>
                    <a:pt x="310855" y="0"/>
                    <a:pt x="504826" y="196459"/>
                    <a:pt x="504826" y="438803"/>
                  </a:cubicBezTo>
                  <a:cubicBezTo>
                    <a:pt x="504826" y="681147"/>
                    <a:pt x="472780" y="868081"/>
                    <a:pt x="252413" y="877606"/>
                  </a:cubicBezTo>
                  <a:cubicBezTo>
                    <a:pt x="32046" y="887131"/>
                    <a:pt x="0" y="681147"/>
                    <a:pt x="0" y="438803"/>
                  </a:cubicBezTo>
                  <a:close/>
                </a:path>
              </a:pathLst>
            </a:custGeom>
            <a:solidFill>
              <a:srgbClr val="D42F1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7B39697A-3837-5E01-0F39-4CE29EFAECA3}"/>
                </a:ext>
              </a:extLst>
            </p:cNvPr>
            <p:cNvGrpSpPr/>
            <p:nvPr/>
          </p:nvGrpSpPr>
          <p:grpSpPr>
            <a:xfrm>
              <a:off x="3698921" y="284501"/>
              <a:ext cx="885734" cy="2680406"/>
              <a:chOff x="3698921" y="284501"/>
              <a:chExt cx="885734" cy="2680406"/>
            </a:xfrm>
          </p:grpSpPr>
          <p:sp>
            <p:nvSpPr>
              <p:cNvPr id="288" name="Rectangle: Rounded Corners 14">
                <a:extLst>
                  <a:ext uri="{FF2B5EF4-FFF2-40B4-BE49-F238E27FC236}">
                    <a16:creationId xmlns:a16="http://schemas.microsoft.com/office/drawing/2014/main" id="{D97C0279-2A3B-D250-FA44-5EF3DE20CFE2}"/>
                  </a:ext>
                </a:extLst>
              </p:cNvPr>
              <p:cNvSpPr/>
              <p:nvPr/>
            </p:nvSpPr>
            <p:spPr>
              <a:xfrm rot="20842153">
                <a:off x="3800213" y="1784926"/>
                <a:ext cx="428780" cy="794497"/>
              </a:xfrm>
              <a:custGeom>
                <a:avLst/>
                <a:gdLst>
                  <a:gd name="connsiteX0" fmla="*/ 0 w 230816"/>
                  <a:gd name="connsiteY0" fmla="*/ 38470 h 703687"/>
                  <a:gd name="connsiteX1" fmla="*/ 38470 w 230816"/>
                  <a:gd name="connsiteY1" fmla="*/ 0 h 703687"/>
                  <a:gd name="connsiteX2" fmla="*/ 192346 w 230816"/>
                  <a:gd name="connsiteY2" fmla="*/ 0 h 703687"/>
                  <a:gd name="connsiteX3" fmla="*/ 230816 w 230816"/>
                  <a:gd name="connsiteY3" fmla="*/ 38470 h 703687"/>
                  <a:gd name="connsiteX4" fmla="*/ 230816 w 230816"/>
                  <a:gd name="connsiteY4" fmla="*/ 665217 h 703687"/>
                  <a:gd name="connsiteX5" fmla="*/ 192346 w 230816"/>
                  <a:gd name="connsiteY5" fmla="*/ 703687 h 703687"/>
                  <a:gd name="connsiteX6" fmla="*/ 38470 w 230816"/>
                  <a:gd name="connsiteY6" fmla="*/ 703687 h 703687"/>
                  <a:gd name="connsiteX7" fmla="*/ 0 w 230816"/>
                  <a:gd name="connsiteY7" fmla="*/ 665217 h 703687"/>
                  <a:gd name="connsiteX8" fmla="*/ 0 w 230816"/>
                  <a:gd name="connsiteY8" fmla="*/ 38470 h 703687"/>
                  <a:gd name="connsiteX0" fmla="*/ 92730 w 323546"/>
                  <a:gd name="connsiteY0" fmla="*/ 38470 h 703687"/>
                  <a:gd name="connsiteX1" fmla="*/ 131200 w 323546"/>
                  <a:gd name="connsiteY1" fmla="*/ 0 h 703687"/>
                  <a:gd name="connsiteX2" fmla="*/ 285076 w 323546"/>
                  <a:gd name="connsiteY2" fmla="*/ 0 h 703687"/>
                  <a:gd name="connsiteX3" fmla="*/ 323546 w 323546"/>
                  <a:gd name="connsiteY3" fmla="*/ 38470 h 703687"/>
                  <a:gd name="connsiteX4" fmla="*/ 323546 w 323546"/>
                  <a:gd name="connsiteY4" fmla="*/ 665217 h 703687"/>
                  <a:gd name="connsiteX5" fmla="*/ 285076 w 323546"/>
                  <a:gd name="connsiteY5" fmla="*/ 703687 h 703687"/>
                  <a:gd name="connsiteX6" fmla="*/ 131200 w 323546"/>
                  <a:gd name="connsiteY6" fmla="*/ 703687 h 703687"/>
                  <a:gd name="connsiteX7" fmla="*/ 92730 w 323546"/>
                  <a:gd name="connsiteY7" fmla="*/ 665217 h 703687"/>
                  <a:gd name="connsiteX8" fmla="*/ 92730 w 323546"/>
                  <a:gd name="connsiteY8" fmla="*/ 38470 h 703687"/>
                  <a:gd name="connsiteX0" fmla="*/ 110464 w 341280"/>
                  <a:gd name="connsiteY0" fmla="*/ 38470 h 703687"/>
                  <a:gd name="connsiteX1" fmla="*/ 148934 w 341280"/>
                  <a:gd name="connsiteY1" fmla="*/ 0 h 703687"/>
                  <a:gd name="connsiteX2" fmla="*/ 302810 w 341280"/>
                  <a:gd name="connsiteY2" fmla="*/ 0 h 703687"/>
                  <a:gd name="connsiteX3" fmla="*/ 341280 w 341280"/>
                  <a:gd name="connsiteY3" fmla="*/ 38470 h 703687"/>
                  <a:gd name="connsiteX4" fmla="*/ 341280 w 341280"/>
                  <a:gd name="connsiteY4" fmla="*/ 665217 h 703687"/>
                  <a:gd name="connsiteX5" fmla="*/ 302810 w 341280"/>
                  <a:gd name="connsiteY5" fmla="*/ 703687 h 703687"/>
                  <a:gd name="connsiteX6" fmla="*/ 148934 w 341280"/>
                  <a:gd name="connsiteY6" fmla="*/ 703687 h 703687"/>
                  <a:gd name="connsiteX7" fmla="*/ 110464 w 341280"/>
                  <a:gd name="connsiteY7" fmla="*/ 665217 h 703687"/>
                  <a:gd name="connsiteX8" fmla="*/ 110464 w 341280"/>
                  <a:gd name="connsiteY8" fmla="*/ 38470 h 703687"/>
                  <a:gd name="connsiteX0" fmla="*/ 110464 w 420951"/>
                  <a:gd name="connsiteY0" fmla="*/ 38470 h 703687"/>
                  <a:gd name="connsiteX1" fmla="*/ 148934 w 420951"/>
                  <a:gd name="connsiteY1" fmla="*/ 0 h 703687"/>
                  <a:gd name="connsiteX2" fmla="*/ 302810 w 420951"/>
                  <a:gd name="connsiteY2" fmla="*/ 0 h 703687"/>
                  <a:gd name="connsiteX3" fmla="*/ 341280 w 420951"/>
                  <a:gd name="connsiteY3" fmla="*/ 38470 h 703687"/>
                  <a:gd name="connsiteX4" fmla="*/ 341280 w 420951"/>
                  <a:gd name="connsiteY4" fmla="*/ 665217 h 703687"/>
                  <a:gd name="connsiteX5" fmla="*/ 302810 w 420951"/>
                  <a:gd name="connsiteY5" fmla="*/ 703687 h 703687"/>
                  <a:gd name="connsiteX6" fmla="*/ 148934 w 420951"/>
                  <a:gd name="connsiteY6" fmla="*/ 703687 h 703687"/>
                  <a:gd name="connsiteX7" fmla="*/ 110464 w 420951"/>
                  <a:gd name="connsiteY7" fmla="*/ 665217 h 703687"/>
                  <a:gd name="connsiteX8" fmla="*/ 110464 w 420951"/>
                  <a:gd name="connsiteY8" fmla="*/ 38470 h 703687"/>
                  <a:gd name="connsiteX0" fmla="*/ 110464 w 428780"/>
                  <a:gd name="connsiteY0" fmla="*/ 38470 h 703687"/>
                  <a:gd name="connsiteX1" fmla="*/ 148934 w 428780"/>
                  <a:gd name="connsiteY1" fmla="*/ 0 h 703687"/>
                  <a:gd name="connsiteX2" fmla="*/ 302810 w 428780"/>
                  <a:gd name="connsiteY2" fmla="*/ 0 h 703687"/>
                  <a:gd name="connsiteX3" fmla="*/ 341280 w 428780"/>
                  <a:gd name="connsiteY3" fmla="*/ 38470 h 703687"/>
                  <a:gd name="connsiteX4" fmla="*/ 341280 w 428780"/>
                  <a:gd name="connsiteY4" fmla="*/ 665217 h 703687"/>
                  <a:gd name="connsiteX5" fmla="*/ 302810 w 428780"/>
                  <a:gd name="connsiteY5" fmla="*/ 703687 h 703687"/>
                  <a:gd name="connsiteX6" fmla="*/ 148934 w 428780"/>
                  <a:gd name="connsiteY6" fmla="*/ 703687 h 703687"/>
                  <a:gd name="connsiteX7" fmla="*/ 110464 w 428780"/>
                  <a:gd name="connsiteY7" fmla="*/ 665217 h 703687"/>
                  <a:gd name="connsiteX8" fmla="*/ 110464 w 428780"/>
                  <a:gd name="connsiteY8" fmla="*/ 38470 h 70368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02810 w 428780"/>
                  <a:gd name="connsiteY2" fmla="*/ 90810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39450 w 428780"/>
                  <a:gd name="connsiteY2" fmla="*/ 14424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8780" h="794497">
                    <a:moveTo>
                      <a:pt x="110464" y="129280"/>
                    </a:moveTo>
                    <a:cubicBezTo>
                      <a:pt x="110464" y="108034"/>
                      <a:pt x="187082" y="0"/>
                      <a:pt x="208328" y="0"/>
                    </a:cubicBezTo>
                    <a:lnTo>
                      <a:pt x="339450" y="14424"/>
                    </a:lnTo>
                    <a:cubicBezTo>
                      <a:pt x="360696" y="14424"/>
                      <a:pt x="341280" y="108034"/>
                      <a:pt x="341280" y="129280"/>
                    </a:cubicBezTo>
                    <a:cubicBezTo>
                      <a:pt x="520540" y="235202"/>
                      <a:pt x="374188" y="632575"/>
                      <a:pt x="341280" y="756027"/>
                    </a:cubicBezTo>
                    <a:cubicBezTo>
                      <a:pt x="341280" y="777273"/>
                      <a:pt x="324056" y="794497"/>
                      <a:pt x="302810" y="794497"/>
                    </a:cubicBezTo>
                    <a:lnTo>
                      <a:pt x="148934" y="794497"/>
                    </a:lnTo>
                    <a:cubicBezTo>
                      <a:pt x="127688" y="794497"/>
                      <a:pt x="110464" y="777273"/>
                      <a:pt x="110464" y="756027"/>
                    </a:cubicBezTo>
                    <a:cubicBezTo>
                      <a:pt x="39961" y="687491"/>
                      <a:pt x="-98180" y="310964"/>
                      <a:pt x="110464" y="129280"/>
                    </a:cubicBezTo>
                    <a:close/>
                  </a:path>
                </a:pathLst>
              </a:custGeom>
              <a:solidFill>
                <a:srgbClr val="F3381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9" name="Rectangle: Rounded Corners 14">
                <a:extLst>
                  <a:ext uri="{FF2B5EF4-FFF2-40B4-BE49-F238E27FC236}">
                    <a16:creationId xmlns:a16="http://schemas.microsoft.com/office/drawing/2014/main" id="{99C5895B-9A40-0808-F5CE-2A28CFB89B83}"/>
                  </a:ext>
                </a:extLst>
              </p:cNvPr>
              <p:cNvSpPr/>
              <p:nvPr/>
            </p:nvSpPr>
            <p:spPr>
              <a:xfrm rot="20842153">
                <a:off x="3992833" y="2294449"/>
                <a:ext cx="436300" cy="670458"/>
              </a:xfrm>
              <a:custGeom>
                <a:avLst/>
                <a:gdLst>
                  <a:gd name="connsiteX0" fmla="*/ 0 w 230816"/>
                  <a:gd name="connsiteY0" fmla="*/ 38470 h 703687"/>
                  <a:gd name="connsiteX1" fmla="*/ 38470 w 230816"/>
                  <a:gd name="connsiteY1" fmla="*/ 0 h 703687"/>
                  <a:gd name="connsiteX2" fmla="*/ 192346 w 230816"/>
                  <a:gd name="connsiteY2" fmla="*/ 0 h 703687"/>
                  <a:gd name="connsiteX3" fmla="*/ 230816 w 230816"/>
                  <a:gd name="connsiteY3" fmla="*/ 38470 h 703687"/>
                  <a:gd name="connsiteX4" fmla="*/ 230816 w 230816"/>
                  <a:gd name="connsiteY4" fmla="*/ 665217 h 703687"/>
                  <a:gd name="connsiteX5" fmla="*/ 192346 w 230816"/>
                  <a:gd name="connsiteY5" fmla="*/ 703687 h 703687"/>
                  <a:gd name="connsiteX6" fmla="*/ 38470 w 230816"/>
                  <a:gd name="connsiteY6" fmla="*/ 703687 h 703687"/>
                  <a:gd name="connsiteX7" fmla="*/ 0 w 230816"/>
                  <a:gd name="connsiteY7" fmla="*/ 665217 h 703687"/>
                  <a:gd name="connsiteX8" fmla="*/ 0 w 230816"/>
                  <a:gd name="connsiteY8" fmla="*/ 38470 h 703687"/>
                  <a:gd name="connsiteX0" fmla="*/ 92730 w 323546"/>
                  <a:gd name="connsiteY0" fmla="*/ 38470 h 703687"/>
                  <a:gd name="connsiteX1" fmla="*/ 131200 w 323546"/>
                  <a:gd name="connsiteY1" fmla="*/ 0 h 703687"/>
                  <a:gd name="connsiteX2" fmla="*/ 285076 w 323546"/>
                  <a:gd name="connsiteY2" fmla="*/ 0 h 703687"/>
                  <a:gd name="connsiteX3" fmla="*/ 323546 w 323546"/>
                  <a:gd name="connsiteY3" fmla="*/ 38470 h 703687"/>
                  <a:gd name="connsiteX4" fmla="*/ 323546 w 323546"/>
                  <a:gd name="connsiteY4" fmla="*/ 665217 h 703687"/>
                  <a:gd name="connsiteX5" fmla="*/ 285076 w 323546"/>
                  <a:gd name="connsiteY5" fmla="*/ 703687 h 703687"/>
                  <a:gd name="connsiteX6" fmla="*/ 131200 w 323546"/>
                  <a:gd name="connsiteY6" fmla="*/ 703687 h 703687"/>
                  <a:gd name="connsiteX7" fmla="*/ 92730 w 323546"/>
                  <a:gd name="connsiteY7" fmla="*/ 665217 h 703687"/>
                  <a:gd name="connsiteX8" fmla="*/ 92730 w 323546"/>
                  <a:gd name="connsiteY8" fmla="*/ 38470 h 703687"/>
                  <a:gd name="connsiteX0" fmla="*/ 110464 w 341280"/>
                  <a:gd name="connsiteY0" fmla="*/ 38470 h 703687"/>
                  <a:gd name="connsiteX1" fmla="*/ 148934 w 341280"/>
                  <a:gd name="connsiteY1" fmla="*/ 0 h 703687"/>
                  <a:gd name="connsiteX2" fmla="*/ 302810 w 341280"/>
                  <a:gd name="connsiteY2" fmla="*/ 0 h 703687"/>
                  <a:gd name="connsiteX3" fmla="*/ 341280 w 341280"/>
                  <a:gd name="connsiteY3" fmla="*/ 38470 h 703687"/>
                  <a:gd name="connsiteX4" fmla="*/ 341280 w 341280"/>
                  <a:gd name="connsiteY4" fmla="*/ 665217 h 703687"/>
                  <a:gd name="connsiteX5" fmla="*/ 302810 w 341280"/>
                  <a:gd name="connsiteY5" fmla="*/ 703687 h 703687"/>
                  <a:gd name="connsiteX6" fmla="*/ 148934 w 341280"/>
                  <a:gd name="connsiteY6" fmla="*/ 703687 h 703687"/>
                  <a:gd name="connsiteX7" fmla="*/ 110464 w 341280"/>
                  <a:gd name="connsiteY7" fmla="*/ 665217 h 703687"/>
                  <a:gd name="connsiteX8" fmla="*/ 110464 w 341280"/>
                  <a:gd name="connsiteY8" fmla="*/ 38470 h 703687"/>
                  <a:gd name="connsiteX0" fmla="*/ 110464 w 420951"/>
                  <a:gd name="connsiteY0" fmla="*/ 38470 h 703687"/>
                  <a:gd name="connsiteX1" fmla="*/ 148934 w 420951"/>
                  <a:gd name="connsiteY1" fmla="*/ 0 h 703687"/>
                  <a:gd name="connsiteX2" fmla="*/ 302810 w 420951"/>
                  <a:gd name="connsiteY2" fmla="*/ 0 h 703687"/>
                  <a:gd name="connsiteX3" fmla="*/ 341280 w 420951"/>
                  <a:gd name="connsiteY3" fmla="*/ 38470 h 703687"/>
                  <a:gd name="connsiteX4" fmla="*/ 341280 w 420951"/>
                  <a:gd name="connsiteY4" fmla="*/ 665217 h 703687"/>
                  <a:gd name="connsiteX5" fmla="*/ 302810 w 420951"/>
                  <a:gd name="connsiteY5" fmla="*/ 703687 h 703687"/>
                  <a:gd name="connsiteX6" fmla="*/ 148934 w 420951"/>
                  <a:gd name="connsiteY6" fmla="*/ 703687 h 703687"/>
                  <a:gd name="connsiteX7" fmla="*/ 110464 w 420951"/>
                  <a:gd name="connsiteY7" fmla="*/ 665217 h 703687"/>
                  <a:gd name="connsiteX8" fmla="*/ 110464 w 420951"/>
                  <a:gd name="connsiteY8" fmla="*/ 38470 h 703687"/>
                  <a:gd name="connsiteX0" fmla="*/ 110464 w 428780"/>
                  <a:gd name="connsiteY0" fmla="*/ 38470 h 703687"/>
                  <a:gd name="connsiteX1" fmla="*/ 148934 w 428780"/>
                  <a:gd name="connsiteY1" fmla="*/ 0 h 703687"/>
                  <a:gd name="connsiteX2" fmla="*/ 302810 w 428780"/>
                  <a:gd name="connsiteY2" fmla="*/ 0 h 703687"/>
                  <a:gd name="connsiteX3" fmla="*/ 341280 w 428780"/>
                  <a:gd name="connsiteY3" fmla="*/ 38470 h 703687"/>
                  <a:gd name="connsiteX4" fmla="*/ 341280 w 428780"/>
                  <a:gd name="connsiteY4" fmla="*/ 665217 h 703687"/>
                  <a:gd name="connsiteX5" fmla="*/ 302810 w 428780"/>
                  <a:gd name="connsiteY5" fmla="*/ 703687 h 703687"/>
                  <a:gd name="connsiteX6" fmla="*/ 148934 w 428780"/>
                  <a:gd name="connsiteY6" fmla="*/ 703687 h 703687"/>
                  <a:gd name="connsiteX7" fmla="*/ 110464 w 428780"/>
                  <a:gd name="connsiteY7" fmla="*/ 665217 h 703687"/>
                  <a:gd name="connsiteX8" fmla="*/ 110464 w 428780"/>
                  <a:gd name="connsiteY8" fmla="*/ 38470 h 70368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02810 w 428780"/>
                  <a:gd name="connsiteY2" fmla="*/ 90810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39450 w 428780"/>
                  <a:gd name="connsiteY2" fmla="*/ 14424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14991 h 780208"/>
                  <a:gd name="connsiteX1" fmla="*/ 339450 w 428780"/>
                  <a:gd name="connsiteY1" fmla="*/ 135 h 780208"/>
                  <a:gd name="connsiteX2" fmla="*/ 341280 w 428780"/>
                  <a:gd name="connsiteY2" fmla="*/ 114991 h 780208"/>
                  <a:gd name="connsiteX3" fmla="*/ 341280 w 428780"/>
                  <a:gd name="connsiteY3" fmla="*/ 741738 h 780208"/>
                  <a:gd name="connsiteX4" fmla="*/ 302810 w 428780"/>
                  <a:gd name="connsiteY4" fmla="*/ 780208 h 780208"/>
                  <a:gd name="connsiteX5" fmla="*/ 148934 w 428780"/>
                  <a:gd name="connsiteY5" fmla="*/ 780208 h 780208"/>
                  <a:gd name="connsiteX6" fmla="*/ 110464 w 428780"/>
                  <a:gd name="connsiteY6" fmla="*/ 741738 h 780208"/>
                  <a:gd name="connsiteX7" fmla="*/ 110464 w 428780"/>
                  <a:gd name="connsiteY7" fmla="*/ 114991 h 780208"/>
                  <a:gd name="connsiteX0" fmla="*/ 110464 w 428780"/>
                  <a:gd name="connsiteY0" fmla="*/ 78344 h 743561"/>
                  <a:gd name="connsiteX1" fmla="*/ 341280 w 428780"/>
                  <a:gd name="connsiteY1" fmla="*/ 78344 h 743561"/>
                  <a:gd name="connsiteX2" fmla="*/ 341280 w 428780"/>
                  <a:gd name="connsiteY2" fmla="*/ 705091 h 743561"/>
                  <a:gd name="connsiteX3" fmla="*/ 302810 w 428780"/>
                  <a:gd name="connsiteY3" fmla="*/ 743561 h 743561"/>
                  <a:gd name="connsiteX4" fmla="*/ 148934 w 428780"/>
                  <a:gd name="connsiteY4" fmla="*/ 743561 h 743561"/>
                  <a:gd name="connsiteX5" fmla="*/ 110464 w 428780"/>
                  <a:gd name="connsiteY5" fmla="*/ 705091 h 743561"/>
                  <a:gd name="connsiteX6" fmla="*/ 110464 w 428780"/>
                  <a:gd name="connsiteY6" fmla="*/ 78344 h 743561"/>
                  <a:gd name="connsiteX0" fmla="*/ 110464 w 341280"/>
                  <a:gd name="connsiteY0" fmla="*/ 0 h 665217"/>
                  <a:gd name="connsiteX1" fmla="*/ 341280 w 341280"/>
                  <a:gd name="connsiteY1" fmla="*/ 626747 h 665217"/>
                  <a:gd name="connsiteX2" fmla="*/ 302810 w 341280"/>
                  <a:gd name="connsiteY2" fmla="*/ 665217 h 665217"/>
                  <a:gd name="connsiteX3" fmla="*/ 148934 w 341280"/>
                  <a:gd name="connsiteY3" fmla="*/ 665217 h 665217"/>
                  <a:gd name="connsiteX4" fmla="*/ 110464 w 341280"/>
                  <a:gd name="connsiteY4" fmla="*/ 626747 h 665217"/>
                  <a:gd name="connsiteX5" fmla="*/ 110464 w 341280"/>
                  <a:gd name="connsiteY5" fmla="*/ 0 h 665217"/>
                  <a:gd name="connsiteX0" fmla="*/ 189478 w 269447"/>
                  <a:gd name="connsiteY0" fmla="*/ 0 h 670458"/>
                  <a:gd name="connsiteX1" fmla="*/ 269447 w 269447"/>
                  <a:gd name="connsiteY1" fmla="*/ 631988 h 670458"/>
                  <a:gd name="connsiteX2" fmla="*/ 230977 w 269447"/>
                  <a:gd name="connsiteY2" fmla="*/ 670458 h 670458"/>
                  <a:gd name="connsiteX3" fmla="*/ 77101 w 269447"/>
                  <a:gd name="connsiteY3" fmla="*/ 670458 h 670458"/>
                  <a:gd name="connsiteX4" fmla="*/ 38631 w 269447"/>
                  <a:gd name="connsiteY4" fmla="*/ 631988 h 670458"/>
                  <a:gd name="connsiteX5" fmla="*/ 189478 w 269447"/>
                  <a:gd name="connsiteY5" fmla="*/ 0 h 670458"/>
                  <a:gd name="connsiteX0" fmla="*/ 273831 w 353800"/>
                  <a:gd name="connsiteY0" fmla="*/ 0 h 670458"/>
                  <a:gd name="connsiteX1" fmla="*/ 353800 w 353800"/>
                  <a:gd name="connsiteY1" fmla="*/ 631988 h 670458"/>
                  <a:gd name="connsiteX2" fmla="*/ 315330 w 353800"/>
                  <a:gd name="connsiteY2" fmla="*/ 670458 h 670458"/>
                  <a:gd name="connsiteX3" fmla="*/ 161454 w 353800"/>
                  <a:gd name="connsiteY3" fmla="*/ 670458 h 670458"/>
                  <a:gd name="connsiteX4" fmla="*/ 122984 w 353800"/>
                  <a:gd name="connsiteY4" fmla="*/ 631988 h 670458"/>
                  <a:gd name="connsiteX5" fmla="*/ 273831 w 353800"/>
                  <a:gd name="connsiteY5" fmla="*/ 0 h 670458"/>
                  <a:gd name="connsiteX0" fmla="*/ 273831 w 460362"/>
                  <a:gd name="connsiteY0" fmla="*/ 0 h 670458"/>
                  <a:gd name="connsiteX1" fmla="*/ 353800 w 460362"/>
                  <a:gd name="connsiteY1" fmla="*/ 631988 h 670458"/>
                  <a:gd name="connsiteX2" fmla="*/ 315330 w 460362"/>
                  <a:gd name="connsiteY2" fmla="*/ 670458 h 670458"/>
                  <a:gd name="connsiteX3" fmla="*/ 161454 w 460362"/>
                  <a:gd name="connsiteY3" fmla="*/ 670458 h 670458"/>
                  <a:gd name="connsiteX4" fmla="*/ 122984 w 460362"/>
                  <a:gd name="connsiteY4" fmla="*/ 631988 h 670458"/>
                  <a:gd name="connsiteX5" fmla="*/ 273831 w 460362"/>
                  <a:gd name="connsiteY5" fmla="*/ 0 h 670458"/>
                  <a:gd name="connsiteX0" fmla="*/ 273831 w 468890"/>
                  <a:gd name="connsiteY0" fmla="*/ 0 h 670458"/>
                  <a:gd name="connsiteX1" fmla="*/ 353800 w 468890"/>
                  <a:gd name="connsiteY1" fmla="*/ 631988 h 670458"/>
                  <a:gd name="connsiteX2" fmla="*/ 315330 w 468890"/>
                  <a:gd name="connsiteY2" fmla="*/ 670458 h 670458"/>
                  <a:gd name="connsiteX3" fmla="*/ 161454 w 468890"/>
                  <a:gd name="connsiteY3" fmla="*/ 670458 h 670458"/>
                  <a:gd name="connsiteX4" fmla="*/ 122984 w 468890"/>
                  <a:gd name="connsiteY4" fmla="*/ 631988 h 670458"/>
                  <a:gd name="connsiteX5" fmla="*/ 273831 w 468890"/>
                  <a:gd name="connsiteY5" fmla="*/ 0 h 670458"/>
                  <a:gd name="connsiteX0" fmla="*/ 241241 w 436300"/>
                  <a:gd name="connsiteY0" fmla="*/ 0 h 670458"/>
                  <a:gd name="connsiteX1" fmla="*/ 321210 w 436300"/>
                  <a:gd name="connsiteY1" fmla="*/ 631988 h 670458"/>
                  <a:gd name="connsiteX2" fmla="*/ 282740 w 436300"/>
                  <a:gd name="connsiteY2" fmla="*/ 670458 h 670458"/>
                  <a:gd name="connsiteX3" fmla="*/ 128864 w 436300"/>
                  <a:gd name="connsiteY3" fmla="*/ 670458 h 670458"/>
                  <a:gd name="connsiteX4" fmla="*/ 90394 w 436300"/>
                  <a:gd name="connsiteY4" fmla="*/ 631988 h 670458"/>
                  <a:gd name="connsiteX5" fmla="*/ 241241 w 436300"/>
                  <a:gd name="connsiteY5" fmla="*/ 0 h 670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300" h="670458">
                    <a:moveTo>
                      <a:pt x="241241" y="0"/>
                    </a:moveTo>
                    <a:cubicBezTo>
                      <a:pt x="323084" y="9720"/>
                      <a:pt x="585499" y="418334"/>
                      <a:pt x="321210" y="631988"/>
                    </a:cubicBezTo>
                    <a:cubicBezTo>
                      <a:pt x="321210" y="653234"/>
                      <a:pt x="303986" y="670458"/>
                      <a:pt x="282740" y="670458"/>
                    </a:cubicBezTo>
                    <a:lnTo>
                      <a:pt x="128864" y="670458"/>
                    </a:lnTo>
                    <a:cubicBezTo>
                      <a:pt x="107618" y="670458"/>
                      <a:pt x="90394" y="653234"/>
                      <a:pt x="90394" y="631988"/>
                    </a:cubicBezTo>
                    <a:cubicBezTo>
                      <a:pt x="19891" y="563452"/>
                      <a:pt x="-130434" y="67062"/>
                      <a:pt x="241241" y="0"/>
                    </a:cubicBezTo>
                    <a:close/>
                  </a:path>
                </a:pathLst>
              </a:custGeom>
              <a:solidFill>
                <a:srgbClr val="F3381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0" name="Rectangle 13">
                <a:extLst>
                  <a:ext uri="{FF2B5EF4-FFF2-40B4-BE49-F238E27FC236}">
                    <a16:creationId xmlns:a16="http://schemas.microsoft.com/office/drawing/2014/main" id="{3B27C65B-B4F9-D7FC-F6EA-7BFF20C001EE}"/>
                  </a:ext>
                </a:extLst>
              </p:cNvPr>
              <p:cNvSpPr/>
              <p:nvPr/>
            </p:nvSpPr>
            <p:spPr>
              <a:xfrm>
                <a:off x="3698921" y="284501"/>
                <a:ext cx="885734" cy="1645898"/>
              </a:xfrm>
              <a:custGeom>
                <a:avLst/>
                <a:gdLst>
                  <a:gd name="connsiteX0" fmla="*/ 0 w 266700"/>
                  <a:gd name="connsiteY0" fmla="*/ 0 h 1511300"/>
                  <a:gd name="connsiteX1" fmla="*/ 266700 w 266700"/>
                  <a:gd name="connsiteY1" fmla="*/ 0 h 1511300"/>
                  <a:gd name="connsiteX2" fmla="*/ 266700 w 266700"/>
                  <a:gd name="connsiteY2" fmla="*/ 1511300 h 1511300"/>
                  <a:gd name="connsiteX3" fmla="*/ 0 w 266700"/>
                  <a:gd name="connsiteY3" fmla="*/ 1511300 h 1511300"/>
                  <a:gd name="connsiteX4" fmla="*/ 0 w 266700"/>
                  <a:gd name="connsiteY4" fmla="*/ 0 h 1511300"/>
                  <a:gd name="connsiteX0" fmla="*/ 0 w 711200"/>
                  <a:gd name="connsiteY0" fmla="*/ 88900 h 1600200"/>
                  <a:gd name="connsiteX1" fmla="*/ 711200 w 711200"/>
                  <a:gd name="connsiteY1" fmla="*/ 0 h 1600200"/>
                  <a:gd name="connsiteX2" fmla="*/ 266700 w 711200"/>
                  <a:gd name="connsiteY2" fmla="*/ 1600200 h 1600200"/>
                  <a:gd name="connsiteX3" fmla="*/ 0 w 711200"/>
                  <a:gd name="connsiteY3" fmla="*/ 1600200 h 1600200"/>
                  <a:gd name="connsiteX4" fmla="*/ 0 w 711200"/>
                  <a:gd name="connsiteY4" fmla="*/ 88900 h 1600200"/>
                  <a:gd name="connsiteX0" fmla="*/ 0 w 723842"/>
                  <a:gd name="connsiteY0" fmla="*/ 88900 h 1600200"/>
                  <a:gd name="connsiteX1" fmla="*/ 711200 w 723842"/>
                  <a:gd name="connsiteY1" fmla="*/ 0 h 1600200"/>
                  <a:gd name="connsiteX2" fmla="*/ 266700 w 723842"/>
                  <a:gd name="connsiteY2" fmla="*/ 1600200 h 1600200"/>
                  <a:gd name="connsiteX3" fmla="*/ 0 w 723842"/>
                  <a:gd name="connsiteY3" fmla="*/ 1600200 h 1600200"/>
                  <a:gd name="connsiteX4" fmla="*/ 0 w 723842"/>
                  <a:gd name="connsiteY4" fmla="*/ 88900 h 1600200"/>
                  <a:gd name="connsiteX0" fmla="*/ 0 w 722066"/>
                  <a:gd name="connsiteY0" fmla="*/ 88900 h 1600200"/>
                  <a:gd name="connsiteX1" fmla="*/ 711200 w 722066"/>
                  <a:gd name="connsiteY1" fmla="*/ 0 h 1600200"/>
                  <a:gd name="connsiteX2" fmla="*/ 266700 w 722066"/>
                  <a:gd name="connsiteY2" fmla="*/ 1600200 h 1600200"/>
                  <a:gd name="connsiteX3" fmla="*/ 0 w 722066"/>
                  <a:gd name="connsiteY3" fmla="*/ 1600200 h 1600200"/>
                  <a:gd name="connsiteX4" fmla="*/ 0 w 722066"/>
                  <a:gd name="connsiteY4" fmla="*/ 88900 h 1600200"/>
                  <a:gd name="connsiteX0" fmla="*/ 0 w 623084"/>
                  <a:gd name="connsiteY0" fmla="*/ 120650 h 1631950"/>
                  <a:gd name="connsiteX1" fmla="*/ 609600 w 623084"/>
                  <a:gd name="connsiteY1" fmla="*/ 0 h 1631950"/>
                  <a:gd name="connsiteX2" fmla="*/ 266700 w 623084"/>
                  <a:gd name="connsiteY2" fmla="*/ 1631950 h 1631950"/>
                  <a:gd name="connsiteX3" fmla="*/ 0 w 623084"/>
                  <a:gd name="connsiteY3" fmla="*/ 1631950 h 1631950"/>
                  <a:gd name="connsiteX4" fmla="*/ 0 w 623084"/>
                  <a:gd name="connsiteY4" fmla="*/ 120650 h 1631950"/>
                  <a:gd name="connsiteX0" fmla="*/ 0 w 703427"/>
                  <a:gd name="connsiteY0" fmla="*/ 0 h 1511300"/>
                  <a:gd name="connsiteX1" fmla="*/ 692150 w 703427"/>
                  <a:gd name="connsiteY1" fmla="*/ 673100 h 1511300"/>
                  <a:gd name="connsiteX2" fmla="*/ 266700 w 703427"/>
                  <a:gd name="connsiteY2" fmla="*/ 1511300 h 1511300"/>
                  <a:gd name="connsiteX3" fmla="*/ 0 w 703427"/>
                  <a:gd name="connsiteY3" fmla="*/ 1511300 h 1511300"/>
                  <a:gd name="connsiteX4" fmla="*/ 0 w 703427"/>
                  <a:gd name="connsiteY4" fmla="*/ 0 h 1511300"/>
                  <a:gd name="connsiteX0" fmla="*/ 0 w 692150"/>
                  <a:gd name="connsiteY0" fmla="*/ 0 h 1511300"/>
                  <a:gd name="connsiteX1" fmla="*/ 692150 w 692150"/>
                  <a:gd name="connsiteY1" fmla="*/ 673100 h 1511300"/>
                  <a:gd name="connsiteX2" fmla="*/ 266700 w 692150"/>
                  <a:gd name="connsiteY2" fmla="*/ 1511300 h 1511300"/>
                  <a:gd name="connsiteX3" fmla="*/ 0 w 692150"/>
                  <a:gd name="connsiteY3" fmla="*/ 1511300 h 1511300"/>
                  <a:gd name="connsiteX4" fmla="*/ 0 w 692150"/>
                  <a:gd name="connsiteY4" fmla="*/ 0 h 1511300"/>
                  <a:gd name="connsiteX0" fmla="*/ 19050 w 692150"/>
                  <a:gd name="connsiteY0" fmla="*/ 0 h 1428750"/>
                  <a:gd name="connsiteX1" fmla="*/ 692150 w 692150"/>
                  <a:gd name="connsiteY1" fmla="*/ 590550 h 1428750"/>
                  <a:gd name="connsiteX2" fmla="*/ 266700 w 692150"/>
                  <a:gd name="connsiteY2" fmla="*/ 1428750 h 1428750"/>
                  <a:gd name="connsiteX3" fmla="*/ 0 w 692150"/>
                  <a:gd name="connsiteY3" fmla="*/ 1428750 h 1428750"/>
                  <a:gd name="connsiteX4" fmla="*/ 19050 w 692150"/>
                  <a:gd name="connsiteY4" fmla="*/ 0 h 1428750"/>
                  <a:gd name="connsiteX0" fmla="*/ 19050 w 692150"/>
                  <a:gd name="connsiteY0" fmla="*/ 212303 h 1641053"/>
                  <a:gd name="connsiteX1" fmla="*/ 692150 w 692150"/>
                  <a:gd name="connsiteY1" fmla="*/ 802853 h 1641053"/>
                  <a:gd name="connsiteX2" fmla="*/ 266700 w 692150"/>
                  <a:gd name="connsiteY2" fmla="*/ 1641053 h 1641053"/>
                  <a:gd name="connsiteX3" fmla="*/ 0 w 692150"/>
                  <a:gd name="connsiteY3" fmla="*/ 1641053 h 1641053"/>
                  <a:gd name="connsiteX4" fmla="*/ 19050 w 692150"/>
                  <a:gd name="connsiteY4" fmla="*/ 212303 h 1641053"/>
                  <a:gd name="connsiteX0" fmla="*/ 19050 w 736555"/>
                  <a:gd name="connsiteY0" fmla="*/ 217148 h 1645898"/>
                  <a:gd name="connsiteX1" fmla="*/ 692150 w 736555"/>
                  <a:gd name="connsiteY1" fmla="*/ 807698 h 1645898"/>
                  <a:gd name="connsiteX2" fmla="*/ 266700 w 736555"/>
                  <a:gd name="connsiteY2" fmla="*/ 1645898 h 1645898"/>
                  <a:gd name="connsiteX3" fmla="*/ 0 w 736555"/>
                  <a:gd name="connsiteY3" fmla="*/ 1645898 h 1645898"/>
                  <a:gd name="connsiteX4" fmla="*/ 19050 w 736555"/>
                  <a:gd name="connsiteY4" fmla="*/ 217148 h 1645898"/>
                  <a:gd name="connsiteX0" fmla="*/ 148264 w 865769"/>
                  <a:gd name="connsiteY0" fmla="*/ 217148 h 1645898"/>
                  <a:gd name="connsiteX1" fmla="*/ 821364 w 865769"/>
                  <a:gd name="connsiteY1" fmla="*/ 807698 h 1645898"/>
                  <a:gd name="connsiteX2" fmla="*/ 395914 w 865769"/>
                  <a:gd name="connsiteY2" fmla="*/ 1645898 h 1645898"/>
                  <a:gd name="connsiteX3" fmla="*/ 129214 w 865769"/>
                  <a:gd name="connsiteY3" fmla="*/ 1645898 h 1645898"/>
                  <a:gd name="connsiteX4" fmla="*/ 148264 w 865769"/>
                  <a:gd name="connsiteY4" fmla="*/ 217148 h 1645898"/>
                  <a:gd name="connsiteX0" fmla="*/ 120238 w 837743"/>
                  <a:gd name="connsiteY0" fmla="*/ 217148 h 1645898"/>
                  <a:gd name="connsiteX1" fmla="*/ 793338 w 837743"/>
                  <a:gd name="connsiteY1" fmla="*/ 807698 h 1645898"/>
                  <a:gd name="connsiteX2" fmla="*/ 367888 w 837743"/>
                  <a:gd name="connsiteY2" fmla="*/ 1645898 h 1645898"/>
                  <a:gd name="connsiteX3" fmla="*/ 139288 w 837743"/>
                  <a:gd name="connsiteY3" fmla="*/ 1645898 h 1645898"/>
                  <a:gd name="connsiteX4" fmla="*/ 120238 w 837743"/>
                  <a:gd name="connsiteY4" fmla="*/ 217148 h 1645898"/>
                  <a:gd name="connsiteX0" fmla="*/ 161887 w 879392"/>
                  <a:gd name="connsiteY0" fmla="*/ 217148 h 1645898"/>
                  <a:gd name="connsiteX1" fmla="*/ 834987 w 879392"/>
                  <a:gd name="connsiteY1" fmla="*/ 807698 h 1645898"/>
                  <a:gd name="connsiteX2" fmla="*/ 409537 w 879392"/>
                  <a:gd name="connsiteY2" fmla="*/ 1645898 h 1645898"/>
                  <a:gd name="connsiteX3" fmla="*/ 180937 w 879392"/>
                  <a:gd name="connsiteY3" fmla="*/ 1645898 h 1645898"/>
                  <a:gd name="connsiteX4" fmla="*/ 161887 w 879392"/>
                  <a:gd name="connsiteY4" fmla="*/ 217148 h 1645898"/>
                  <a:gd name="connsiteX0" fmla="*/ 168229 w 885734"/>
                  <a:gd name="connsiteY0" fmla="*/ 217148 h 1645898"/>
                  <a:gd name="connsiteX1" fmla="*/ 841329 w 885734"/>
                  <a:gd name="connsiteY1" fmla="*/ 807698 h 1645898"/>
                  <a:gd name="connsiteX2" fmla="*/ 415879 w 885734"/>
                  <a:gd name="connsiteY2" fmla="*/ 1645898 h 1645898"/>
                  <a:gd name="connsiteX3" fmla="*/ 187279 w 885734"/>
                  <a:gd name="connsiteY3" fmla="*/ 1645898 h 1645898"/>
                  <a:gd name="connsiteX4" fmla="*/ 168229 w 885734"/>
                  <a:gd name="connsiteY4" fmla="*/ 217148 h 1645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5734" h="1645898">
                    <a:moveTo>
                      <a:pt x="168229" y="217148"/>
                    </a:moveTo>
                    <a:cubicBezTo>
                      <a:pt x="1167296" y="-436902"/>
                      <a:pt x="826512" y="572748"/>
                      <a:pt x="841329" y="807698"/>
                    </a:cubicBezTo>
                    <a:cubicBezTo>
                      <a:pt x="743962" y="1144248"/>
                      <a:pt x="487846" y="1360148"/>
                      <a:pt x="415879" y="1645898"/>
                    </a:cubicBezTo>
                    <a:lnTo>
                      <a:pt x="187279" y="1645898"/>
                    </a:lnTo>
                    <a:cubicBezTo>
                      <a:pt x="-111171" y="998198"/>
                      <a:pt x="-3221" y="394948"/>
                      <a:pt x="168229" y="217148"/>
                    </a:cubicBezTo>
                    <a:close/>
                  </a:path>
                </a:pathLst>
              </a:custGeom>
              <a:solidFill>
                <a:srgbClr val="F3381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DA14099C-47CA-8C05-36DE-0E3F131C052B}"/>
                  </a:ext>
                </a:extLst>
              </p:cNvPr>
              <p:cNvSpPr/>
              <p:nvPr/>
            </p:nvSpPr>
            <p:spPr>
              <a:xfrm>
                <a:off x="4133850" y="304800"/>
                <a:ext cx="317500" cy="806450"/>
              </a:xfrm>
              <a:custGeom>
                <a:avLst/>
                <a:gdLst>
                  <a:gd name="connsiteX0" fmla="*/ 317500 w 317500"/>
                  <a:gd name="connsiteY0" fmla="*/ 0 h 806450"/>
                  <a:gd name="connsiteX1" fmla="*/ 152400 w 317500"/>
                  <a:gd name="connsiteY1" fmla="*/ 260350 h 806450"/>
                  <a:gd name="connsiteX2" fmla="*/ 38100 w 317500"/>
                  <a:gd name="connsiteY2" fmla="*/ 596900 h 806450"/>
                  <a:gd name="connsiteX3" fmla="*/ 0 w 317500"/>
                  <a:gd name="connsiteY3" fmla="*/ 806450 h 806450"/>
                  <a:gd name="connsiteX4" fmla="*/ 0 w 317500"/>
                  <a:gd name="connsiteY4" fmla="*/ 806450 h 80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500" h="806450">
                    <a:moveTo>
                      <a:pt x="317500" y="0"/>
                    </a:moveTo>
                    <a:cubicBezTo>
                      <a:pt x="258233" y="80433"/>
                      <a:pt x="198967" y="160867"/>
                      <a:pt x="152400" y="260350"/>
                    </a:cubicBezTo>
                    <a:cubicBezTo>
                      <a:pt x="105833" y="359833"/>
                      <a:pt x="63500" y="505883"/>
                      <a:pt x="38100" y="596900"/>
                    </a:cubicBezTo>
                    <a:cubicBezTo>
                      <a:pt x="12700" y="687917"/>
                      <a:pt x="0" y="806450"/>
                      <a:pt x="0" y="806450"/>
                    </a:cubicBezTo>
                    <a:lnTo>
                      <a:pt x="0" y="806450"/>
                    </a:lnTo>
                  </a:path>
                </a:pathLst>
              </a:custGeom>
              <a:solidFill>
                <a:srgbClr val="F3381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708712B5-D97A-60DD-86C5-1B7D66213449}"/>
                </a:ext>
              </a:extLst>
            </p:cNvPr>
            <p:cNvGrpSpPr/>
            <p:nvPr/>
          </p:nvGrpSpPr>
          <p:grpSpPr>
            <a:xfrm>
              <a:off x="3030450" y="3067788"/>
              <a:ext cx="1476010" cy="2304482"/>
              <a:chOff x="3030450" y="3067788"/>
              <a:chExt cx="1476010" cy="2304482"/>
            </a:xfrm>
          </p:grpSpPr>
          <p:sp>
            <p:nvSpPr>
              <p:cNvPr id="282" name="Rectangle 17">
                <a:extLst>
                  <a:ext uri="{FF2B5EF4-FFF2-40B4-BE49-F238E27FC236}">
                    <a16:creationId xmlns:a16="http://schemas.microsoft.com/office/drawing/2014/main" id="{79C60CB4-55D2-3F0D-E133-7FFC3642D109}"/>
                  </a:ext>
                </a:extLst>
              </p:cNvPr>
              <p:cNvSpPr/>
              <p:nvPr/>
            </p:nvSpPr>
            <p:spPr>
              <a:xfrm rot="19128687">
                <a:off x="3101942" y="3067788"/>
                <a:ext cx="1222281" cy="743314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281" h="743314">
                    <a:moveTo>
                      <a:pt x="0" y="40891"/>
                    </a:moveTo>
                    <a:cubicBezTo>
                      <a:pt x="419275" y="197408"/>
                      <a:pt x="597553" y="-392784"/>
                      <a:pt x="1222281" y="551060"/>
                    </a:cubicBezTo>
                    <a:lnTo>
                      <a:pt x="1040383" y="743314"/>
                    </a:lnTo>
                    <a:cubicBezTo>
                      <a:pt x="658975" y="-139490"/>
                      <a:pt x="360236" y="353728"/>
                      <a:pt x="0" y="194028"/>
                    </a:cubicBezTo>
                    <a:lnTo>
                      <a:pt x="0" y="40891"/>
                    </a:lnTo>
                    <a:close/>
                  </a:path>
                </a:pathLst>
              </a:custGeom>
              <a:solidFill>
                <a:srgbClr val="D42F1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3" name="Rectangle 17">
                <a:extLst>
                  <a:ext uri="{FF2B5EF4-FFF2-40B4-BE49-F238E27FC236}">
                    <a16:creationId xmlns:a16="http://schemas.microsoft.com/office/drawing/2014/main" id="{E49DC297-724F-743A-0BB5-D28019BDAA51}"/>
                  </a:ext>
                </a:extLst>
              </p:cNvPr>
              <p:cNvSpPr/>
              <p:nvPr/>
            </p:nvSpPr>
            <p:spPr>
              <a:xfrm rot="19128687">
                <a:off x="3030450" y="3533198"/>
                <a:ext cx="1365644" cy="854817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5644" h="854817">
                    <a:moveTo>
                      <a:pt x="0" y="102201"/>
                    </a:moveTo>
                    <a:cubicBezTo>
                      <a:pt x="116780" y="115317"/>
                      <a:pt x="617879" y="64550"/>
                      <a:pt x="851228" y="0"/>
                    </a:cubicBezTo>
                    <a:cubicBezTo>
                      <a:pt x="1078835" y="92436"/>
                      <a:pt x="842020" y="377298"/>
                      <a:pt x="1365644" y="656820"/>
                    </a:cubicBezTo>
                    <a:lnTo>
                      <a:pt x="1340731" y="854817"/>
                    </a:lnTo>
                    <a:cubicBezTo>
                      <a:pt x="964564" y="654893"/>
                      <a:pt x="836442" y="428089"/>
                      <a:pt x="769503" y="151247"/>
                    </a:cubicBezTo>
                    <a:cubicBezTo>
                      <a:pt x="540546" y="198403"/>
                      <a:pt x="117375" y="329938"/>
                      <a:pt x="1432" y="276843"/>
                    </a:cubicBezTo>
                    <a:cubicBezTo>
                      <a:pt x="955" y="218629"/>
                      <a:pt x="477" y="160415"/>
                      <a:pt x="0" y="102201"/>
                    </a:cubicBezTo>
                    <a:close/>
                  </a:path>
                </a:pathLst>
              </a:custGeom>
              <a:solidFill>
                <a:srgbClr val="D42F1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" name="Rectangle 17">
                <a:extLst>
                  <a:ext uri="{FF2B5EF4-FFF2-40B4-BE49-F238E27FC236}">
                    <a16:creationId xmlns:a16="http://schemas.microsoft.com/office/drawing/2014/main" id="{59824920-F9E6-F383-97F5-99E8FCE182A0}"/>
                  </a:ext>
                </a:extLst>
              </p:cNvPr>
              <p:cNvSpPr/>
              <p:nvPr/>
            </p:nvSpPr>
            <p:spPr>
              <a:xfrm rot="18375819">
                <a:off x="3414999" y="3985819"/>
                <a:ext cx="1376698" cy="806225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769503 w 1365644"/>
                  <a:gd name="connsiteY3" fmla="*/ 49046 h 752616"/>
                  <a:gd name="connsiteX4" fmla="*/ 1432 w 1365644"/>
                  <a:gd name="connsiteY4" fmla="*/ 174642 h 752616"/>
                  <a:gd name="connsiteX5" fmla="*/ 0 w 1365644"/>
                  <a:gd name="connsiteY5" fmla="*/ 0 h 752616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1432 w 1365644"/>
                  <a:gd name="connsiteY3" fmla="*/ 174642 h 752616"/>
                  <a:gd name="connsiteX4" fmla="*/ 0 w 1365644"/>
                  <a:gd name="connsiteY4" fmla="*/ 0 h 752616"/>
                  <a:gd name="connsiteX0" fmla="*/ 0 w 1365644"/>
                  <a:gd name="connsiteY0" fmla="*/ 37401 h 790017"/>
                  <a:gd name="connsiteX1" fmla="*/ 1365644 w 1365644"/>
                  <a:gd name="connsiteY1" fmla="*/ 592020 h 790017"/>
                  <a:gd name="connsiteX2" fmla="*/ 1340731 w 1365644"/>
                  <a:gd name="connsiteY2" fmla="*/ 790017 h 790017"/>
                  <a:gd name="connsiteX3" fmla="*/ 1432 w 1365644"/>
                  <a:gd name="connsiteY3" fmla="*/ 212043 h 790017"/>
                  <a:gd name="connsiteX4" fmla="*/ 0 w 1365644"/>
                  <a:gd name="connsiteY4" fmla="*/ 37401 h 790017"/>
                  <a:gd name="connsiteX0" fmla="*/ 0 w 1365644"/>
                  <a:gd name="connsiteY0" fmla="*/ 50622 h 803238"/>
                  <a:gd name="connsiteX1" fmla="*/ 1365644 w 1365644"/>
                  <a:gd name="connsiteY1" fmla="*/ 605241 h 803238"/>
                  <a:gd name="connsiteX2" fmla="*/ 1340731 w 1365644"/>
                  <a:gd name="connsiteY2" fmla="*/ 803238 h 803238"/>
                  <a:gd name="connsiteX3" fmla="*/ 1432 w 1365644"/>
                  <a:gd name="connsiteY3" fmla="*/ 225264 h 803238"/>
                  <a:gd name="connsiteX4" fmla="*/ 0 w 1365644"/>
                  <a:gd name="connsiteY4" fmla="*/ 50622 h 803238"/>
                  <a:gd name="connsiteX0" fmla="*/ 0 w 1376698"/>
                  <a:gd name="connsiteY0" fmla="*/ 53924 h 770079"/>
                  <a:gd name="connsiteX1" fmla="*/ 1376698 w 1376698"/>
                  <a:gd name="connsiteY1" fmla="*/ 572082 h 770079"/>
                  <a:gd name="connsiteX2" fmla="*/ 1351785 w 1376698"/>
                  <a:gd name="connsiteY2" fmla="*/ 770079 h 770079"/>
                  <a:gd name="connsiteX3" fmla="*/ 12486 w 1376698"/>
                  <a:gd name="connsiteY3" fmla="*/ 192105 h 770079"/>
                  <a:gd name="connsiteX4" fmla="*/ 0 w 1376698"/>
                  <a:gd name="connsiteY4" fmla="*/ 53924 h 770079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67534 h 806225"/>
                  <a:gd name="connsiteX1" fmla="*/ 1376698 w 1376698"/>
                  <a:gd name="connsiteY1" fmla="*/ 585692 h 806225"/>
                  <a:gd name="connsiteX2" fmla="*/ 1321065 w 1376698"/>
                  <a:gd name="connsiteY2" fmla="*/ 806225 h 806225"/>
                  <a:gd name="connsiteX3" fmla="*/ 12486 w 1376698"/>
                  <a:gd name="connsiteY3" fmla="*/ 205715 h 806225"/>
                  <a:gd name="connsiteX4" fmla="*/ 0 w 1376698"/>
                  <a:gd name="connsiteY4" fmla="*/ 67534 h 80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6698" h="806225">
                    <a:moveTo>
                      <a:pt x="0" y="67534"/>
                    </a:moveTo>
                    <a:cubicBezTo>
                      <a:pt x="975756" y="-162987"/>
                      <a:pt x="805000" y="243199"/>
                      <a:pt x="1376698" y="585692"/>
                    </a:cubicBezTo>
                    <a:lnTo>
                      <a:pt x="1321065" y="806225"/>
                    </a:lnTo>
                    <a:cubicBezTo>
                      <a:pt x="1093696" y="742896"/>
                      <a:pt x="925733" y="-42571"/>
                      <a:pt x="12486" y="205715"/>
                    </a:cubicBezTo>
                    <a:cubicBezTo>
                      <a:pt x="12009" y="147501"/>
                      <a:pt x="477" y="125748"/>
                      <a:pt x="0" y="67534"/>
                    </a:cubicBezTo>
                    <a:close/>
                  </a:path>
                </a:pathLst>
              </a:custGeom>
              <a:solidFill>
                <a:srgbClr val="D42F1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" name="Rectangle 17">
                <a:extLst>
                  <a:ext uri="{FF2B5EF4-FFF2-40B4-BE49-F238E27FC236}">
                    <a16:creationId xmlns:a16="http://schemas.microsoft.com/office/drawing/2014/main" id="{62EBA32B-2EFB-FCE1-F9C1-D8A1DD3E021B}"/>
                  </a:ext>
                </a:extLst>
              </p:cNvPr>
              <p:cNvSpPr/>
              <p:nvPr/>
            </p:nvSpPr>
            <p:spPr>
              <a:xfrm rot="18375819">
                <a:off x="3505559" y="4371447"/>
                <a:ext cx="1433204" cy="568442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769503 w 1365644"/>
                  <a:gd name="connsiteY3" fmla="*/ 49046 h 752616"/>
                  <a:gd name="connsiteX4" fmla="*/ 1432 w 1365644"/>
                  <a:gd name="connsiteY4" fmla="*/ 174642 h 752616"/>
                  <a:gd name="connsiteX5" fmla="*/ 0 w 1365644"/>
                  <a:gd name="connsiteY5" fmla="*/ 0 h 752616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1432 w 1365644"/>
                  <a:gd name="connsiteY3" fmla="*/ 174642 h 752616"/>
                  <a:gd name="connsiteX4" fmla="*/ 0 w 1365644"/>
                  <a:gd name="connsiteY4" fmla="*/ 0 h 752616"/>
                  <a:gd name="connsiteX0" fmla="*/ 0 w 1365644"/>
                  <a:gd name="connsiteY0" fmla="*/ 37401 h 790017"/>
                  <a:gd name="connsiteX1" fmla="*/ 1365644 w 1365644"/>
                  <a:gd name="connsiteY1" fmla="*/ 592020 h 790017"/>
                  <a:gd name="connsiteX2" fmla="*/ 1340731 w 1365644"/>
                  <a:gd name="connsiteY2" fmla="*/ 790017 h 790017"/>
                  <a:gd name="connsiteX3" fmla="*/ 1432 w 1365644"/>
                  <a:gd name="connsiteY3" fmla="*/ 212043 h 790017"/>
                  <a:gd name="connsiteX4" fmla="*/ 0 w 1365644"/>
                  <a:gd name="connsiteY4" fmla="*/ 37401 h 790017"/>
                  <a:gd name="connsiteX0" fmla="*/ 0 w 1365644"/>
                  <a:gd name="connsiteY0" fmla="*/ 50622 h 803238"/>
                  <a:gd name="connsiteX1" fmla="*/ 1365644 w 1365644"/>
                  <a:gd name="connsiteY1" fmla="*/ 605241 h 803238"/>
                  <a:gd name="connsiteX2" fmla="*/ 1340731 w 1365644"/>
                  <a:gd name="connsiteY2" fmla="*/ 803238 h 803238"/>
                  <a:gd name="connsiteX3" fmla="*/ 1432 w 1365644"/>
                  <a:gd name="connsiteY3" fmla="*/ 225264 h 803238"/>
                  <a:gd name="connsiteX4" fmla="*/ 0 w 1365644"/>
                  <a:gd name="connsiteY4" fmla="*/ 50622 h 803238"/>
                  <a:gd name="connsiteX0" fmla="*/ 0 w 1376698"/>
                  <a:gd name="connsiteY0" fmla="*/ 53924 h 770079"/>
                  <a:gd name="connsiteX1" fmla="*/ 1376698 w 1376698"/>
                  <a:gd name="connsiteY1" fmla="*/ 572082 h 770079"/>
                  <a:gd name="connsiteX2" fmla="*/ 1351785 w 1376698"/>
                  <a:gd name="connsiteY2" fmla="*/ 770079 h 770079"/>
                  <a:gd name="connsiteX3" fmla="*/ 12486 w 1376698"/>
                  <a:gd name="connsiteY3" fmla="*/ 192105 h 770079"/>
                  <a:gd name="connsiteX4" fmla="*/ 0 w 1376698"/>
                  <a:gd name="connsiteY4" fmla="*/ 53924 h 770079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67534 h 806225"/>
                  <a:gd name="connsiteX1" fmla="*/ 1376698 w 1376698"/>
                  <a:gd name="connsiteY1" fmla="*/ 585692 h 806225"/>
                  <a:gd name="connsiteX2" fmla="*/ 1321065 w 1376698"/>
                  <a:gd name="connsiteY2" fmla="*/ 806225 h 806225"/>
                  <a:gd name="connsiteX3" fmla="*/ 12486 w 1376698"/>
                  <a:gd name="connsiteY3" fmla="*/ 205715 h 806225"/>
                  <a:gd name="connsiteX4" fmla="*/ 0 w 1376698"/>
                  <a:gd name="connsiteY4" fmla="*/ 67534 h 806225"/>
                  <a:gd name="connsiteX0" fmla="*/ 0 w 1463924"/>
                  <a:gd name="connsiteY0" fmla="*/ 93194 h 831885"/>
                  <a:gd name="connsiteX1" fmla="*/ 1463924 w 1463924"/>
                  <a:gd name="connsiteY1" fmla="*/ 433957 h 831885"/>
                  <a:gd name="connsiteX2" fmla="*/ 1321065 w 1463924"/>
                  <a:gd name="connsiteY2" fmla="*/ 831885 h 831885"/>
                  <a:gd name="connsiteX3" fmla="*/ 12486 w 1463924"/>
                  <a:gd name="connsiteY3" fmla="*/ 231375 h 831885"/>
                  <a:gd name="connsiteX4" fmla="*/ 0 w 1463924"/>
                  <a:gd name="connsiteY4" fmla="*/ 93194 h 831885"/>
                  <a:gd name="connsiteX0" fmla="*/ 0 w 1433204"/>
                  <a:gd name="connsiteY0" fmla="*/ 89035 h 827726"/>
                  <a:gd name="connsiteX1" fmla="*/ 1433204 w 1433204"/>
                  <a:gd name="connsiteY1" fmla="*/ 452334 h 827726"/>
                  <a:gd name="connsiteX2" fmla="*/ 1321065 w 1433204"/>
                  <a:gd name="connsiteY2" fmla="*/ 827726 h 827726"/>
                  <a:gd name="connsiteX3" fmla="*/ 12486 w 1433204"/>
                  <a:gd name="connsiteY3" fmla="*/ 227216 h 827726"/>
                  <a:gd name="connsiteX4" fmla="*/ 0 w 1433204"/>
                  <a:gd name="connsiteY4" fmla="*/ 89035 h 827726"/>
                  <a:gd name="connsiteX0" fmla="*/ 0 w 1433204"/>
                  <a:gd name="connsiteY0" fmla="*/ 89035 h 525813"/>
                  <a:gd name="connsiteX1" fmla="*/ 1433204 w 1433204"/>
                  <a:gd name="connsiteY1" fmla="*/ 452334 h 525813"/>
                  <a:gd name="connsiteX2" fmla="*/ 1307495 w 1433204"/>
                  <a:gd name="connsiteY2" fmla="*/ 525813 h 525813"/>
                  <a:gd name="connsiteX3" fmla="*/ 12486 w 1433204"/>
                  <a:gd name="connsiteY3" fmla="*/ 227216 h 525813"/>
                  <a:gd name="connsiteX4" fmla="*/ 0 w 1433204"/>
                  <a:gd name="connsiteY4" fmla="*/ 89035 h 525813"/>
                  <a:gd name="connsiteX0" fmla="*/ 0 w 1433204"/>
                  <a:gd name="connsiteY0" fmla="*/ 89035 h 525813"/>
                  <a:gd name="connsiteX1" fmla="*/ 1433204 w 1433204"/>
                  <a:gd name="connsiteY1" fmla="*/ 452334 h 525813"/>
                  <a:gd name="connsiteX2" fmla="*/ 1307495 w 1433204"/>
                  <a:gd name="connsiteY2" fmla="*/ 525813 h 525813"/>
                  <a:gd name="connsiteX3" fmla="*/ 12486 w 1433204"/>
                  <a:gd name="connsiteY3" fmla="*/ 227216 h 525813"/>
                  <a:gd name="connsiteX4" fmla="*/ 0 w 1433204"/>
                  <a:gd name="connsiteY4" fmla="*/ 89035 h 525813"/>
                  <a:gd name="connsiteX0" fmla="*/ 0 w 1433204"/>
                  <a:gd name="connsiteY0" fmla="*/ 89035 h 568442"/>
                  <a:gd name="connsiteX1" fmla="*/ 1433204 w 1433204"/>
                  <a:gd name="connsiteY1" fmla="*/ 452334 h 568442"/>
                  <a:gd name="connsiteX2" fmla="*/ 1159209 w 1433204"/>
                  <a:gd name="connsiteY2" fmla="*/ 568442 h 568442"/>
                  <a:gd name="connsiteX3" fmla="*/ 12486 w 1433204"/>
                  <a:gd name="connsiteY3" fmla="*/ 227216 h 568442"/>
                  <a:gd name="connsiteX4" fmla="*/ 0 w 1433204"/>
                  <a:gd name="connsiteY4" fmla="*/ 89035 h 568442"/>
                  <a:gd name="connsiteX0" fmla="*/ 0 w 1433204"/>
                  <a:gd name="connsiteY0" fmla="*/ 89035 h 568442"/>
                  <a:gd name="connsiteX1" fmla="*/ 1433204 w 1433204"/>
                  <a:gd name="connsiteY1" fmla="*/ 452334 h 568442"/>
                  <a:gd name="connsiteX2" fmla="*/ 1159209 w 1433204"/>
                  <a:gd name="connsiteY2" fmla="*/ 568442 h 568442"/>
                  <a:gd name="connsiteX3" fmla="*/ 12486 w 1433204"/>
                  <a:gd name="connsiteY3" fmla="*/ 227216 h 568442"/>
                  <a:gd name="connsiteX4" fmla="*/ 0 w 1433204"/>
                  <a:gd name="connsiteY4" fmla="*/ 89035 h 568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3204" h="568442">
                    <a:moveTo>
                      <a:pt x="0" y="89035"/>
                    </a:moveTo>
                    <a:cubicBezTo>
                      <a:pt x="975756" y="-141486"/>
                      <a:pt x="861506" y="109841"/>
                      <a:pt x="1433204" y="452334"/>
                    </a:cubicBezTo>
                    <a:lnTo>
                      <a:pt x="1159209" y="568442"/>
                    </a:lnTo>
                    <a:cubicBezTo>
                      <a:pt x="986709" y="360906"/>
                      <a:pt x="925733" y="-21070"/>
                      <a:pt x="12486" y="227216"/>
                    </a:cubicBezTo>
                    <a:cubicBezTo>
                      <a:pt x="12009" y="169002"/>
                      <a:pt x="477" y="147249"/>
                      <a:pt x="0" y="89035"/>
                    </a:cubicBezTo>
                    <a:close/>
                  </a:path>
                </a:pathLst>
              </a:custGeom>
              <a:solidFill>
                <a:srgbClr val="D42F1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59CFEA7A-1FCA-19E6-3354-913DBC746735}"/>
                  </a:ext>
                </a:extLst>
              </p:cNvPr>
              <p:cNvSpPr/>
              <p:nvPr/>
            </p:nvSpPr>
            <p:spPr>
              <a:xfrm>
                <a:off x="3590495" y="5091284"/>
                <a:ext cx="198100" cy="198100"/>
              </a:xfrm>
              <a:prstGeom prst="ellipse">
                <a:avLst/>
              </a:prstGeom>
              <a:solidFill>
                <a:srgbClr val="D42F1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265C53BB-5A0A-5D94-FB7C-DEF4A9B06647}"/>
                  </a:ext>
                </a:extLst>
              </p:cNvPr>
              <p:cNvSpPr/>
              <p:nvPr/>
            </p:nvSpPr>
            <p:spPr>
              <a:xfrm>
                <a:off x="3362514" y="4713500"/>
                <a:ext cx="198100" cy="198100"/>
              </a:xfrm>
              <a:prstGeom prst="ellipse">
                <a:avLst/>
              </a:prstGeom>
              <a:solidFill>
                <a:srgbClr val="D42F1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50400B07-B591-80F9-05E7-14AF2729296D}"/>
                </a:ext>
              </a:extLst>
            </p:cNvPr>
            <p:cNvGrpSpPr/>
            <p:nvPr/>
          </p:nvGrpSpPr>
          <p:grpSpPr>
            <a:xfrm flipH="1">
              <a:off x="5102974" y="3069001"/>
              <a:ext cx="1476010" cy="2304482"/>
              <a:chOff x="3030450" y="3067788"/>
              <a:chExt cx="1476010" cy="2304482"/>
            </a:xfrm>
          </p:grpSpPr>
          <p:sp>
            <p:nvSpPr>
              <p:cNvPr id="276" name="Rectangle 17">
                <a:extLst>
                  <a:ext uri="{FF2B5EF4-FFF2-40B4-BE49-F238E27FC236}">
                    <a16:creationId xmlns:a16="http://schemas.microsoft.com/office/drawing/2014/main" id="{DC396579-BC46-765D-5A35-9D13375F20D9}"/>
                  </a:ext>
                </a:extLst>
              </p:cNvPr>
              <p:cNvSpPr/>
              <p:nvPr/>
            </p:nvSpPr>
            <p:spPr>
              <a:xfrm rot="19128687">
                <a:off x="3101942" y="3067788"/>
                <a:ext cx="1222281" cy="743314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281" h="743314">
                    <a:moveTo>
                      <a:pt x="0" y="40891"/>
                    </a:moveTo>
                    <a:cubicBezTo>
                      <a:pt x="419275" y="197408"/>
                      <a:pt x="597553" y="-392784"/>
                      <a:pt x="1222281" y="551060"/>
                    </a:cubicBezTo>
                    <a:lnTo>
                      <a:pt x="1040383" y="743314"/>
                    </a:lnTo>
                    <a:cubicBezTo>
                      <a:pt x="658975" y="-139490"/>
                      <a:pt x="360236" y="353728"/>
                      <a:pt x="0" y="194028"/>
                    </a:cubicBezTo>
                    <a:lnTo>
                      <a:pt x="0" y="40891"/>
                    </a:lnTo>
                    <a:close/>
                  </a:path>
                </a:pathLst>
              </a:custGeom>
              <a:solidFill>
                <a:srgbClr val="D42F1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7" name="Rectangle 17">
                <a:extLst>
                  <a:ext uri="{FF2B5EF4-FFF2-40B4-BE49-F238E27FC236}">
                    <a16:creationId xmlns:a16="http://schemas.microsoft.com/office/drawing/2014/main" id="{BB2AD37B-61DB-F7ED-7FC1-AC2DC21A2DBC}"/>
                  </a:ext>
                </a:extLst>
              </p:cNvPr>
              <p:cNvSpPr/>
              <p:nvPr/>
            </p:nvSpPr>
            <p:spPr>
              <a:xfrm rot="19128687">
                <a:off x="3030450" y="3533198"/>
                <a:ext cx="1365644" cy="854817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5644" h="854817">
                    <a:moveTo>
                      <a:pt x="0" y="102201"/>
                    </a:moveTo>
                    <a:cubicBezTo>
                      <a:pt x="116780" y="115317"/>
                      <a:pt x="617879" y="64550"/>
                      <a:pt x="851228" y="0"/>
                    </a:cubicBezTo>
                    <a:cubicBezTo>
                      <a:pt x="1078835" y="92436"/>
                      <a:pt x="842020" y="377298"/>
                      <a:pt x="1365644" y="656820"/>
                    </a:cubicBezTo>
                    <a:lnTo>
                      <a:pt x="1340731" y="854817"/>
                    </a:lnTo>
                    <a:cubicBezTo>
                      <a:pt x="964564" y="654893"/>
                      <a:pt x="836442" y="428089"/>
                      <a:pt x="769503" y="151247"/>
                    </a:cubicBezTo>
                    <a:cubicBezTo>
                      <a:pt x="540546" y="198403"/>
                      <a:pt x="117375" y="329938"/>
                      <a:pt x="1432" y="276843"/>
                    </a:cubicBezTo>
                    <a:cubicBezTo>
                      <a:pt x="955" y="218629"/>
                      <a:pt x="477" y="160415"/>
                      <a:pt x="0" y="102201"/>
                    </a:cubicBezTo>
                    <a:close/>
                  </a:path>
                </a:pathLst>
              </a:custGeom>
              <a:solidFill>
                <a:srgbClr val="D42F1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" name="Rectangle 17">
                <a:extLst>
                  <a:ext uri="{FF2B5EF4-FFF2-40B4-BE49-F238E27FC236}">
                    <a16:creationId xmlns:a16="http://schemas.microsoft.com/office/drawing/2014/main" id="{125350A2-FEF6-2568-A670-56B178BB9170}"/>
                  </a:ext>
                </a:extLst>
              </p:cNvPr>
              <p:cNvSpPr/>
              <p:nvPr/>
            </p:nvSpPr>
            <p:spPr>
              <a:xfrm rot="18375819">
                <a:off x="3414999" y="3985819"/>
                <a:ext cx="1376698" cy="806225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769503 w 1365644"/>
                  <a:gd name="connsiteY3" fmla="*/ 49046 h 752616"/>
                  <a:gd name="connsiteX4" fmla="*/ 1432 w 1365644"/>
                  <a:gd name="connsiteY4" fmla="*/ 174642 h 752616"/>
                  <a:gd name="connsiteX5" fmla="*/ 0 w 1365644"/>
                  <a:gd name="connsiteY5" fmla="*/ 0 h 752616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1432 w 1365644"/>
                  <a:gd name="connsiteY3" fmla="*/ 174642 h 752616"/>
                  <a:gd name="connsiteX4" fmla="*/ 0 w 1365644"/>
                  <a:gd name="connsiteY4" fmla="*/ 0 h 752616"/>
                  <a:gd name="connsiteX0" fmla="*/ 0 w 1365644"/>
                  <a:gd name="connsiteY0" fmla="*/ 37401 h 790017"/>
                  <a:gd name="connsiteX1" fmla="*/ 1365644 w 1365644"/>
                  <a:gd name="connsiteY1" fmla="*/ 592020 h 790017"/>
                  <a:gd name="connsiteX2" fmla="*/ 1340731 w 1365644"/>
                  <a:gd name="connsiteY2" fmla="*/ 790017 h 790017"/>
                  <a:gd name="connsiteX3" fmla="*/ 1432 w 1365644"/>
                  <a:gd name="connsiteY3" fmla="*/ 212043 h 790017"/>
                  <a:gd name="connsiteX4" fmla="*/ 0 w 1365644"/>
                  <a:gd name="connsiteY4" fmla="*/ 37401 h 790017"/>
                  <a:gd name="connsiteX0" fmla="*/ 0 w 1365644"/>
                  <a:gd name="connsiteY0" fmla="*/ 50622 h 803238"/>
                  <a:gd name="connsiteX1" fmla="*/ 1365644 w 1365644"/>
                  <a:gd name="connsiteY1" fmla="*/ 605241 h 803238"/>
                  <a:gd name="connsiteX2" fmla="*/ 1340731 w 1365644"/>
                  <a:gd name="connsiteY2" fmla="*/ 803238 h 803238"/>
                  <a:gd name="connsiteX3" fmla="*/ 1432 w 1365644"/>
                  <a:gd name="connsiteY3" fmla="*/ 225264 h 803238"/>
                  <a:gd name="connsiteX4" fmla="*/ 0 w 1365644"/>
                  <a:gd name="connsiteY4" fmla="*/ 50622 h 803238"/>
                  <a:gd name="connsiteX0" fmla="*/ 0 w 1376698"/>
                  <a:gd name="connsiteY0" fmla="*/ 53924 h 770079"/>
                  <a:gd name="connsiteX1" fmla="*/ 1376698 w 1376698"/>
                  <a:gd name="connsiteY1" fmla="*/ 572082 h 770079"/>
                  <a:gd name="connsiteX2" fmla="*/ 1351785 w 1376698"/>
                  <a:gd name="connsiteY2" fmla="*/ 770079 h 770079"/>
                  <a:gd name="connsiteX3" fmla="*/ 12486 w 1376698"/>
                  <a:gd name="connsiteY3" fmla="*/ 192105 h 770079"/>
                  <a:gd name="connsiteX4" fmla="*/ 0 w 1376698"/>
                  <a:gd name="connsiteY4" fmla="*/ 53924 h 770079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67534 h 806225"/>
                  <a:gd name="connsiteX1" fmla="*/ 1376698 w 1376698"/>
                  <a:gd name="connsiteY1" fmla="*/ 585692 h 806225"/>
                  <a:gd name="connsiteX2" fmla="*/ 1321065 w 1376698"/>
                  <a:gd name="connsiteY2" fmla="*/ 806225 h 806225"/>
                  <a:gd name="connsiteX3" fmla="*/ 12486 w 1376698"/>
                  <a:gd name="connsiteY3" fmla="*/ 205715 h 806225"/>
                  <a:gd name="connsiteX4" fmla="*/ 0 w 1376698"/>
                  <a:gd name="connsiteY4" fmla="*/ 67534 h 80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6698" h="806225">
                    <a:moveTo>
                      <a:pt x="0" y="67534"/>
                    </a:moveTo>
                    <a:cubicBezTo>
                      <a:pt x="975756" y="-162987"/>
                      <a:pt x="805000" y="243199"/>
                      <a:pt x="1376698" y="585692"/>
                    </a:cubicBezTo>
                    <a:lnTo>
                      <a:pt x="1321065" y="806225"/>
                    </a:lnTo>
                    <a:cubicBezTo>
                      <a:pt x="1093696" y="742896"/>
                      <a:pt x="925733" y="-42571"/>
                      <a:pt x="12486" y="205715"/>
                    </a:cubicBezTo>
                    <a:cubicBezTo>
                      <a:pt x="12009" y="147501"/>
                      <a:pt x="477" y="125748"/>
                      <a:pt x="0" y="67534"/>
                    </a:cubicBezTo>
                    <a:close/>
                  </a:path>
                </a:pathLst>
              </a:custGeom>
              <a:solidFill>
                <a:srgbClr val="D42F1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9" name="Rectangle 17">
                <a:extLst>
                  <a:ext uri="{FF2B5EF4-FFF2-40B4-BE49-F238E27FC236}">
                    <a16:creationId xmlns:a16="http://schemas.microsoft.com/office/drawing/2014/main" id="{F87CC651-9ECE-653F-4081-E0E14298A1D4}"/>
                  </a:ext>
                </a:extLst>
              </p:cNvPr>
              <p:cNvSpPr/>
              <p:nvPr/>
            </p:nvSpPr>
            <p:spPr>
              <a:xfrm rot="18375819">
                <a:off x="3505559" y="4371447"/>
                <a:ext cx="1433204" cy="568442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769503 w 1365644"/>
                  <a:gd name="connsiteY3" fmla="*/ 49046 h 752616"/>
                  <a:gd name="connsiteX4" fmla="*/ 1432 w 1365644"/>
                  <a:gd name="connsiteY4" fmla="*/ 174642 h 752616"/>
                  <a:gd name="connsiteX5" fmla="*/ 0 w 1365644"/>
                  <a:gd name="connsiteY5" fmla="*/ 0 h 752616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1432 w 1365644"/>
                  <a:gd name="connsiteY3" fmla="*/ 174642 h 752616"/>
                  <a:gd name="connsiteX4" fmla="*/ 0 w 1365644"/>
                  <a:gd name="connsiteY4" fmla="*/ 0 h 752616"/>
                  <a:gd name="connsiteX0" fmla="*/ 0 w 1365644"/>
                  <a:gd name="connsiteY0" fmla="*/ 37401 h 790017"/>
                  <a:gd name="connsiteX1" fmla="*/ 1365644 w 1365644"/>
                  <a:gd name="connsiteY1" fmla="*/ 592020 h 790017"/>
                  <a:gd name="connsiteX2" fmla="*/ 1340731 w 1365644"/>
                  <a:gd name="connsiteY2" fmla="*/ 790017 h 790017"/>
                  <a:gd name="connsiteX3" fmla="*/ 1432 w 1365644"/>
                  <a:gd name="connsiteY3" fmla="*/ 212043 h 790017"/>
                  <a:gd name="connsiteX4" fmla="*/ 0 w 1365644"/>
                  <a:gd name="connsiteY4" fmla="*/ 37401 h 790017"/>
                  <a:gd name="connsiteX0" fmla="*/ 0 w 1365644"/>
                  <a:gd name="connsiteY0" fmla="*/ 50622 h 803238"/>
                  <a:gd name="connsiteX1" fmla="*/ 1365644 w 1365644"/>
                  <a:gd name="connsiteY1" fmla="*/ 605241 h 803238"/>
                  <a:gd name="connsiteX2" fmla="*/ 1340731 w 1365644"/>
                  <a:gd name="connsiteY2" fmla="*/ 803238 h 803238"/>
                  <a:gd name="connsiteX3" fmla="*/ 1432 w 1365644"/>
                  <a:gd name="connsiteY3" fmla="*/ 225264 h 803238"/>
                  <a:gd name="connsiteX4" fmla="*/ 0 w 1365644"/>
                  <a:gd name="connsiteY4" fmla="*/ 50622 h 803238"/>
                  <a:gd name="connsiteX0" fmla="*/ 0 w 1376698"/>
                  <a:gd name="connsiteY0" fmla="*/ 53924 h 770079"/>
                  <a:gd name="connsiteX1" fmla="*/ 1376698 w 1376698"/>
                  <a:gd name="connsiteY1" fmla="*/ 572082 h 770079"/>
                  <a:gd name="connsiteX2" fmla="*/ 1351785 w 1376698"/>
                  <a:gd name="connsiteY2" fmla="*/ 770079 h 770079"/>
                  <a:gd name="connsiteX3" fmla="*/ 12486 w 1376698"/>
                  <a:gd name="connsiteY3" fmla="*/ 192105 h 770079"/>
                  <a:gd name="connsiteX4" fmla="*/ 0 w 1376698"/>
                  <a:gd name="connsiteY4" fmla="*/ 53924 h 770079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67534 h 806225"/>
                  <a:gd name="connsiteX1" fmla="*/ 1376698 w 1376698"/>
                  <a:gd name="connsiteY1" fmla="*/ 585692 h 806225"/>
                  <a:gd name="connsiteX2" fmla="*/ 1321065 w 1376698"/>
                  <a:gd name="connsiteY2" fmla="*/ 806225 h 806225"/>
                  <a:gd name="connsiteX3" fmla="*/ 12486 w 1376698"/>
                  <a:gd name="connsiteY3" fmla="*/ 205715 h 806225"/>
                  <a:gd name="connsiteX4" fmla="*/ 0 w 1376698"/>
                  <a:gd name="connsiteY4" fmla="*/ 67534 h 806225"/>
                  <a:gd name="connsiteX0" fmla="*/ 0 w 1463924"/>
                  <a:gd name="connsiteY0" fmla="*/ 93194 h 831885"/>
                  <a:gd name="connsiteX1" fmla="*/ 1463924 w 1463924"/>
                  <a:gd name="connsiteY1" fmla="*/ 433957 h 831885"/>
                  <a:gd name="connsiteX2" fmla="*/ 1321065 w 1463924"/>
                  <a:gd name="connsiteY2" fmla="*/ 831885 h 831885"/>
                  <a:gd name="connsiteX3" fmla="*/ 12486 w 1463924"/>
                  <a:gd name="connsiteY3" fmla="*/ 231375 h 831885"/>
                  <a:gd name="connsiteX4" fmla="*/ 0 w 1463924"/>
                  <a:gd name="connsiteY4" fmla="*/ 93194 h 831885"/>
                  <a:gd name="connsiteX0" fmla="*/ 0 w 1433204"/>
                  <a:gd name="connsiteY0" fmla="*/ 89035 h 827726"/>
                  <a:gd name="connsiteX1" fmla="*/ 1433204 w 1433204"/>
                  <a:gd name="connsiteY1" fmla="*/ 452334 h 827726"/>
                  <a:gd name="connsiteX2" fmla="*/ 1321065 w 1433204"/>
                  <a:gd name="connsiteY2" fmla="*/ 827726 h 827726"/>
                  <a:gd name="connsiteX3" fmla="*/ 12486 w 1433204"/>
                  <a:gd name="connsiteY3" fmla="*/ 227216 h 827726"/>
                  <a:gd name="connsiteX4" fmla="*/ 0 w 1433204"/>
                  <a:gd name="connsiteY4" fmla="*/ 89035 h 827726"/>
                  <a:gd name="connsiteX0" fmla="*/ 0 w 1433204"/>
                  <a:gd name="connsiteY0" fmla="*/ 89035 h 525813"/>
                  <a:gd name="connsiteX1" fmla="*/ 1433204 w 1433204"/>
                  <a:gd name="connsiteY1" fmla="*/ 452334 h 525813"/>
                  <a:gd name="connsiteX2" fmla="*/ 1307495 w 1433204"/>
                  <a:gd name="connsiteY2" fmla="*/ 525813 h 525813"/>
                  <a:gd name="connsiteX3" fmla="*/ 12486 w 1433204"/>
                  <a:gd name="connsiteY3" fmla="*/ 227216 h 525813"/>
                  <a:gd name="connsiteX4" fmla="*/ 0 w 1433204"/>
                  <a:gd name="connsiteY4" fmla="*/ 89035 h 525813"/>
                  <a:gd name="connsiteX0" fmla="*/ 0 w 1433204"/>
                  <a:gd name="connsiteY0" fmla="*/ 89035 h 525813"/>
                  <a:gd name="connsiteX1" fmla="*/ 1433204 w 1433204"/>
                  <a:gd name="connsiteY1" fmla="*/ 452334 h 525813"/>
                  <a:gd name="connsiteX2" fmla="*/ 1307495 w 1433204"/>
                  <a:gd name="connsiteY2" fmla="*/ 525813 h 525813"/>
                  <a:gd name="connsiteX3" fmla="*/ 12486 w 1433204"/>
                  <a:gd name="connsiteY3" fmla="*/ 227216 h 525813"/>
                  <a:gd name="connsiteX4" fmla="*/ 0 w 1433204"/>
                  <a:gd name="connsiteY4" fmla="*/ 89035 h 525813"/>
                  <a:gd name="connsiteX0" fmla="*/ 0 w 1433204"/>
                  <a:gd name="connsiteY0" fmla="*/ 89035 h 568442"/>
                  <a:gd name="connsiteX1" fmla="*/ 1433204 w 1433204"/>
                  <a:gd name="connsiteY1" fmla="*/ 452334 h 568442"/>
                  <a:gd name="connsiteX2" fmla="*/ 1159209 w 1433204"/>
                  <a:gd name="connsiteY2" fmla="*/ 568442 h 568442"/>
                  <a:gd name="connsiteX3" fmla="*/ 12486 w 1433204"/>
                  <a:gd name="connsiteY3" fmla="*/ 227216 h 568442"/>
                  <a:gd name="connsiteX4" fmla="*/ 0 w 1433204"/>
                  <a:gd name="connsiteY4" fmla="*/ 89035 h 568442"/>
                  <a:gd name="connsiteX0" fmla="*/ 0 w 1433204"/>
                  <a:gd name="connsiteY0" fmla="*/ 89035 h 568442"/>
                  <a:gd name="connsiteX1" fmla="*/ 1433204 w 1433204"/>
                  <a:gd name="connsiteY1" fmla="*/ 452334 h 568442"/>
                  <a:gd name="connsiteX2" fmla="*/ 1159209 w 1433204"/>
                  <a:gd name="connsiteY2" fmla="*/ 568442 h 568442"/>
                  <a:gd name="connsiteX3" fmla="*/ 12486 w 1433204"/>
                  <a:gd name="connsiteY3" fmla="*/ 227216 h 568442"/>
                  <a:gd name="connsiteX4" fmla="*/ 0 w 1433204"/>
                  <a:gd name="connsiteY4" fmla="*/ 89035 h 568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3204" h="568442">
                    <a:moveTo>
                      <a:pt x="0" y="89035"/>
                    </a:moveTo>
                    <a:cubicBezTo>
                      <a:pt x="975756" y="-141486"/>
                      <a:pt x="861506" y="109841"/>
                      <a:pt x="1433204" y="452334"/>
                    </a:cubicBezTo>
                    <a:lnTo>
                      <a:pt x="1159209" y="568442"/>
                    </a:lnTo>
                    <a:cubicBezTo>
                      <a:pt x="986709" y="360906"/>
                      <a:pt x="925733" y="-21070"/>
                      <a:pt x="12486" y="227216"/>
                    </a:cubicBezTo>
                    <a:cubicBezTo>
                      <a:pt x="12009" y="169002"/>
                      <a:pt x="477" y="147249"/>
                      <a:pt x="0" y="89035"/>
                    </a:cubicBezTo>
                    <a:close/>
                  </a:path>
                </a:pathLst>
              </a:custGeom>
              <a:solidFill>
                <a:srgbClr val="D42F1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D2441386-14D2-E321-4096-6E538BA90D27}"/>
                  </a:ext>
                </a:extLst>
              </p:cNvPr>
              <p:cNvSpPr/>
              <p:nvPr/>
            </p:nvSpPr>
            <p:spPr>
              <a:xfrm>
                <a:off x="3574768" y="5092332"/>
                <a:ext cx="198100" cy="198100"/>
              </a:xfrm>
              <a:prstGeom prst="ellipse">
                <a:avLst/>
              </a:prstGeom>
              <a:solidFill>
                <a:srgbClr val="D42F1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44EB5F0B-2AFB-66A9-6A94-A2B8AC407E53}"/>
                  </a:ext>
                </a:extLst>
              </p:cNvPr>
              <p:cNvSpPr/>
              <p:nvPr/>
            </p:nvSpPr>
            <p:spPr>
              <a:xfrm>
                <a:off x="3362514" y="4713500"/>
                <a:ext cx="198100" cy="198100"/>
              </a:xfrm>
              <a:prstGeom prst="ellipse">
                <a:avLst/>
              </a:prstGeom>
              <a:solidFill>
                <a:srgbClr val="D42F1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C1526AD5-47F8-3316-9797-2EFCC374A684}"/>
                </a:ext>
              </a:extLst>
            </p:cNvPr>
            <p:cNvGrpSpPr/>
            <p:nvPr/>
          </p:nvGrpSpPr>
          <p:grpSpPr>
            <a:xfrm flipH="1">
              <a:off x="4950832" y="297062"/>
              <a:ext cx="885734" cy="2680406"/>
              <a:chOff x="3622480" y="324462"/>
              <a:chExt cx="885734" cy="2680406"/>
            </a:xfrm>
          </p:grpSpPr>
          <p:sp>
            <p:nvSpPr>
              <p:cNvPr id="272" name="Rectangle: Rounded Corners 14">
                <a:extLst>
                  <a:ext uri="{FF2B5EF4-FFF2-40B4-BE49-F238E27FC236}">
                    <a16:creationId xmlns:a16="http://schemas.microsoft.com/office/drawing/2014/main" id="{A2AE6031-C3D9-A6CC-9A7C-A709D7773D5A}"/>
                  </a:ext>
                </a:extLst>
              </p:cNvPr>
              <p:cNvSpPr/>
              <p:nvPr/>
            </p:nvSpPr>
            <p:spPr>
              <a:xfrm rot="20842153">
                <a:off x="3723772" y="1824887"/>
                <a:ext cx="428780" cy="794497"/>
              </a:xfrm>
              <a:custGeom>
                <a:avLst/>
                <a:gdLst>
                  <a:gd name="connsiteX0" fmla="*/ 0 w 230816"/>
                  <a:gd name="connsiteY0" fmla="*/ 38470 h 703687"/>
                  <a:gd name="connsiteX1" fmla="*/ 38470 w 230816"/>
                  <a:gd name="connsiteY1" fmla="*/ 0 h 703687"/>
                  <a:gd name="connsiteX2" fmla="*/ 192346 w 230816"/>
                  <a:gd name="connsiteY2" fmla="*/ 0 h 703687"/>
                  <a:gd name="connsiteX3" fmla="*/ 230816 w 230816"/>
                  <a:gd name="connsiteY3" fmla="*/ 38470 h 703687"/>
                  <a:gd name="connsiteX4" fmla="*/ 230816 w 230816"/>
                  <a:gd name="connsiteY4" fmla="*/ 665217 h 703687"/>
                  <a:gd name="connsiteX5" fmla="*/ 192346 w 230816"/>
                  <a:gd name="connsiteY5" fmla="*/ 703687 h 703687"/>
                  <a:gd name="connsiteX6" fmla="*/ 38470 w 230816"/>
                  <a:gd name="connsiteY6" fmla="*/ 703687 h 703687"/>
                  <a:gd name="connsiteX7" fmla="*/ 0 w 230816"/>
                  <a:gd name="connsiteY7" fmla="*/ 665217 h 703687"/>
                  <a:gd name="connsiteX8" fmla="*/ 0 w 230816"/>
                  <a:gd name="connsiteY8" fmla="*/ 38470 h 703687"/>
                  <a:gd name="connsiteX0" fmla="*/ 92730 w 323546"/>
                  <a:gd name="connsiteY0" fmla="*/ 38470 h 703687"/>
                  <a:gd name="connsiteX1" fmla="*/ 131200 w 323546"/>
                  <a:gd name="connsiteY1" fmla="*/ 0 h 703687"/>
                  <a:gd name="connsiteX2" fmla="*/ 285076 w 323546"/>
                  <a:gd name="connsiteY2" fmla="*/ 0 h 703687"/>
                  <a:gd name="connsiteX3" fmla="*/ 323546 w 323546"/>
                  <a:gd name="connsiteY3" fmla="*/ 38470 h 703687"/>
                  <a:gd name="connsiteX4" fmla="*/ 323546 w 323546"/>
                  <a:gd name="connsiteY4" fmla="*/ 665217 h 703687"/>
                  <a:gd name="connsiteX5" fmla="*/ 285076 w 323546"/>
                  <a:gd name="connsiteY5" fmla="*/ 703687 h 703687"/>
                  <a:gd name="connsiteX6" fmla="*/ 131200 w 323546"/>
                  <a:gd name="connsiteY6" fmla="*/ 703687 h 703687"/>
                  <a:gd name="connsiteX7" fmla="*/ 92730 w 323546"/>
                  <a:gd name="connsiteY7" fmla="*/ 665217 h 703687"/>
                  <a:gd name="connsiteX8" fmla="*/ 92730 w 323546"/>
                  <a:gd name="connsiteY8" fmla="*/ 38470 h 703687"/>
                  <a:gd name="connsiteX0" fmla="*/ 110464 w 341280"/>
                  <a:gd name="connsiteY0" fmla="*/ 38470 h 703687"/>
                  <a:gd name="connsiteX1" fmla="*/ 148934 w 341280"/>
                  <a:gd name="connsiteY1" fmla="*/ 0 h 703687"/>
                  <a:gd name="connsiteX2" fmla="*/ 302810 w 341280"/>
                  <a:gd name="connsiteY2" fmla="*/ 0 h 703687"/>
                  <a:gd name="connsiteX3" fmla="*/ 341280 w 341280"/>
                  <a:gd name="connsiteY3" fmla="*/ 38470 h 703687"/>
                  <a:gd name="connsiteX4" fmla="*/ 341280 w 341280"/>
                  <a:gd name="connsiteY4" fmla="*/ 665217 h 703687"/>
                  <a:gd name="connsiteX5" fmla="*/ 302810 w 341280"/>
                  <a:gd name="connsiteY5" fmla="*/ 703687 h 703687"/>
                  <a:gd name="connsiteX6" fmla="*/ 148934 w 341280"/>
                  <a:gd name="connsiteY6" fmla="*/ 703687 h 703687"/>
                  <a:gd name="connsiteX7" fmla="*/ 110464 w 341280"/>
                  <a:gd name="connsiteY7" fmla="*/ 665217 h 703687"/>
                  <a:gd name="connsiteX8" fmla="*/ 110464 w 341280"/>
                  <a:gd name="connsiteY8" fmla="*/ 38470 h 703687"/>
                  <a:gd name="connsiteX0" fmla="*/ 110464 w 420951"/>
                  <a:gd name="connsiteY0" fmla="*/ 38470 h 703687"/>
                  <a:gd name="connsiteX1" fmla="*/ 148934 w 420951"/>
                  <a:gd name="connsiteY1" fmla="*/ 0 h 703687"/>
                  <a:gd name="connsiteX2" fmla="*/ 302810 w 420951"/>
                  <a:gd name="connsiteY2" fmla="*/ 0 h 703687"/>
                  <a:gd name="connsiteX3" fmla="*/ 341280 w 420951"/>
                  <a:gd name="connsiteY3" fmla="*/ 38470 h 703687"/>
                  <a:gd name="connsiteX4" fmla="*/ 341280 w 420951"/>
                  <a:gd name="connsiteY4" fmla="*/ 665217 h 703687"/>
                  <a:gd name="connsiteX5" fmla="*/ 302810 w 420951"/>
                  <a:gd name="connsiteY5" fmla="*/ 703687 h 703687"/>
                  <a:gd name="connsiteX6" fmla="*/ 148934 w 420951"/>
                  <a:gd name="connsiteY6" fmla="*/ 703687 h 703687"/>
                  <a:gd name="connsiteX7" fmla="*/ 110464 w 420951"/>
                  <a:gd name="connsiteY7" fmla="*/ 665217 h 703687"/>
                  <a:gd name="connsiteX8" fmla="*/ 110464 w 420951"/>
                  <a:gd name="connsiteY8" fmla="*/ 38470 h 703687"/>
                  <a:gd name="connsiteX0" fmla="*/ 110464 w 428780"/>
                  <a:gd name="connsiteY0" fmla="*/ 38470 h 703687"/>
                  <a:gd name="connsiteX1" fmla="*/ 148934 w 428780"/>
                  <a:gd name="connsiteY1" fmla="*/ 0 h 703687"/>
                  <a:gd name="connsiteX2" fmla="*/ 302810 w 428780"/>
                  <a:gd name="connsiteY2" fmla="*/ 0 h 703687"/>
                  <a:gd name="connsiteX3" fmla="*/ 341280 w 428780"/>
                  <a:gd name="connsiteY3" fmla="*/ 38470 h 703687"/>
                  <a:gd name="connsiteX4" fmla="*/ 341280 w 428780"/>
                  <a:gd name="connsiteY4" fmla="*/ 665217 h 703687"/>
                  <a:gd name="connsiteX5" fmla="*/ 302810 w 428780"/>
                  <a:gd name="connsiteY5" fmla="*/ 703687 h 703687"/>
                  <a:gd name="connsiteX6" fmla="*/ 148934 w 428780"/>
                  <a:gd name="connsiteY6" fmla="*/ 703687 h 703687"/>
                  <a:gd name="connsiteX7" fmla="*/ 110464 w 428780"/>
                  <a:gd name="connsiteY7" fmla="*/ 665217 h 703687"/>
                  <a:gd name="connsiteX8" fmla="*/ 110464 w 428780"/>
                  <a:gd name="connsiteY8" fmla="*/ 38470 h 70368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02810 w 428780"/>
                  <a:gd name="connsiteY2" fmla="*/ 90810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39450 w 428780"/>
                  <a:gd name="connsiteY2" fmla="*/ 14424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8780" h="794497">
                    <a:moveTo>
                      <a:pt x="110464" y="129280"/>
                    </a:moveTo>
                    <a:cubicBezTo>
                      <a:pt x="110464" y="108034"/>
                      <a:pt x="187082" y="0"/>
                      <a:pt x="208328" y="0"/>
                    </a:cubicBezTo>
                    <a:lnTo>
                      <a:pt x="339450" y="14424"/>
                    </a:lnTo>
                    <a:cubicBezTo>
                      <a:pt x="360696" y="14424"/>
                      <a:pt x="341280" y="108034"/>
                      <a:pt x="341280" y="129280"/>
                    </a:cubicBezTo>
                    <a:cubicBezTo>
                      <a:pt x="520540" y="235202"/>
                      <a:pt x="374188" y="632575"/>
                      <a:pt x="341280" y="756027"/>
                    </a:cubicBezTo>
                    <a:cubicBezTo>
                      <a:pt x="341280" y="777273"/>
                      <a:pt x="324056" y="794497"/>
                      <a:pt x="302810" y="794497"/>
                    </a:cubicBezTo>
                    <a:lnTo>
                      <a:pt x="148934" y="794497"/>
                    </a:lnTo>
                    <a:cubicBezTo>
                      <a:pt x="127688" y="794497"/>
                      <a:pt x="110464" y="777273"/>
                      <a:pt x="110464" y="756027"/>
                    </a:cubicBezTo>
                    <a:cubicBezTo>
                      <a:pt x="39961" y="687491"/>
                      <a:pt x="-98180" y="310964"/>
                      <a:pt x="110464" y="129280"/>
                    </a:cubicBezTo>
                    <a:close/>
                  </a:path>
                </a:pathLst>
              </a:custGeom>
              <a:solidFill>
                <a:srgbClr val="F3381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" name="Rectangle: Rounded Corners 14">
                <a:extLst>
                  <a:ext uri="{FF2B5EF4-FFF2-40B4-BE49-F238E27FC236}">
                    <a16:creationId xmlns:a16="http://schemas.microsoft.com/office/drawing/2014/main" id="{4B5BF44D-B5FA-4809-1C8C-C001EFF10CD5}"/>
                  </a:ext>
                </a:extLst>
              </p:cNvPr>
              <p:cNvSpPr/>
              <p:nvPr/>
            </p:nvSpPr>
            <p:spPr>
              <a:xfrm rot="20842153">
                <a:off x="3916392" y="2334410"/>
                <a:ext cx="436300" cy="670458"/>
              </a:xfrm>
              <a:custGeom>
                <a:avLst/>
                <a:gdLst>
                  <a:gd name="connsiteX0" fmla="*/ 0 w 230816"/>
                  <a:gd name="connsiteY0" fmla="*/ 38470 h 703687"/>
                  <a:gd name="connsiteX1" fmla="*/ 38470 w 230816"/>
                  <a:gd name="connsiteY1" fmla="*/ 0 h 703687"/>
                  <a:gd name="connsiteX2" fmla="*/ 192346 w 230816"/>
                  <a:gd name="connsiteY2" fmla="*/ 0 h 703687"/>
                  <a:gd name="connsiteX3" fmla="*/ 230816 w 230816"/>
                  <a:gd name="connsiteY3" fmla="*/ 38470 h 703687"/>
                  <a:gd name="connsiteX4" fmla="*/ 230816 w 230816"/>
                  <a:gd name="connsiteY4" fmla="*/ 665217 h 703687"/>
                  <a:gd name="connsiteX5" fmla="*/ 192346 w 230816"/>
                  <a:gd name="connsiteY5" fmla="*/ 703687 h 703687"/>
                  <a:gd name="connsiteX6" fmla="*/ 38470 w 230816"/>
                  <a:gd name="connsiteY6" fmla="*/ 703687 h 703687"/>
                  <a:gd name="connsiteX7" fmla="*/ 0 w 230816"/>
                  <a:gd name="connsiteY7" fmla="*/ 665217 h 703687"/>
                  <a:gd name="connsiteX8" fmla="*/ 0 w 230816"/>
                  <a:gd name="connsiteY8" fmla="*/ 38470 h 703687"/>
                  <a:gd name="connsiteX0" fmla="*/ 92730 w 323546"/>
                  <a:gd name="connsiteY0" fmla="*/ 38470 h 703687"/>
                  <a:gd name="connsiteX1" fmla="*/ 131200 w 323546"/>
                  <a:gd name="connsiteY1" fmla="*/ 0 h 703687"/>
                  <a:gd name="connsiteX2" fmla="*/ 285076 w 323546"/>
                  <a:gd name="connsiteY2" fmla="*/ 0 h 703687"/>
                  <a:gd name="connsiteX3" fmla="*/ 323546 w 323546"/>
                  <a:gd name="connsiteY3" fmla="*/ 38470 h 703687"/>
                  <a:gd name="connsiteX4" fmla="*/ 323546 w 323546"/>
                  <a:gd name="connsiteY4" fmla="*/ 665217 h 703687"/>
                  <a:gd name="connsiteX5" fmla="*/ 285076 w 323546"/>
                  <a:gd name="connsiteY5" fmla="*/ 703687 h 703687"/>
                  <a:gd name="connsiteX6" fmla="*/ 131200 w 323546"/>
                  <a:gd name="connsiteY6" fmla="*/ 703687 h 703687"/>
                  <a:gd name="connsiteX7" fmla="*/ 92730 w 323546"/>
                  <a:gd name="connsiteY7" fmla="*/ 665217 h 703687"/>
                  <a:gd name="connsiteX8" fmla="*/ 92730 w 323546"/>
                  <a:gd name="connsiteY8" fmla="*/ 38470 h 703687"/>
                  <a:gd name="connsiteX0" fmla="*/ 110464 w 341280"/>
                  <a:gd name="connsiteY0" fmla="*/ 38470 h 703687"/>
                  <a:gd name="connsiteX1" fmla="*/ 148934 w 341280"/>
                  <a:gd name="connsiteY1" fmla="*/ 0 h 703687"/>
                  <a:gd name="connsiteX2" fmla="*/ 302810 w 341280"/>
                  <a:gd name="connsiteY2" fmla="*/ 0 h 703687"/>
                  <a:gd name="connsiteX3" fmla="*/ 341280 w 341280"/>
                  <a:gd name="connsiteY3" fmla="*/ 38470 h 703687"/>
                  <a:gd name="connsiteX4" fmla="*/ 341280 w 341280"/>
                  <a:gd name="connsiteY4" fmla="*/ 665217 h 703687"/>
                  <a:gd name="connsiteX5" fmla="*/ 302810 w 341280"/>
                  <a:gd name="connsiteY5" fmla="*/ 703687 h 703687"/>
                  <a:gd name="connsiteX6" fmla="*/ 148934 w 341280"/>
                  <a:gd name="connsiteY6" fmla="*/ 703687 h 703687"/>
                  <a:gd name="connsiteX7" fmla="*/ 110464 w 341280"/>
                  <a:gd name="connsiteY7" fmla="*/ 665217 h 703687"/>
                  <a:gd name="connsiteX8" fmla="*/ 110464 w 341280"/>
                  <a:gd name="connsiteY8" fmla="*/ 38470 h 703687"/>
                  <a:gd name="connsiteX0" fmla="*/ 110464 w 420951"/>
                  <a:gd name="connsiteY0" fmla="*/ 38470 h 703687"/>
                  <a:gd name="connsiteX1" fmla="*/ 148934 w 420951"/>
                  <a:gd name="connsiteY1" fmla="*/ 0 h 703687"/>
                  <a:gd name="connsiteX2" fmla="*/ 302810 w 420951"/>
                  <a:gd name="connsiteY2" fmla="*/ 0 h 703687"/>
                  <a:gd name="connsiteX3" fmla="*/ 341280 w 420951"/>
                  <a:gd name="connsiteY3" fmla="*/ 38470 h 703687"/>
                  <a:gd name="connsiteX4" fmla="*/ 341280 w 420951"/>
                  <a:gd name="connsiteY4" fmla="*/ 665217 h 703687"/>
                  <a:gd name="connsiteX5" fmla="*/ 302810 w 420951"/>
                  <a:gd name="connsiteY5" fmla="*/ 703687 h 703687"/>
                  <a:gd name="connsiteX6" fmla="*/ 148934 w 420951"/>
                  <a:gd name="connsiteY6" fmla="*/ 703687 h 703687"/>
                  <a:gd name="connsiteX7" fmla="*/ 110464 w 420951"/>
                  <a:gd name="connsiteY7" fmla="*/ 665217 h 703687"/>
                  <a:gd name="connsiteX8" fmla="*/ 110464 w 420951"/>
                  <a:gd name="connsiteY8" fmla="*/ 38470 h 703687"/>
                  <a:gd name="connsiteX0" fmla="*/ 110464 w 428780"/>
                  <a:gd name="connsiteY0" fmla="*/ 38470 h 703687"/>
                  <a:gd name="connsiteX1" fmla="*/ 148934 w 428780"/>
                  <a:gd name="connsiteY1" fmla="*/ 0 h 703687"/>
                  <a:gd name="connsiteX2" fmla="*/ 302810 w 428780"/>
                  <a:gd name="connsiteY2" fmla="*/ 0 h 703687"/>
                  <a:gd name="connsiteX3" fmla="*/ 341280 w 428780"/>
                  <a:gd name="connsiteY3" fmla="*/ 38470 h 703687"/>
                  <a:gd name="connsiteX4" fmla="*/ 341280 w 428780"/>
                  <a:gd name="connsiteY4" fmla="*/ 665217 h 703687"/>
                  <a:gd name="connsiteX5" fmla="*/ 302810 w 428780"/>
                  <a:gd name="connsiteY5" fmla="*/ 703687 h 703687"/>
                  <a:gd name="connsiteX6" fmla="*/ 148934 w 428780"/>
                  <a:gd name="connsiteY6" fmla="*/ 703687 h 703687"/>
                  <a:gd name="connsiteX7" fmla="*/ 110464 w 428780"/>
                  <a:gd name="connsiteY7" fmla="*/ 665217 h 703687"/>
                  <a:gd name="connsiteX8" fmla="*/ 110464 w 428780"/>
                  <a:gd name="connsiteY8" fmla="*/ 38470 h 70368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02810 w 428780"/>
                  <a:gd name="connsiteY2" fmla="*/ 90810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39450 w 428780"/>
                  <a:gd name="connsiteY2" fmla="*/ 14424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14991 h 780208"/>
                  <a:gd name="connsiteX1" fmla="*/ 339450 w 428780"/>
                  <a:gd name="connsiteY1" fmla="*/ 135 h 780208"/>
                  <a:gd name="connsiteX2" fmla="*/ 341280 w 428780"/>
                  <a:gd name="connsiteY2" fmla="*/ 114991 h 780208"/>
                  <a:gd name="connsiteX3" fmla="*/ 341280 w 428780"/>
                  <a:gd name="connsiteY3" fmla="*/ 741738 h 780208"/>
                  <a:gd name="connsiteX4" fmla="*/ 302810 w 428780"/>
                  <a:gd name="connsiteY4" fmla="*/ 780208 h 780208"/>
                  <a:gd name="connsiteX5" fmla="*/ 148934 w 428780"/>
                  <a:gd name="connsiteY5" fmla="*/ 780208 h 780208"/>
                  <a:gd name="connsiteX6" fmla="*/ 110464 w 428780"/>
                  <a:gd name="connsiteY6" fmla="*/ 741738 h 780208"/>
                  <a:gd name="connsiteX7" fmla="*/ 110464 w 428780"/>
                  <a:gd name="connsiteY7" fmla="*/ 114991 h 780208"/>
                  <a:gd name="connsiteX0" fmla="*/ 110464 w 428780"/>
                  <a:gd name="connsiteY0" fmla="*/ 78344 h 743561"/>
                  <a:gd name="connsiteX1" fmla="*/ 341280 w 428780"/>
                  <a:gd name="connsiteY1" fmla="*/ 78344 h 743561"/>
                  <a:gd name="connsiteX2" fmla="*/ 341280 w 428780"/>
                  <a:gd name="connsiteY2" fmla="*/ 705091 h 743561"/>
                  <a:gd name="connsiteX3" fmla="*/ 302810 w 428780"/>
                  <a:gd name="connsiteY3" fmla="*/ 743561 h 743561"/>
                  <a:gd name="connsiteX4" fmla="*/ 148934 w 428780"/>
                  <a:gd name="connsiteY4" fmla="*/ 743561 h 743561"/>
                  <a:gd name="connsiteX5" fmla="*/ 110464 w 428780"/>
                  <a:gd name="connsiteY5" fmla="*/ 705091 h 743561"/>
                  <a:gd name="connsiteX6" fmla="*/ 110464 w 428780"/>
                  <a:gd name="connsiteY6" fmla="*/ 78344 h 743561"/>
                  <a:gd name="connsiteX0" fmla="*/ 110464 w 341280"/>
                  <a:gd name="connsiteY0" fmla="*/ 0 h 665217"/>
                  <a:gd name="connsiteX1" fmla="*/ 341280 w 341280"/>
                  <a:gd name="connsiteY1" fmla="*/ 626747 h 665217"/>
                  <a:gd name="connsiteX2" fmla="*/ 302810 w 341280"/>
                  <a:gd name="connsiteY2" fmla="*/ 665217 h 665217"/>
                  <a:gd name="connsiteX3" fmla="*/ 148934 w 341280"/>
                  <a:gd name="connsiteY3" fmla="*/ 665217 h 665217"/>
                  <a:gd name="connsiteX4" fmla="*/ 110464 w 341280"/>
                  <a:gd name="connsiteY4" fmla="*/ 626747 h 665217"/>
                  <a:gd name="connsiteX5" fmla="*/ 110464 w 341280"/>
                  <a:gd name="connsiteY5" fmla="*/ 0 h 665217"/>
                  <a:gd name="connsiteX0" fmla="*/ 189478 w 269447"/>
                  <a:gd name="connsiteY0" fmla="*/ 0 h 670458"/>
                  <a:gd name="connsiteX1" fmla="*/ 269447 w 269447"/>
                  <a:gd name="connsiteY1" fmla="*/ 631988 h 670458"/>
                  <a:gd name="connsiteX2" fmla="*/ 230977 w 269447"/>
                  <a:gd name="connsiteY2" fmla="*/ 670458 h 670458"/>
                  <a:gd name="connsiteX3" fmla="*/ 77101 w 269447"/>
                  <a:gd name="connsiteY3" fmla="*/ 670458 h 670458"/>
                  <a:gd name="connsiteX4" fmla="*/ 38631 w 269447"/>
                  <a:gd name="connsiteY4" fmla="*/ 631988 h 670458"/>
                  <a:gd name="connsiteX5" fmla="*/ 189478 w 269447"/>
                  <a:gd name="connsiteY5" fmla="*/ 0 h 670458"/>
                  <a:gd name="connsiteX0" fmla="*/ 273831 w 353800"/>
                  <a:gd name="connsiteY0" fmla="*/ 0 h 670458"/>
                  <a:gd name="connsiteX1" fmla="*/ 353800 w 353800"/>
                  <a:gd name="connsiteY1" fmla="*/ 631988 h 670458"/>
                  <a:gd name="connsiteX2" fmla="*/ 315330 w 353800"/>
                  <a:gd name="connsiteY2" fmla="*/ 670458 h 670458"/>
                  <a:gd name="connsiteX3" fmla="*/ 161454 w 353800"/>
                  <a:gd name="connsiteY3" fmla="*/ 670458 h 670458"/>
                  <a:gd name="connsiteX4" fmla="*/ 122984 w 353800"/>
                  <a:gd name="connsiteY4" fmla="*/ 631988 h 670458"/>
                  <a:gd name="connsiteX5" fmla="*/ 273831 w 353800"/>
                  <a:gd name="connsiteY5" fmla="*/ 0 h 670458"/>
                  <a:gd name="connsiteX0" fmla="*/ 273831 w 460362"/>
                  <a:gd name="connsiteY0" fmla="*/ 0 h 670458"/>
                  <a:gd name="connsiteX1" fmla="*/ 353800 w 460362"/>
                  <a:gd name="connsiteY1" fmla="*/ 631988 h 670458"/>
                  <a:gd name="connsiteX2" fmla="*/ 315330 w 460362"/>
                  <a:gd name="connsiteY2" fmla="*/ 670458 h 670458"/>
                  <a:gd name="connsiteX3" fmla="*/ 161454 w 460362"/>
                  <a:gd name="connsiteY3" fmla="*/ 670458 h 670458"/>
                  <a:gd name="connsiteX4" fmla="*/ 122984 w 460362"/>
                  <a:gd name="connsiteY4" fmla="*/ 631988 h 670458"/>
                  <a:gd name="connsiteX5" fmla="*/ 273831 w 460362"/>
                  <a:gd name="connsiteY5" fmla="*/ 0 h 670458"/>
                  <a:gd name="connsiteX0" fmla="*/ 273831 w 468890"/>
                  <a:gd name="connsiteY0" fmla="*/ 0 h 670458"/>
                  <a:gd name="connsiteX1" fmla="*/ 353800 w 468890"/>
                  <a:gd name="connsiteY1" fmla="*/ 631988 h 670458"/>
                  <a:gd name="connsiteX2" fmla="*/ 315330 w 468890"/>
                  <a:gd name="connsiteY2" fmla="*/ 670458 h 670458"/>
                  <a:gd name="connsiteX3" fmla="*/ 161454 w 468890"/>
                  <a:gd name="connsiteY3" fmla="*/ 670458 h 670458"/>
                  <a:gd name="connsiteX4" fmla="*/ 122984 w 468890"/>
                  <a:gd name="connsiteY4" fmla="*/ 631988 h 670458"/>
                  <a:gd name="connsiteX5" fmla="*/ 273831 w 468890"/>
                  <a:gd name="connsiteY5" fmla="*/ 0 h 670458"/>
                  <a:gd name="connsiteX0" fmla="*/ 241241 w 436300"/>
                  <a:gd name="connsiteY0" fmla="*/ 0 h 670458"/>
                  <a:gd name="connsiteX1" fmla="*/ 321210 w 436300"/>
                  <a:gd name="connsiteY1" fmla="*/ 631988 h 670458"/>
                  <a:gd name="connsiteX2" fmla="*/ 282740 w 436300"/>
                  <a:gd name="connsiteY2" fmla="*/ 670458 h 670458"/>
                  <a:gd name="connsiteX3" fmla="*/ 128864 w 436300"/>
                  <a:gd name="connsiteY3" fmla="*/ 670458 h 670458"/>
                  <a:gd name="connsiteX4" fmla="*/ 90394 w 436300"/>
                  <a:gd name="connsiteY4" fmla="*/ 631988 h 670458"/>
                  <a:gd name="connsiteX5" fmla="*/ 241241 w 436300"/>
                  <a:gd name="connsiteY5" fmla="*/ 0 h 670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300" h="670458">
                    <a:moveTo>
                      <a:pt x="241241" y="0"/>
                    </a:moveTo>
                    <a:cubicBezTo>
                      <a:pt x="323084" y="9720"/>
                      <a:pt x="585499" y="418334"/>
                      <a:pt x="321210" y="631988"/>
                    </a:cubicBezTo>
                    <a:cubicBezTo>
                      <a:pt x="321210" y="653234"/>
                      <a:pt x="303986" y="670458"/>
                      <a:pt x="282740" y="670458"/>
                    </a:cubicBezTo>
                    <a:lnTo>
                      <a:pt x="128864" y="670458"/>
                    </a:lnTo>
                    <a:cubicBezTo>
                      <a:pt x="107618" y="670458"/>
                      <a:pt x="90394" y="653234"/>
                      <a:pt x="90394" y="631988"/>
                    </a:cubicBezTo>
                    <a:cubicBezTo>
                      <a:pt x="19891" y="563452"/>
                      <a:pt x="-130434" y="67062"/>
                      <a:pt x="241241" y="0"/>
                    </a:cubicBezTo>
                    <a:close/>
                  </a:path>
                </a:pathLst>
              </a:custGeom>
              <a:solidFill>
                <a:srgbClr val="F3381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" name="Rectangle 13">
                <a:extLst>
                  <a:ext uri="{FF2B5EF4-FFF2-40B4-BE49-F238E27FC236}">
                    <a16:creationId xmlns:a16="http://schemas.microsoft.com/office/drawing/2014/main" id="{87FBDEF4-DF86-0803-CD8B-1525437A17B8}"/>
                  </a:ext>
                </a:extLst>
              </p:cNvPr>
              <p:cNvSpPr/>
              <p:nvPr/>
            </p:nvSpPr>
            <p:spPr>
              <a:xfrm>
                <a:off x="3622480" y="324462"/>
                <a:ext cx="885734" cy="1645898"/>
              </a:xfrm>
              <a:custGeom>
                <a:avLst/>
                <a:gdLst>
                  <a:gd name="connsiteX0" fmla="*/ 0 w 266700"/>
                  <a:gd name="connsiteY0" fmla="*/ 0 h 1511300"/>
                  <a:gd name="connsiteX1" fmla="*/ 266700 w 266700"/>
                  <a:gd name="connsiteY1" fmla="*/ 0 h 1511300"/>
                  <a:gd name="connsiteX2" fmla="*/ 266700 w 266700"/>
                  <a:gd name="connsiteY2" fmla="*/ 1511300 h 1511300"/>
                  <a:gd name="connsiteX3" fmla="*/ 0 w 266700"/>
                  <a:gd name="connsiteY3" fmla="*/ 1511300 h 1511300"/>
                  <a:gd name="connsiteX4" fmla="*/ 0 w 266700"/>
                  <a:gd name="connsiteY4" fmla="*/ 0 h 1511300"/>
                  <a:gd name="connsiteX0" fmla="*/ 0 w 711200"/>
                  <a:gd name="connsiteY0" fmla="*/ 88900 h 1600200"/>
                  <a:gd name="connsiteX1" fmla="*/ 711200 w 711200"/>
                  <a:gd name="connsiteY1" fmla="*/ 0 h 1600200"/>
                  <a:gd name="connsiteX2" fmla="*/ 266700 w 711200"/>
                  <a:gd name="connsiteY2" fmla="*/ 1600200 h 1600200"/>
                  <a:gd name="connsiteX3" fmla="*/ 0 w 711200"/>
                  <a:gd name="connsiteY3" fmla="*/ 1600200 h 1600200"/>
                  <a:gd name="connsiteX4" fmla="*/ 0 w 711200"/>
                  <a:gd name="connsiteY4" fmla="*/ 88900 h 1600200"/>
                  <a:gd name="connsiteX0" fmla="*/ 0 w 723842"/>
                  <a:gd name="connsiteY0" fmla="*/ 88900 h 1600200"/>
                  <a:gd name="connsiteX1" fmla="*/ 711200 w 723842"/>
                  <a:gd name="connsiteY1" fmla="*/ 0 h 1600200"/>
                  <a:gd name="connsiteX2" fmla="*/ 266700 w 723842"/>
                  <a:gd name="connsiteY2" fmla="*/ 1600200 h 1600200"/>
                  <a:gd name="connsiteX3" fmla="*/ 0 w 723842"/>
                  <a:gd name="connsiteY3" fmla="*/ 1600200 h 1600200"/>
                  <a:gd name="connsiteX4" fmla="*/ 0 w 723842"/>
                  <a:gd name="connsiteY4" fmla="*/ 88900 h 1600200"/>
                  <a:gd name="connsiteX0" fmla="*/ 0 w 722066"/>
                  <a:gd name="connsiteY0" fmla="*/ 88900 h 1600200"/>
                  <a:gd name="connsiteX1" fmla="*/ 711200 w 722066"/>
                  <a:gd name="connsiteY1" fmla="*/ 0 h 1600200"/>
                  <a:gd name="connsiteX2" fmla="*/ 266700 w 722066"/>
                  <a:gd name="connsiteY2" fmla="*/ 1600200 h 1600200"/>
                  <a:gd name="connsiteX3" fmla="*/ 0 w 722066"/>
                  <a:gd name="connsiteY3" fmla="*/ 1600200 h 1600200"/>
                  <a:gd name="connsiteX4" fmla="*/ 0 w 722066"/>
                  <a:gd name="connsiteY4" fmla="*/ 88900 h 1600200"/>
                  <a:gd name="connsiteX0" fmla="*/ 0 w 623084"/>
                  <a:gd name="connsiteY0" fmla="*/ 120650 h 1631950"/>
                  <a:gd name="connsiteX1" fmla="*/ 609600 w 623084"/>
                  <a:gd name="connsiteY1" fmla="*/ 0 h 1631950"/>
                  <a:gd name="connsiteX2" fmla="*/ 266700 w 623084"/>
                  <a:gd name="connsiteY2" fmla="*/ 1631950 h 1631950"/>
                  <a:gd name="connsiteX3" fmla="*/ 0 w 623084"/>
                  <a:gd name="connsiteY3" fmla="*/ 1631950 h 1631950"/>
                  <a:gd name="connsiteX4" fmla="*/ 0 w 623084"/>
                  <a:gd name="connsiteY4" fmla="*/ 120650 h 1631950"/>
                  <a:gd name="connsiteX0" fmla="*/ 0 w 703427"/>
                  <a:gd name="connsiteY0" fmla="*/ 0 h 1511300"/>
                  <a:gd name="connsiteX1" fmla="*/ 692150 w 703427"/>
                  <a:gd name="connsiteY1" fmla="*/ 673100 h 1511300"/>
                  <a:gd name="connsiteX2" fmla="*/ 266700 w 703427"/>
                  <a:gd name="connsiteY2" fmla="*/ 1511300 h 1511300"/>
                  <a:gd name="connsiteX3" fmla="*/ 0 w 703427"/>
                  <a:gd name="connsiteY3" fmla="*/ 1511300 h 1511300"/>
                  <a:gd name="connsiteX4" fmla="*/ 0 w 703427"/>
                  <a:gd name="connsiteY4" fmla="*/ 0 h 1511300"/>
                  <a:gd name="connsiteX0" fmla="*/ 0 w 692150"/>
                  <a:gd name="connsiteY0" fmla="*/ 0 h 1511300"/>
                  <a:gd name="connsiteX1" fmla="*/ 692150 w 692150"/>
                  <a:gd name="connsiteY1" fmla="*/ 673100 h 1511300"/>
                  <a:gd name="connsiteX2" fmla="*/ 266700 w 692150"/>
                  <a:gd name="connsiteY2" fmla="*/ 1511300 h 1511300"/>
                  <a:gd name="connsiteX3" fmla="*/ 0 w 692150"/>
                  <a:gd name="connsiteY3" fmla="*/ 1511300 h 1511300"/>
                  <a:gd name="connsiteX4" fmla="*/ 0 w 692150"/>
                  <a:gd name="connsiteY4" fmla="*/ 0 h 1511300"/>
                  <a:gd name="connsiteX0" fmla="*/ 19050 w 692150"/>
                  <a:gd name="connsiteY0" fmla="*/ 0 h 1428750"/>
                  <a:gd name="connsiteX1" fmla="*/ 692150 w 692150"/>
                  <a:gd name="connsiteY1" fmla="*/ 590550 h 1428750"/>
                  <a:gd name="connsiteX2" fmla="*/ 266700 w 692150"/>
                  <a:gd name="connsiteY2" fmla="*/ 1428750 h 1428750"/>
                  <a:gd name="connsiteX3" fmla="*/ 0 w 692150"/>
                  <a:gd name="connsiteY3" fmla="*/ 1428750 h 1428750"/>
                  <a:gd name="connsiteX4" fmla="*/ 19050 w 692150"/>
                  <a:gd name="connsiteY4" fmla="*/ 0 h 1428750"/>
                  <a:gd name="connsiteX0" fmla="*/ 19050 w 692150"/>
                  <a:gd name="connsiteY0" fmla="*/ 212303 h 1641053"/>
                  <a:gd name="connsiteX1" fmla="*/ 692150 w 692150"/>
                  <a:gd name="connsiteY1" fmla="*/ 802853 h 1641053"/>
                  <a:gd name="connsiteX2" fmla="*/ 266700 w 692150"/>
                  <a:gd name="connsiteY2" fmla="*/ 1641053 h 1641053"/>
                  <a:gd name="connsiteX3" fmla="*/ 0 w 692150"/>
                  <a:gd name="connsiteY3" fmla="*/ 1641053 h 1641053"/>
                  <a:gd name="connsiteX4" fmla="*/ 19050 w 692150"/>
                  <a:gd name="connsiteY4" fmla="*/ 212303 h 1641053"/>
                  <a:gd name="connsiteX0" fmla="*/ 19050 w 736555"/>
                  <a:gd name="connsiteY0" fmla="*/ 217148 h 1645898"/>
                  <a:gd name="connsiteX1" fmla="*/ 692150 w 736555"/>
                  <a:gd name="connsiteY1" fmla="*/ 807698 h 1645898"/>
                  <a:gd name="connsiteX2" fmla="*/ 266700 w 736555"/>
                  <a:gd name="connsiteY2" fmla="*/ 1645898 h 1645898"/>
                  <a:gd name="connsiteX3" fmla="*/ 0 w 736555"/>
                  <a:gd name="connsiteY3" fmla="*/ 1645898 h 1645898"/>
                  <a:gd name="connsiteX4" fmla="*/ 19050 w 736555"/>
                  <a:gd name="connsiteY4" fmla="*/ 217148 h 1645898"/>
                  <a:gd name="connsiteX0" fmla="*/ 148264 w 865769"/>
                  <a:gd name="connsiteY0" fmla="*/ 217148 h 1645898"/>
                  <a:gd name="connsiteX1" fmla="*/ 821364 w 865769"/>
                  <a:gd name="connsiteY1" fmla="*/ 807698 h 1645898"/>
                  <a:gd name="connsiteX2" fmla="*/ 395914 w 865769"/>
                  <a:gd name="connsiteY2" fmla="*/ 1645898 h 1645898"/>
                  <a:gd name="connsiteX3" fmla="*/ 129214 w 865769"/>
                  <a:gd name="connsiteY3" fmla="*/ 1645898 h 1645898"/>
                  <a:gd name="connsiteX4" fmla="*/ 148264 w 865769"/>
                  <a:gd name="connsiteY4" fmla="*/ 217148 h 1645898"/>
                  <a:gd name="connsiteX0" fmla="*/ 120238 w 837743"/>
                  <a:gd name="connsiteY0" fmla="*/ 217148 h 1645898"/>
                  <a:gd name="connsiteX1" fmla="*/ 793338 w 837743"/>
                  <a:gd name="connsiteY1" fmla="*/ 807698 h 1645898"/>
                  <a:gd name="connsiteX2" fmla="*/ 367888 w 837743"/>
                  <a:gd name="connsiteY2" fmla="*/ 1645898 h 1645898"/>
                  <a:gd name="connsiteX3" fmla="*/ 139288 w 837743"/>
                  <a:gd name="connsiteY3" fmla="*/ 1645898 h 1645898"/>
                  <a:gd name="connsiteX4" fmla="*/ 120238 w 837743"/>
                  <a:gd name="connsiteY4" fmla="*/ 217148 h 1645898"/>
                  <a:gd name="connsiteX0" fmla="*/ 161887 w 879392"/>
                  <a:gd name="connsiteY0" fmla="*/ 217148 h 1645898"/>
                  <a:gd name="connsiteX1" fmla="*/ 834987 w 879392"/>
                  <a:gd name="connsiteY1" fmla="*/ 807698 h 1645898"/>
                  <a:gd name="connsiteX2" fmla="*/ 409537 w 879392"/>
                  <a:gd name="connsiteY2" fmla="*/ 1645898 h 1645898"/>
                  <a:gd name="connsiteX3" fmla="*/ 180937 w 879392"/>
                  <a:gd name="connsiteY3" fmla="*/ 1645898 h 1645898"/>
                  <a:gd name="connsiteX4" fmla="*/ 161887 w 879392"/>
                  <a:gd name="connsiteY4" fmla="*/ 217148 h 1645898"/>
                  <a:gd name="connsiteX0" fmla="*/ 168229 w 885734"/>
                  <a:gd name="connsiteY0" fmla="*/ 217148 h 1645898"/>
                  <a:gd name="connsiteX1" fmla="*/ 841329 w 885734"/>
                  <a:gd name="connsiteY1" fmla="*/ 807698 h 1645898"/>
                  <a:gd name="connsiteX2" fmla="*/ 415879 w 885734"/>
                  <a:gd name="connsiteY2" fmla="*/ 1645898 h 1645898"/>
                  <a:gd name="connsiteX3" fmla="*/ 187279 w 885734"/>
                  <a:gd name="connsiteY3" fmla="*/ 1645898 h 1645898"/>
                  <a:gd name="connsiteX4" fmla="*/ 168229 w 885734"/>
                  <a:gd name="connsiteY4" fmla="*/ 217148 h 1645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5734" h="1645898">
                    <a:moveTo>
                      <a:pt x="168229" y="217148"/>
                    </a:moveTo>
                    <a:cubicBezTo>
                      <a:pt x="1167296" y="-436902"/>
                      <a:pt x="826512" y="572748"/>
                      <a:pt x="841329" y="807698"/>
                    </a:cubicBezTo>
                    <a:cubicBezTo>
                      <a:pt x="743962" y="1144248"/>
                      <a:pt x="487846" y="1360148"/>
                      <a:pt x="415879" y="1645898"/>
                    </a:cubicBezTo>
                    <a:lnTo>
                      <a:pt x="187279" y="1645898"/>
                    </a:lnTo>
                    <a:cubicBezTo>
                      <a:pt x="-111171" y="998198"/>
                      <a:pt x="-3221" y="394948"/>
                      <a:pt x="168229" y="217148"/>
                    </a:cubicBezTo>
                    <a:close/>
                  </a:path>
                </a:pathLst>
              </a:custGeom>
              <a:solidFill>
                <a:srgbClr val="F3381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3CCF691E-16EF-0F9A-FED9-6CE00688366C}"/>
                  </a:ext>
                </a:extLst>
              </p:cNvPr>
              <p:cNvSpPr/>
              <p:nvPr/>
            </p:nvSpPr>
            <p:spPr>
              <a:xfrm>
                <a:off x="4057409" y="344761"/>
                <a:ext cx="317500" cy="806450"/>
              </a:xfrm>
              <a:custGeom>
                <a:avLst/>
                <a:gdLst>
                  <a:gd name="connsiteX0" fmla="*/ 317500 w 317500"/>
                  <a:gd name="connsiteY0" fmla="*/ 0 h 806450"/>
                  <a:gd name="connsiteX1" fmla="*/ 152400 w 317500"/>
                  <a:gd name="connsiteY1" fmla="*/ 260350 h 806450"/>
                  <a:gd name="connsiteX2" fmla="*/ 38100 w 317500"/>
                  <a:gd name="connsiteY2" fmla="*/ 596900 h 806450"/>
                  <a:gd name="connsiteX3" fmla="*/ 0 w 317500"/>
                  <a:gd name="connsiteY3" fmla="*/ 806450 h 806450"/>
                  <a:gd name="connsiteX4" fmla="*/ 0 w 317500"/>
                  <a:gd name="connsiteY4" fmla="*/ 806450 h 80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500" h="806450">
                    <a:moveTo>
                      <a:pt x="317500" y="0"/>
                    </a:moveTo>
                    <a:cubicBezTo>
                      <a:pt x="258233" y="80433"/>
                      <a:pt x="198967" y="160867"/>
                      <a:pt x="152400" y="260350"/>
                    </a:cubicBezTo>
                    <a:cubicBezTo>
                      <a:pt x="105833" y="359833"/>
                      <a:pt x="63500" y="505883"/>
                      <a:pt x="38100" y="596900"/>
                    </a:cubicBezTo>
                    <a:cubicBezTo>
                      <a:pt x="12700" y="687917"/>
                      <a:pt x="0" y="806450"/>
                      <a:pt x="0" y="806450"/>
                    </a:cubicBezTo>
                    <a:lnTo>
                      <a:pt x="0" y="80645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6" name="Rectangle 4">
              <a:extLst>
                <a:ext uri="{FF2B5EF4-FFF2-40B4-BE49-F238E27FC236}">
                  <a16:creationId xmlns:a16="http://schemas.microsoft.com/office/drawing/2014/main" id="{9F14315E-629D-FFAF-BFC9-B07A89E7CA7D}"/>
                </a:ext>
              </a:extLst>
            </p:cNvPr>
            <p:cNvSpPr/>
            <p:nvPr/>
          </p:nvSpPr>
          <p:spPr>
            <a:xfrm>
              <a:off x="4174166" y="1769508"/>
              <a:ext cx="1229924" cy="2452052"/>
            </a:xfrm>
            <a:custGeom>
              <a:avLst/>
              <a:gdLst>
                <a:gd name="connsiteX0" fmla="*/ 0 w 808382"/>
                <a:gd name="connsiteY0" fmla="*/ 0 h 2464905"/>
                <a:gd name="connsiteX1" fmla="*/ 808382 w 808382"/>
                <a:gd name="connsiteY1" fmla="*/ 0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0 w 808382"/>
                <a:gd name="connsiteY0" fmla="*/ 0 h 2464905"/>
                <a:gd name="connsiteX1" fmla="*/ 649355 w 808382"/>
                <a:gd name="connsiteY1" fmla="*/ 53009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185531 w 808382"/>
                <a:gd name="connsiteY0" fmla="*/ 0 h 2438401"/>
                <a:gd name="connsiteX1" fmla="*/ 649355 w 808382"/>
                <a:gd name="connsiteY1" fmla="*/ 26505 h 2438401"/>
                <a:gd name="connsiteX2" fmla="*/ 808382 w 808382"/>
                <a:gd name="connsiteY2" fmla="*/ 2438401 h 2438401"/>
                <a:gd name="connsiteX3" fmla="*/ 0 w 808382"/>
                <a:gd name="connsiteY3" fmla="*/ 2438401 h 2438401"/>
                <a:gd name="connsiteX4" fmla="*/ 185531 w 808382"/>
                <a:gd name="connsiteY4" fmla="*/ 0 h 2438401"/>
                <a:gd name="connsiteX0" fmla="*/ 185531 w 808382"/>
                <a:gd name="connsiteY0" fmla="*/ 160 h 2438561"/>
                <a:gd name="connsiteX1" fmla="*/ 437321 w 808382"/>
                <a:gd name="connsiteY1" fmla="*/ 79673 h 2438561"/>
                <a:gd name="connsiteX2" fmla="*/ 649355 w 808382"/>
                <a:gd name="connsiteY2" fmla="*/ 26665 h 2438561"/>
                <a:gd name="connsiteX3" fmla="*/ 808382 w 808382"/>
                <a:gd name="connsiteY3" fmla="*/ 2438561 h 2438561"/>
                <a:gd name="connsiteX4" fmla="*/ 0 w 808382"/>
                <a:gd name="connsiteY4" fmla="*/ 2438561 h 2438561"/>
                <a:gd name="connsiteX5" fmla="*/ 185531 w 808382"/>
                <a:gd name="connsiteY5" fmla="*/ 160 h 2438561"/>
                <a:gd name="connsiteX0" fmla="*/ 393316 w 1016167"/>
                <a:gd name="connsiteY0" fmla="*/ 160 h 2438561"/>
                <a:gd name="connsiteX1" fmla="*/ 645106 w 1016167"/>
                <a:gd name="connsiteY1" fmla="*/ 79673 h 2438561"/>
                <a:gd name="connsiteX2" fmla="*/ 857140 w 1016167"/>
                <a:gd name="connsiteY2" fmla="*/ 26665 h 2438561"/>
                <a:gd name="connsiteX3" fmla="*/ 1016167 w 1016167"/>
                <a:gd name="connsiteY3" fmla="*/ 2438561 h 2438561"/>
                <a:gd name="connsiteX4" fmla="*/ 207785 w 1016167"/>
                <a:gd name="connsiteY4" fmla="*/ 2438561 h 2438561"/>
                <a:gd name="connsiteX5" fmla="*/ 393316 w 1016167"/>
                <a:gd name="connsiteY5" fmla="*/ 160 h 2438561"/>
                <a:gd name="connsiteX0" fmla="*/ 402887 w 1025738"/>
                <a:gd name="connsiteY0" fmla="*/ 160 h 2438561"/>
                <a:gd name="connsiteX1" fmla="*/ 654677 w 1025738"/>
                <a:gd name="connsiteY1" fmla="*/ 79673 h 2438561"/>
                <a:gd name="connsiteX2" fmla="*/ 866711 w 1025738"/>
                <a:gd name="connsiteY2" fmla="*/ 26665 h 2438561"/>
                <a:gd name="connsiteX3" fmla="*/ 1025738 w 1025738"/>
                <a:gd name="connsiteY3" fmla="*/ 2438561 h 2438561"/>
                <a:gd name="connsiteX4" fmla="*/ 217356 w 1025738"/>
                <a:gd name="connsiteY4" fmla="*/ 2438561 h 2438561"/>
                <a:gd name="connsiteX5" fmla="*/ 402887 w 1025738"/>
                <a:gd name="connsiteY5" fmla="*/ 160 h 2438561"/>
                <a:gd name="connsiteX0" fmla="*/ 395647 w 1018498"/>
                <a:gd name="connsiteY0" fmla="*/ 160 h 2438561"/>
                <a:gd name="connsiteX1" fmla="*/ 647437 w 1018498"/>
                <a:gd name="connsiteY1" fmla="*/ 79673 h 2438561"/>
                <a:gd name="connsiteX2" fmla="*/ 859471 w 1018498"/>
                <a:gd name="connsiteY2" fmla="*/ 26665 h 2438561"/>
                <a:gd name="connsiteX3" fmla="*/ 1018498 w 1018498"/>
                <a:gd name="connsiteY3" fmla="*/ 2438561 h 2438561"/>
                <a:gd name="connsiteX4" fmla="*/ 210116 w 1018498"/>
                <a:gd name="connsiteY4" fmla="*/ 2438561 h 2438561"/>
                <a:gd name="connsiteX5" fmla="*/ 395647 w 1018498"/>
                <a:gd name="connsiteY5" fmla="*/ 160 h 2438561"/>
                <a:gd name="connsiteX0" fmla="*/ 343595 w 966446"/>
                <a:gd name="connsiteY0" fmla="*/ 160 h 2438561"/>
                <a:gd name="connsiteX1" fmla="*/ 595385 w 966446"/>
                <a:gd name="connsiteY1" fmla="*/ 79673 h 2438561"/>
                <a:gd name="connsiteX2" fmla="*/ 807419 w 966446"/>
                <a:gd name="connsiteY2" fmla="*/ 26665 h 2438561"/>
                <a:gd name="connsiteX3" fmla="*/ 966446 w 966446"/>
                <a:gd name="connsiteY3" fmla="*/ 2438561 h 2438561"/>
                <a:gd name="connsiteX4" fmla="*/ 224324 w 966446"/>
                <a:gd name="connsiteY4" fmla="*/ 2438561 h 2438561"/>
                <a:gd name="connsiteX5" fmla="*/ 343595 w 966446"/>
                <a:gd name="connsiteY5" fmla="*/ 160 h 2438561"/>
                <a:gd name="connsiteX0" fmla="*/ 419935 w 1042786"/>
                <a:gd name="connsiteY0" fmla="*/ 160 h 2438561"/>
                <a:gd name="connsiteX1" fmla="*/ 671725 w 1042786"/>
                <a:gd name="connsiteY1" fmla="*/ 79673 h 2438561"/>
                <a:gd name="connsiteX2" fmla="*/ 883759 w 1042786"/>
                <a:gd name="connsiteY2" fmla="*/ 26665 h 2438561"/>
                <a:gd name="connsiteX3" fmla="*/ 1042786 w 1042786"/>
                <a:gd name="connsiteY3" fmla="*/ 2438561 h 2438561"/>
                <a:gd name="connsiteX4" fmla="*/ 300664 w 1042786"/>
                <a:gd name="connsiteY4" fmla="*/ 2438561 h 2438561"/>
                <a:gd name="connsiteX5" fmla="*/ 419935 w 1042786"/>
                <a:gd name="connsiteY5" fmla="*/ 160 h 2438561"/>
                <a:gd name="connsiteX0" fmla="*/ 419935 w 989777"/>
                <a:gd name="connsiteY0" fmla="*/ 160 h 2438561"/>
                <a:gd name="connsiteX1" fmla="*/ 671725 w 989777"/>
                <a:gd name="connsiteY1" fmla="*/ 79673 h 2438561"/>
                <a:gd name="connsiteX2" fmla="*/ 883759 w 989777"/>
                <a:gd name="connsiteY2" fmla="*/ 26665 h 2438561"/>
                <a:gd name="connsiteX3" fmla="*/ 989777 w 989777"/>
                <a:gd name="connsiteY3" fmla="*/ 2438561 h 2438561"/>
                <a:gd name="connsiteX4" fmla="*/ 300664 w 989777"/>
                <a:gd name="connsiteY4" fmla="*/ 2438561 h 2438561"/>
                <a:gd name="connsiteX5" fmla="*/ 419935 w 989777"/>
                <a:gd name="connsiteY5" fmla="*/ 160 h 2438561"/>
                <a:gd name="connsiteX0" fmla="*/ 419935 w 1226865"/>
                <a:gd name="connsiteY0" fmla="*/ 160 h 2438561"/>
                <a:gd name="connsiteX1" fmla="*/ 671725 w 1226865"/>
                <a:gd name="connsiteY1" fmla="*/ 79673 h 2438561"/>
                <a:gd name="connsiteX2" fmla="*/ 883759 w 1226865"/>
                <a:gd name="connsiteY2" fmla="*/ 26665 h 2438561"/>
                <a:gd name="connsiteX3" fmla="*/ 989777 w 1226865"/>
                <a:gd name="connsiteY3" fmla="*/ 2438561 h 2438561"/>
                <a:gd name="connsiteX4" fmla="*/ 300664 w 1226865"/>
                <a:gd name="connsiteY4" fmla="*/ 2438561 h 2438561"/>
                <a:gd name="connsiteX5" fmla="*/ 419935 w 1226865"/>
                <a:gd name="connsiteY5" fmla="*/ 160 h 2438561"/>
                <a:gd name="connsiteX0" fmla="*/ 419935 w 1277421"/>
                <a:gd name="connsiteY0" fmla="*/ 160 h 2438561"/>
                <a:gd name="connsiteX1" fmla="*/ 671725 w 1277421"/>
                <a:gd name="connsiteY1" fmla="*/ 79673 h 2438561"/>
                <a:gd name="connsiteX2" fmla="*/ 883759 w 1277421"/>
                <a:gd name="connsiteY2" fmla="*/ 26665 h 2438561"/>
                <a:gd name="connsiteX3" fmla="*/ 989777 w 1277421"/>
                <a:gd name="connsiteY3" fmla="*/ 2438561 h 2438561"/>
                <a:gd name="connsiteX4" fmla="*/ 300664 w 1277421"/>
                <a:gd name="connsiteY4" fmla="*/ 2438561 h 2438561"/>
                <a:gd name="connsiteX5" fmla="*/ 419935 w 1277421"/>
                <a:gd name="connsiteY5" fmla="*/ 160 h 2438561"/>
                <a:gd name="connsiteX0" fmla="*/ 419935 w 1277421"/>
                <a:gd name="connsiteY0" fmla="*/ 216 h 2438617"/>
                <a:gd name="connsiteX1" fmla="*/ 671725 w 1277421"/>
                <a:gd name="connsiteY1" fmla="*/ 79729 h 2438617"/>
                <a:gd name="connsiteX2" fmla="*/ 883759 w 1277421"/>
                <a:gd name="connsiteY2" fmla="*/ 26721 h 2438617"/>
                <a:gd name="connsiteX3" fmla="*/ 989777 w 1277421"/>
                <a:gd name="connsiteY3" fmla="*/ 2438617 h 2438617"/>
                <a:gd name="connsiteX4" fmla="*/ 300664 w 1277421"/>
                <a:gd name="connsiteY4" fmla="*/ 2438617 h 2438617"/>
                <a:gd name="connsiteX5" fmla="*/ 419935 w 1277421"/>
                <a:gd name="connsiteY5" fmla="*/ 216 h 2438617"/>
                <a:gd name="connsiteX0" fmla="*/ 419935 w 1277421"/>
                <a:gd name="connsiteY0" fmla="*/ 18809 h 2457210"/>
                <a:gd name="connsiteX1" fmla="*/ 671725 w 1277421"/>
                <a:gd name="connsiteY1" fmla="*/ 98322 h 2457210"/>
                <a:gd name="connsiteX2" fmla="*/ 883759 w 1277421"/>
                <a:gd name="connsiteY2" fmla="*/ 45314 h 2457210"/>
                <a:gd name="connsiteX3" fmla="*/ 989777 w 1277421"/>
                <a:gd name="connsiteY3" fmla="*/ 2457210 h 2457210"/>
                <a:gd name="connsiteX4" fmla="*/ 300664 w 1277421"/>
                <a:gd name="connsiteY4" fmla="*/ 2457210 h 2457210"/>
                <a:gd name="connsiteX5" fmla="*/ 419935 w 1277421"/>
                <a:gd name="connsiteY5" fmla="*/ 18809 h 2457210"/>
                <a:gd name="connsiteX0" fmla="*/ 419935 w 1277421"/>
                <a:gd name="connsiteY0" fmla="*/ 428 h 2438829"/>
                <a:gd name="connsiteX1" fmla="*/ 671725 w 1277421"/>
                <a:gd name="connsiteY1" fmla="*/ 79941 h 2438829"/>
                <a:gd name="connsiteX2" fmla="*/ 883759 w 1277421"/>
                <a:gd name="connsiteY2" fmla="*/ 26933 h 2438829"/>
                <a:gd name="connsiteX3" fmla="*/ 989777 w 1277421"/>
                <a:gd name="connsiteY3" fmla="*/ 2438829 h 2438829"/>
                <a:gd name="connsiteX4" fmla="*/ 300664 w 1277421"/>
                <a:gd name="connsiteY4" fmla="*/ 2438829 h 2438829"/>
                <a:gd name="connsiteX5" fmla="*/ 419935 w 1277421"/>
                <a:gd name="connsiteY5" fmla="*/ 428 h 2438829"/>
                <a:gd name="connsiteX0" fmla="*/ 419935 w 1277421"/>
                <a:gd name="connsiteY0" fmla="*/ 13651 h 2452052"/>
                <a:gd name="connsiteX1" fmla="*/ 67172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19935 w 1277421"/>
                <a:gd name="connsiteY0" fmla="*/ 13651 h 2452052"/>
                <a:gd name="connsiteX1" fmla="*/ 65267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08617 w 1266103"/>
                <a:gd name="connsiteY0" fmla="*/ 13651 h 2452052"/>
                <a:gd name="connsiteX1" fmla="*/ 641357 w 1266103"/>
                <a:gd name="connsiteY1" fmla="*/ 93164 h 2452052"/>
                <a:gd name="connsiteX2" fmla="*/ 872441 w 1266103"/>
                <a:gd name="connsiteY2" fmla="*/ 40156 h 2452052"/>
                <a:gd name="connsiteX3" fmla="*/ 978459 w 1266103"/>
                <a:gd name="connsiteY3" fmla="*/ 2452052 h 2452052"/>
                <a:gd name="connsiteX4" fmla="*/ 289346 w 1266103"/>
                <a:gd name="connsiteY4" fmla="*/ 2452052 h 2452052"/>
                <a:gd name="connsiteX5" fmla="*/ 408617 w 1266103"/>
                <a:gd name="connsiteY5" fmla="*/ 13651 h 2452052"/>
                <a:gd name="connsiteX0" fmla="*/ 417042 w 1274528"/>
                <a:gd name="connsiteY0" fmla="*/ 13651 h 2452052"/>
                <a:gd name="connsiteX1" fmla="*/ 649782 w 1274528"/>
                <a:gd name="connsiteY1" fmla="*/ 93164 h 2452052"/>
                <a:gd name="connsiteX2" fmla="*/ 880866 w 1274528"/>
                <a:gd name="connsiteY2" fmla="*/ 40156 h 2452052"/>
                <a:gd name="connsiteX3" fmla="*/ 986884 w 1274528"/>
                <a:gd name="connsiteY3" fmla="*/ 2452052 h 2452052"/>
                <a:gd name="connsiteX4" fmla="*/ 297771 w 1274528"/>
                <a:gd name="connsiteY4" fmla="*/ 2452052 h 2452052"/>
                <a:gd name="connsiteX5" fmla="*/ 417042 w 1274528"/>
                <a:gd name="connsiteY5" fmla="*/ 13651 h 2452052"/>
                <a:gd name="connsiteX0" fmla="*/ 417042 w 1226121"/>
                <a:gd name="connsiteY0" fmla="*/ 13651 h 2452052"/>
                <a:gd name="connsiteX1" fmla="*/ 649782 w 1226121"/>
                <a:gd name="connsiteY1" fmla="*/ 93164 h 2452052"/>
                <a:gd name="connsiteX2" fmla="*/ 880866 w 1226121"/>
                <a:gd name="connsiteY2" fmla="*/ 40156 h 2452052"/>
                <a:gd name="connsiteX3" fmla="*/ 986884 w 1226121"/>
                <a:gd name="connsiteY3" fmla="*/ 2452052 h 2452052"/>
                <a:gd name="connsiteX4" fmla="*/ 297771 w 1226121"/>
                <a:gd name="connsiteY4" fmla="*/ 2452052 h 2452052"/>
                <a:gd name="connsiteX5" fmla="*/ 417042 w 1226121"/>
                <a:gd name="connsiteY5" fmla="*/ 13651 h 2452052"/>
                <a:gd name="connsiteX0" fmla="*/ 417042 w 1229924"/>
                <a:gd name="connsiteY0" fmla="*/ 13651 h 2452052"/>
                <a:gd name="connsiteX1" fmla="*/ 649782 w 1229924"/>
                <a:gd name="connsiteY1" fmla="*/ 93164 h 2452052"/>
                <a:gd name="connsiteX2" fmla="*/ 880866 w 1229924"/>
                <a:gd name="connsiteY2" fmla="*/ 40156 h 2452052"/>
                <a:gd name="connsiteX3" fmla="*/ 986884 w 1229924"/>
                <a:gd name="connsiteY3" fmla="*/ 2452052 h 2452052"/>
                <a:gd name="connsiteX4" fmla="*/ 297771 w 1229924"/>
                <a:gd name="connsiteY4" fmla="*/ 2452052 h 2452052"/>
                <a:gd name="connsiteX5" fmla="*/ 417042 w 1229924"/>
                <a:gd name="connsiteY5" fmla="*/ 13651 h 245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9924" h="2452052">
                  <a:moveTo>
                    <a:pt x="417042" y="13651"/>
                  </a:moveTo>
                  <a:cubicBezTo>
                    <a:pt x="538382" y="-38391"/>
                    <a:pt x="533205" y="73768"/>
                    <a:pt x="649782" y="93164"/>
                  </a:cubicBezTo>
                  <a:cubicBezTo>
                    <a:pt x="720460" y="75495"/>
                    <a:pt x="781613" y="-37426"/>
                    <a:pt x="880866" y="40156"/>
                  </a:cubicBezTo>
                  <a:cubicBezTo>
                    <a:pt x="946229" y="95995"/>
                    <a:pt x="1561145" y="1171009"/>
                    <a:pt x="986884" y="2452052"/>
                  </a:cubicBezTo>
                  <a:lnTo>
                    <a:pt x="297771" y="2452052"/>
                  </a:lnTo>
                  <a:cubicBezTo>
                    <a:pt x="-409011" y="804364"/>
                    <a:pt x="356233" y="85365"/>
                    <a:pt x="417042" y="13651"/>
                  </a:cubicBezTo>
                  <a:close/>
                </a:path>
              </a:pathLst>
            </a:custGeom>
            <a:solidFill>
              <a:srgbClr val="F3381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7" name="Rectangle 4">
              <a:extLst>
                <a:ext uri="{FF2B5EF4-FFF2-40B4-BE49-F238E27FC236}">
                  <a16:creationId xmlns:a16="http://schemas.microsoft.com/office/drawing/2014/main" id="{7F894192-3200-A40A-FB36-142D6FB5FA83}"/>
                </a:ext>
              </a:extLst>
            </p:cNvPr>
            <p:cNvSpPr/>
            <p:nvPr/>
          </p:nvSpPr>
          <p:spPr>
            <a:xfrm>
              <a:off x="4383957" y="3976084"/>
              <a:ext cx="863420" cy="604487"/>
            </a:xfrm>
            <a:custGeom>
              <a:avLst/>
              <a:gdLst>
                <a:gd name="connsiteX0" fmla="*/ 0 w 808382"/>
                <a:gd name="connsiteY0" fmla="*/ 0 h 2464905"/>
                <a:gd name="connsiteX1" fmla="*/ 808382 w 808382"/>
                <a:gd name="connsiteY1" fmla="*/ 0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0 w 808382"/>
                <a:gd name="connsiteY0" fmla="*/ 0 h 2464905"/>
                <a:gd name="connsiteX1" fmla="*/ 649355 w 808382"/>
                <a:gd name="connsiteY1" fmla="*/ 53009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185531 w 808382"/>
                <a:gd name="connsiteY0" fmla="*/ 0 h 2438401"/>
                <a:gd name="connsiteX1" fmla="*/ 649355 w 808382"/>
                <a:gd name="connsiteY1" fmla="*/ 26505 h 2438401"/>
                <a:gd name="connsiteX2" fmla="*/ 808382 w 808382"/>
                <a:gd name="connsiteY2" fmla="*/ 2438401 h 2438401"/>
                <a:gd name="connsiteX3" fmla="*/ 0 w 808382"/>
                <a:gd name="connsiteY3" fmla="*/ 2438401 h 2438401"/>
                <a:gd name="connsiteX4" fmla="*/ 185531 w 808382"/>
                <a:gd name="connsiteY4" fmla="*/ 0 h 2438401"/>
                <a:gd name="connsiteX0" fmla="*/ 185531 w 808382"/>
                <a:gd name="connsiteY0" fmla="*/ 160 h 2438561"/>
                <a:gd name="connsiteX1" fmla="*/ 437321 w 808382"/>
                <a:gd name="connsiteY1" fmla="*/ 79673 h 2438561"/>
                <a:gd name="connsiteX2" fmla="*/ 649355 w 808382"/>
                <a:gd name="connsiteY2" fmla="*/ 26665 h 2438561"/>
                <a:gd name="connsiteX3" fmla="*/ 808382 w 808382"/>
                <a:gd name="connsiteY3" fmla="*/ 2438561 h 2438561"/>
                <a:gd name="connsiteX4" fmla="*/ 0 w 808382"/>
                <a:gd name="connsiteY4" fmla="*/ 2438561 h 2438561"/>
                <a:gd name="connsiteX5" fmla="*/ 185531 w 808382"/>
                <a:gd name="connsiteY5" fmla="*/ 160 h 2438561"/>
                <a:gd name="connsiteX0" fmla="*/ 393316 w 1016167"/>
                <a:gd name="connsiteY0" fmla="*/ 160 h 2438561"/>
                <a:gd name="connsiteX1" fmla="*/ 645106 w 1016167"/>
                <a:gd name="connsiteY1" fmla="*/ 79673 h 2438561"/>
                <a:gd name="connsiteX2" fmla="*/ 857140 w 1016167"/>
                <a:gd name="connsiteY2" fmla="*/ 26665 h 2438561"/>
                <a:gd name="connsiteX3" fmla="*/ 1016167 w 1016167"/>
                <a:gd name="connsiteY3" fmla="*/ 2438561 h 2438561"/>
                <a:gd name="connsiteX4" fmla="*/ 207785 w 1016167"/>
                <a:gd name="connsiteY4" fmla="*/ 2438561 h 2438561"/>
                <a:gd name="connsiteX5" fmla="*/ 393316 w 1016167"/>
                <a:gd name="connsiteY5" fmla="*/ 160 h 2438561"/>
                <a:gd name="connsiteX0" fmla="*/ 402887 w 1025738"/>
                <a:gd name="connsiteY0" fmla="*/ 160 h 2438561"/>
                <a:gd name="connsiteX1" fmla="*/ 654677 w 1025738"/>
                <a:gd name="connsiteY1" fmla="*/ 79673 h 2438561"/>
                <a:gd name="connsiteX2" fmla="*/ 866711 w 1025738"/>
                <a:gd name="connsiteY2" fmla="*/ 26665 h 2438561"/>
                <a:gd name="connsiteX3" fmla="*/ 1025738 w 1025738"/>
                <a:gd name="connsiteY3" fmla="*/ 2438561 h 2438561"/>
                <a:gd name="connsiteX4" fmla="*/ 217356 w 1025738"/>
                <a:gd name="connsiteY4" fmla="*/ 2438561 h 2438561"/>
                <a:gd name="connsiteX5" fmla="*/ 402887 w 1025738"/>
                <a:gd name="connsiteY5" fmla="*/ 160 h 2438561"/>
                <a:gd name="connsiteX0" fmla="*/ 395647 w 1018498"/>
                <a:gd name="connsiteY0" fmla="*/ 160 h 2438561"/>
                <a:gd name="connsiteX1" fmla="*/ 647437 w 1018498"/>
                <a:gd name="connsiteY1" fmla="*/ 79673 h 2438561"/>
                <a:gd name="connsiteX2" fmla="*/ 859471 w 1018498"/>
                <a:gd name="connsiteY2" fmla="*/ 26665 h 2438561"/>
                <a:gd name="connsiteX3" fmla="*/ 1018498 w 1018498"/>
                <a:gd name="connsiteY3" fmla="*/ 2438561 h 2438561"/>
                <a:gd name="connsiteX4" fmla="*/ 210116 w 1018498"/>
                <a:gd name="connsiteY4" fmla="*/ 2438561 h 2438561"/>
                <a:gd name="connsiteX5" fmla="*/ 395647 w 1018498"/>
                <a:gd name="connsiteY5" fmla="*/ 160 h 2438561"/>
                <a:gd name="connsiteX0" fmla="*/ 343595 w 966446"/>
                <a:gd name="connsiteY0" fmla="*/ 160 h 2438561"/>
                <a:gd name="connsiteX1" fmla="*/ 595385 w 966446"/>
                <a:gd name="connsiteY1" fmla="*/ 79673 h 2438561"/>
                <a:gd name="connsiteX2" fmla="*/ 807419 w 966446"/>
                <a:gd name="connsiteY2" fmla="*/ 26665 h 2438561"/>
                <a:gd name="connsiteX3" fmla="*/ 966446 w 966446"/>
                <a:gd name="connsiteY3" fmla="*/ 2438561 h 2438561"/>
                <a:gd name="connsiteX4" fmla="*/ 224324 w 966446"/>
                <a:gd name="connsiteY4" fmla="*/ 2438561 h 2438561"/>
                <a:gd name="connsiteX5" fmla="*/ 343595 w 966446"/>
                <a:gd name="connsiteY5" fmla="*/ 160 h 2438561"/>
                <a:gd name="connsiteX0" fmla="*/ 419935 w 1042786"/>
                <a:gd name="connsiteY0" fmla="*/ 160 h 2438561"/>
                <a:gd name="connsiteX1" fmla="*/ 671725 w 1042786"/>
                <a:gd name="connsiteY1" fmla="*/ 79673 h 2438561"/>
                <a:gd name="connsiteX2" fmla="*/ 883759 w 1042786"/>
                <a:gd name="connsiteY2" fmla="*/ 26665 h 2438561"/>
                <a:gd name="connsiteX3" fmla="*/ 1042786 w 1042786"/>
                <a:gd name="connsiteY3" fmla="*/ 2438561 h 2438561"/>
                <a:gd name="connsiteX4" fmla="*/ 300664 w 1042786"/>
                <a:gd name="connsiteY4" fmla="*/ 2438561 h 2438561"/>
                <a:gd name="connsiteX5" fmla="*/ 419935 w 1042786"/>
                <a:gd name="connsiteY5" fmla="*/ 160 h 2438561"/>
                <a:gd name="connsiteX0" fmla="*/ 419935 w 989777"/>
                <a:gd name="connsiteY0" fmla="*/ 160 h 2438561"/>
                <a:gd name="connsiteX1" fmla="*/ 671725 w 989777"/>
                <a:gd name="connsiteY1" fmla="*/ 79673 h 2438561"/>
                <a:gd name="connsiteX2" fmla="*/ 883759 w 989777"/>
                <a:gd name="connsiteY2" fmla="*/ 26665 h 2438561"/>
                <a:gd name="connsiteX3" fmla="*/ 989777 w 989777"/>
                <a:gd name="connsiteY3" fmla="*/ 2438561 h 2438561"/>
                <a:gd name="connsiteX4" fmla="*/ 300664 w 989777"/>
                <a:gd name="connsiteY4" fmla="*/ 2438561 h 2438561"/>
                <a:gd name="connsiteX5" fmla="*/ 419935 w 989777"/>
                <a:gd name="connsiteY5" fmla="*/ 160 h 2438561"/>
                <a:gd name="connsiteX0" fmla="*/ 419935 w 1226865"/>
                <a:gd name="connsiteY0" fmla="*/ 160 h 2438561"/>
                <a:gd name="connsiteX1" fmla="*/ 671725 w 1226865"/>
                <a:gd name="connsiteY1" fmla="*/ 79673 h 2438561"/>
                <a:gd name="connsiteX2" fmla="*/ 883759 w 1226865"/>
                <a:gd name="connsiteY2" fmla="*/ 26665 h 2438561"/>
                <a:gd name="connsiteX3" fmla="*/ 989777 w 1226865"/>
                <a:gd name="connsiteY3" fmla="*/ 2438561 h 2438561"/>
                <a:gd name="connsiteX4" fmla="*/ 300664 w 1226865"/>
                <a:gd name="connsiteY4" fmla="*/ 2438561 h 2438561"/>
                <a:gd name="connsiteX5" fmla="*/ 419935 w 1226865"/>
                <a:gd name="connsiteY5" fmla="*/ 160 h 2438561"/>
                <a:gd name="connsiteX0" fmla="*/ 419935 w 1277421"/>
                <a:gd name="connsiteY0" fmla="*/ 160 h 2438561"/>
                <a:gd name="connsiteX1" fmla="*/ 671725 w 1277421"/>
                <a:gd name="connsiteY1" fmla="*/ 79673 h 2438561"/>
                <a:gd name="connsiteX2" fmla="*/ 883759 w 1277421"/>
                <a:gd name="connsiteY2" fmla="*/ 26665 h 2438561"/>
                <a:gd name="connsiteX3" fmla="*/ 989777 w 1277421"/>
                <a:gd name="connsiteY3" fmla="*/ 2438561 h 2438561"/>
                <a:gd name="connsiteX4" fmla="*/ 300664 w 1277421"/>
                <a:gd name="connsiteY4" fmla="*/ 2438561 h 2438561"/>
                <a:gd name="connsiteX5" fmla="*/ 419935 w 1277421"/>
                <a:gd name="connsiteY5" fmla="*/ 160 h 2438561"/>
                <a:gd name="connsiteX0" fmla="*/ 419935 w 1277421"/>
                <a:gd name="connsiteY0" fmla="*/ 216 h 2438617"/>
                <a:gd name="connsiteX1" fmla="*/ 671725 w 1277421"/>
                <a:gd name="connsiteY1" fmla="*/ 79729 h 2438617"/>
                <a:gd name="connsiteX2" fmla="*/ 883759 w 1277421"/>
                <a:gd name="connsiteY2" fmla="*/ 26721 h 2438617"/>
                <a:gd name="connsiteX3" fmla="*/ 989777 w 1277421"/>
                <a:gd name="connsiteY3" fmla="*/ 2438617 h 2438617"/>
                <a:gd name="connsiteX4" fmla="*/ 300664 w 1277421"/>
                <a:gd name="connsiteY4" fmla="*/ 2438617 h 2438617"/>
                <a:gd name="connsiteX5" fmla="*/ 419935 w 1277421"/>
                <a:gd name="connsiteY5" fmla="*/ 216 h 2438617"/>
                <a:gd name="connsiteX0" fmla="*/ 419935 w 1277421"/>
                <a:gd name="connsiteY0" fmla="*/ 18809 h 2457210"/>
                <a:gd name="connsiteX1" fmla="*/ 671725 w 1277421"/>
                <a:gd name="connsiteY1" fmla="*/ 98322 h 2457210"/>
                <a:gd name="connsiteX2" fmla="*/ 883759 w 1277421"/>
                <a:gd name="connsiteY2" fmla="*/ 45314 h 2457210"/>
                <a:gd name="connsiteX3" fmla="*/ 989777 w 1277421"/>
                <a:gd name="connsiteY3" fmla="*/ 2457210 h 2457210"/>
                <a:gd name="connsiteX4" fmla="*/ 300664 w 1277421"/>
                <a:gd name="connsiteY4" fmla="*/ 2457210 h 2457210"/>
                <a:gd name="connsiteX5" fmla="*/ 419935 w 1277421"/>
                <a:gd name="connsiteY5" fmla="*/ 18809 h 2457210"/>
                <a:gd name="connsiteX0" fmla="*/ 419935 w 1277421"/>
                <a:gd name="connsiteY0" fmla="*/ 428 h 2438829"/>
                <a:gd name="connsiteX1" fmla="*/ 671725 w 1277421"/>
                <a:gd name="connsiteY1" fmla="*/ 79941 h 2438829"/>
                <a:gd name="connsiteX2" fmla="*/ 883759 w 1277421"/>
                <a:gd name="connsiteY2" fmla="*/ 26933 h 2438829"/>
                <a:gd name="connsiteX3" fmla="*/ 989777 w 1277421"/>
                <a:gd name="connsiteY3" fmla="*/ 2438829 h 2438829"/>
                <a:gd name="connsiteX4" fmla="*/ 300664 w 1277421"/>
                <a:gd name="connsiteY4" fmla="*/ 2438829 h 2438829"/>
                <a:gd name="connsiteX5" fmla="*/ 419935 w 1277421"/>
                <a:gd name="connsiteY5" fmla="*/ 428 h 2438829"/>
                <a:gd name="connsiteX0" fmla="*/ 419935 w 1277421"/>
                <a:gd name="connsiteY0" fmla="*/ 13651 h 2452052"/>
                <a:gd name="connsiteX1" fmla="*/ 67172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19935 w 1277421"/>
                <a:gd name="connsiteY0" fmla="*/ 13651 h 2452052"/>
                <a:gd name="connsiteX1" fmla="*/ 65267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08617 w 1266103"/>
                <a:gd name="connsiteY0" fmla="*/ 13651 h 2452052"/>
                <a:gd name="connsiteX1" fmla="*/ 641357 w 1266103"/>
                <a:gd name="connsiteY1" fmla="*/ 93164 h 2452052"/>
                <a:gd name="connsiteX2" fmla="*/ 872441 w 1266103"/>
                <a:gd name="connsiteY2" fmla="*/ 40156 h 2452052"/>
                <a:gd name="connsiteX3" fmla="*/ 978459 w 1266103"/>
                <a:gd name="connsiteY3" fmla="*/ 2452052 h 2452052"/>
                <a:gd name="connsiteX4" fmla="*/ 289346 w 1266103"/>
                <a:gd name="connsiteY4" fmla="*/ 2452052 h 2452052"/>
                <a:gd name="connsiteX5" fmla="*/ 408617 w 1266103"/>
                <a:gd name="connsiteY5" fmla="*/ 13651 h 2452052"/>
                <a:gd name="connsiteX0" fmla="*/ 417042 w 1274528"/>
                <a:gd name="connsiteY0" fmla="*/ 13651 h 2452052"/>
                <a:gd name="connsiteX1" fmla="*/ 649782 w 1274528"/>
                <a:gd name="connsiteY1" fmla="*/ 93164 h 2452052"/>
                <a:gd name="connsiteX2" fmla="*/ 880866 w 1274528"/>
                <a:gd name="connsiteY2" fmla="*/ 40156 h 2452052"/>
                <a:gd name="connsiteX3" fmla="*/ 986884 w 1274528"/>
                <a:gd name="connsiteY3" fmla="*/ 2452052 h 2452052"/>
                <a:gd name="connsiteX4" fmla="*/ 297771 w 1274528"/>
                <a:gd name="connsiteY4" fmla="*/ 2452052 h 2452052"/>
                <a:gd name="connsiteX5" fmla="*/ 417042 w 1274528"/>
                <a:gd name="connsiteY5" fmla="*/ 13651 h 2452052"/>
                <a:gd name="connsiteX0" fmla="*/ 417042 w 1226121"/>
                <a:gd name="connsiteY0" fmla="*/ 13651 h 2452052"/>
                <a:gd name="connsiteX1" fmla="*/ 649782 w 1226121"/>
                <a:gd name="connsiteY1" fmla="*/ 93164 h 2452052"/>
                <a:gd name="connsiteX2" fmla="*/ 880866 w 1226121"/>
                <a:gd name="connsiteY2" fmla="*/ 40156 h 2452052"/>
                <a:gd name="connsiteX3" fmla="*/ 986884 w 1226121"/>
                <a:gd name="connsiteY3" fmla="*/ 2452052 h 2452052"/>
                <a:gd name="connsiteX4" fmla="*/ 297771 w 1226121"/>
                <a:gd name="connsiteY4" fmla="*/ 2452052 h 2452052"/>
                <a:gd name="connsiteX5" fmla="*/ 417042 w 1226121"/>
                <a:gd name="connsiteY5" fmla="*/ 13651 h 2452052"/>
                <a:gd name="connsiteX0" fmla="*/ 417042 w 1229924"/>
                <a:gd name="connsiteY0" fmla="*/ 13651 h 2452052"/>
                <a:gd name="connsiteX1" fmla="*/ 649782 w 1229924"/>
                <a:gd name="connsiteY1" fmla="*/ 93164 h 2452052"/>
                <a:gd name="connsiteX2" fmla="*/ 880866 w 1229924"/>
                <a:gd name="connsiteY2" fmla="*/ 40156 h 2452052"/>
                <a:gd name="connsiteX3" fmla="*/ 986884 w 1229924"/>
                <a:gd name="connsiteY3" fmla="*/ 2452052 h 2452052"/>
                <a:gd name="connsiteX4" fmla="*/ 297771 w 1229924"/>
                <a:gd name="connsiteY4" fmla="*/ 2452052 h 2452052"/>
                <a:gd name="connsiteX5" fmla="*/ 417042 w 1229924"/>
                <a:gd name="connsiteY5" fmla="*/ 13651 h 2452052"/>
                <a:gd name="connsiteX0" fmla="*/ 297098 w 1272841"/>
                <a:gd name="connsiteY0" fmla="*/ 4685 h 2729157"/>
                <a:gd name="connsiteX1" fmla="*/ 692699 w 1272841"/>
                <a:gd name="connsiteY1" fmla="*/ 370269 h 2729157"/>
                <a:gd name="connsiteX2" fmla="*/ 923783 w 1272841"/>
                <a:gd name="connsiteY2" fmla="*/ 317261 h 2729157"/>
                <a:gd name="connsiteX3" fmla="*/ 1029801 w 1272841"/>
                <a:gd name="connsiteY3" fmla="*/ 2729157 h 2729157"/>
                <a:gd name="connsiteX4" fmla="*/ 340688 w 1272841"/>
                <a:gd name="connsiteY4" fmla="*/ 2729157 h 2729157"/>
                <a:gd name="connsiteX5" fmla="*/ 297098 w 1272841"/>
                <a:gd name="connsiteY5" fmla="*/ 4685 h 2729157"/>
                <a:gd name="connsiteX0" fmla="*/ 297098 w 1321637"/>
                <a:gd name="connsiteY0" fmla="*/ 4685 h 2729157"/>
                <a:gd name="connsiteX1" fmla="*/ 692699 w 1321637"/>
                <a:gd name="connsiteY1" fmla="*/ 370269 h 2729157"/>
                <a:gd name="connsiteX2" fmla="*/ 1099671 w 1321637"/>
                <a:gd name="connsiteY2" fmla="*/ 72056 h 2729157"/>
                <a:gd name="connsiteX3" fmla="*/ 1029801 w 1321637"/>
                <a:gd name="connsiteY3" fmla="*/ 2729157 h 2729157"/>
                <a:gd name="connsiteX4" fmla="*/ 340688 w 1321637"/>
                <a:gd name="connsiteY4" fmla="*/ 2729157 h 2729157"/>
                <a:gd name="connsiteX5" fmla="*/ 297098 w 1321637"/>
                <a:gd name="connsiteY5" fmla="*/ 4685 h 2729157"/>
                <a:gd name="connsiteX0" fmla="*/ 437186 w 1461725"/>
                <a:gd name="connsiteY0" fmla="*/ 4685 h 2729157"/>
                <a:gd name="connsiteX1" fmla="*/ 832787 w 1461725"/>
                <a:gd name="connsiteY1" fmla="*/ 370269 h 2729157"/>
                <a:gd name="connsiteX2" fmla="*/ 1239759 w 1461725"/>
                <a:gd name="connsiteY2" fmla="*/ 72056 h 2729157"/>
                <a:gd name="connsiteX3" fmla="*/ 1169889 w 1461725"/>
                <a:gd name="connsiteY3" fmla="*/ 2729157 h 2729157"/>
                <a:gd name="connsiteX4" fmla="*/ 291858 w 1461725"/>
                <a:gd name="connsiteY4" fmla="*/ 2504383 h 2729157"/>
                <a:gd name="connsiteX5" fmla="*/ 437186 w 1461725"/>
                <a:gd name="connsiteY5" fmla="*/ 4685 h 2729157"/>
                <a:gd name="connsiteX0" fmla="*/ 228857 w 1253396"/>
                <a:gd name="connsiteY0" fmla="*/ 4685 h 2729157"/>
                <a:gd name="connsiteX1" fmla="*/ 624458 w 1253396"/>
                <a:gd name="connsiteY1" fmla="*/ 370269 h 2729157"/>
                <a:gd name="connsiteX2" fmla="*/ 1031430 w 1253396"/>
                <a:gd name="connsiteY2" fmla="*/ 72056 h 2729157"/>
                <a:gd name="connsiteX3" fmla="*/ 961560 w 1253396"/>
                <a:gd name="connsiteY3" fmla="*/ 2729157 h 2729157"/>
                <a:gd name="connsiteX4" fmla="*/ 83529 w 1253396"/>
                <a:gd name="connsiteY4" fmla="*/ 2504383 h 2729157"/>
                <a:gd name="connsiteX5" fmla="*/ 228857 w 1253396"/>
                <a:gd name="connsiteY5" fmla="*/ 4685 h 2729157"/>
                <a:gd name="connsiteX0" fmla="*/ 110298 w 1291184"/>
                <a:gd name="connsiteY0" fmla="*/ 127524 h 2668090"/>
                <a:gd name="connsiteX1" fmla="*/ 662246 w 1291184"/>
                <a:gd name="connsiteY1" fmla="*/ 309202 h 2668090"/>
                <a:gd name="connsiteX2" fmla="*/ 1069218 w 1291184"/>
                <a:gd name="connsiteY2" fmla="*/ 10989 h 2668090"/>
                <a:gd name="connsiteX3" fmla="*/ 999348 w 1291184"/>
                <a:gd name="connsiteY3" fmla="*/ 2668090 h 2668090"/>
                <a:gd name="connsiteX4" fmla="*/ 121317 w 1291184"/>
                <a:gd name="connsiteY4" fmla="*/ 2443316 h 2668090"/>
                <a:gd name="connsiteX5" fmla="*/ 110298 w 1291184"/>
                <a:gd name="connsiteY5" fmla="*/ 127524 h 2668090"/>
                <a:gd name="connsiteX0" fmla="*/ 110298 w 1291184"/>
                <a:gd name="connsiteY0" fmla="*/ 222538 h 2763104"/>
                <a:gd name="connsiteX1" fmla="*/ 662246 w 1291184"/>
                <a:gd name="connsiteY1" fmla="*/ 404216 h 2763104"/>
                <a:gd name="connsiteX2" fmla="*/ 1069218 w 1291184"/>
                <a:gd name="connsiteY2" fmla="*/ 106003 h 2763104"/>
                <a:gd name="connsiteX3" fmla="*/ 999348 w 1291184"/>
                <a:gd name="connsiteY3" fmla="*/ 2763104 h 2763104"/>
                <a:gd name="connsiteX4" fmla="*/ 121317 w 1291184"/>
                <a:gd name="connsiteY4" fmla="*/ 2538330 h 2763104"/>
                <a:gd name="connsiteX5" fmla="*/ 110298 w 1291184"/>
                <a:gd name="connsiteY5" fmla="*/ 222538 h 2763104"/>
                <a:gd name="connsiteX0" fmla="*/ 52784 w 1233670"/>
                <a:gd name="connsiteY0" fmla="*/ 222538 h 2763104"/>
                <a:gd name="connsiteX1" fmla="*/ 604732 w 1233670"/>
                <a:gd name="connsiteY1" fmla="*/ 404216 h 2763104"/>
                <a:gd name="connsiteX2" fmla="*/ 1011704 w 1233670"/>
                <a:gd name="connsiteY2" fmla="*/ 106003 h 2763104"/>
                <a:gd name="connsiteX3" fmla="*/ 941834 w 1233670"/>
                <a:gd name="connsiteY3" fmla="*/ 2763104 h 2763104"/>
                <a:gd name="connsiteX4" fmla="*/ 63803 w 1233670"/>
                <a:gd name="connsiteY4" fmla="*/ 2538330 h 2763104"/>
                <a:gd name="connsiteX5" fmla="*/ 52784 w 1233670"/>
                <a:gd name="connsiteY5" fmla="*/ 222538 h 2763104"/>
                <a:gd name="connsiteX0" fmla="*/ 52784 w 1355775"/>
                <a:gd name="connsiteY0" fmla="*/ 222538 h 2538330"/>
                <a:gd name="connsiteX1" fmla="*/ 604732 w 1355775"/>
                <a:gd name="connsiteY1" fmla="*/ 404216 h 2538330"/>
                <a:gd name="connsiteX2" fmla="*/ 1011704 w 1355775"/>
                <a:gd name="connsiteY2" fmla="*/ 106003 h 2538330"/>
                <a:gd name="connsiteX3" fmla="*/ 1111210 w 1355775"/>
                <a:gd name="connsiteY3" fmla="*/ 2456595 h 2538330"/>
                <a:gd name="connsiteX4" fmla="*/ 63803 w 1355775"/>
                <a:gd name="connsiteY4" fmla="*/ 2538330 h 2538330"/>
                <a:gd name="connsiteX5" fmla="*/ 52784 w 1355775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77792 h 2593584"/>
                <a:gd name="connsiteX1" fmla="*/ 604732 w 1379241"/>
                <a:gd name="connsiteY1" fmla="*/ 459470 h 2593584"/>
                <a:gd name="connsiteX2" fmla="*/ 1102906 w 1379241"/>
                <a:gd name="connsiteY2" fmla="*/ 161256 h 2593584"/>
                <a:gd name="connsiteX3" fmla="*/ 1111210 w 1379241"/>
                <a:gd name="connsiteY3" fmla="*/ 2511849 h 2593584"/>
                <a:gd name="connsiteX4" fmla="*/ 63803 w 1379241"/>
                <a:gd name="connsiteY4" fmla="*/ 2593584 h 2593584"/>
                <a:gd name="connsiteX5" fmla="*/ 52784 w 1379241"/>
                <a:gd name="connsiteY5" fmla="*/ 277792 h 2593584"/>
                <a:gd name="connsiteX0" fmla="*/ 52784 w 1388657"/>
                <a:gd name="connsiteY0" fmla="*/ 277792 h 2593584"/>
                <a:gd name="connsiteX1" fmla="*/ 604732 w 1388657"/>
                <a:gd name="connsiteY1" fmla="*/ 459470 h 2593584"/>
                <a:gd name="connsiteX2" fmla="*/ 1102906 w 1388657"/>
                <a:gd name="connsiteY2" fmla="*/ 161256 h 2593584"/>
                <a:gd name="connsiteX3" fmla="*/ 1124239 w 1388657"/>
                <a:gd name="connsiteY3" fmla="*/ 2511849 h 2593584"/>
                <a:gd name="connsiteX4" fmla="*/ 63803 w 1388657"/>
                <a:gd name="connsiteY4" fmla="*/ 2593584 h 2593584"/>
                <a:gd name="connsiteX5" fmla="*/ 52784 w 1388657"/>
                <a:gd name="connsiteY5" fmla="*/ 277792 h 2593584"/>
                <a:gd name="connsiteX0" fmla="*/ 52784 w 1181038"/>
                <a:gd name="connsiteY0" fmla="*/ 277792 h 2593584"/>
                <a:gd name="connsiteX1" fmla="*/ 604732 w 1181038"/>
                <a:gd name="connsiteY1" fmla="*/ 459470 h 2593584"/>
                <a:gd name="connsiteX2" fmla="*/ 1102906 w 1181038"/>
                <a:gd name="connsiteY2" fmla="*/ 161256 h 2593584"/>
                <a:gd name="connsiteX3" fmla="*/ 1124239 w 1181038"/>
                <a:gd name="connsiteY3" fmla="*/ 2511849 h 2593584"/>
                <a:gd name="connsiteX4" fmla="*/ 63803 w 1181038"/>
                <a:gd name="connsiteY4" fmla="*/ 2593584 h 2593584"/>
                <a:gd name="connsiteX5" fmla="*/ 52784 w 1181038"/>
                <a:gd name="connsiteY5" fmla="*/ 277792 h 259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1038" h="2593584">
                  <a:moveTo>
                    <a:pt x="52784" y="277792"/>
                  </a:moveTo>
                  <a:cubicBezTo>
                    <a:pt x="343499" y="-305526"/>
                    <a:pt x="488155" y="440074"/>
                    <a:pt x="604732" y="459470"/>
                  </a:cubicBezTo>
                  <a:cubicBezTo>
                    <a:pt x="675410" y="441801"/>
                    <a:pt x="997137" y="-325001"/>
                    <a:pt x="1102906" y="161256"/>
                  </a:cubicBezTo>
                  <a:cubicBezTo>
                    <a:pt x="1168269" y="217095"/>
                    <a:pt x="1229461" y="1925553"/>
                    <a:pt x="1124239" y="2511849"/>
                  </a:cubicBezTo>
                  <a:lnTo>
                    <a:pt x="63803" y="2593584"/>
                  </a:lnTo>
                  <a:cubicBezTo>
                    <a:pt x="-30622" y="1354567"/>
                    <a:pt x="-8025" y="349506"/>
                    <a:pt x="52784" y="277792"/>
                  </a:cubicBezTo>
                  <a:close/>
                </a:path>
              </a:pathLst>
            </a:custGeom>
            <a:solidFill>
              <a:srgbClr val="F3381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8" name="Rectangle 4">
              <a:extLst>
                <a:ext uri="{FF2B5EF4-FFF2-40B4-BE49-F238E27FC236}">
                  <a16:creationId xmlns:a16="http://schemas.microsoft.com/office/drawing/2014/main" id="{A333A5E2-DDD8-CD5E-1937-7340609E7EE9}"/>
                </a:ext>
              </a:extLst>
            </p:cNvPr>
            <p:cNvSpPr/>
            <p:nvPr/>
          </p:nvSpPr>
          <p:spPr>
            <a:xfrm>
              <a:off x="4383957" y="4474562"/>
              <a:ext cx="863420" cy="622413"/>
            </a:xfrm>
            <a:custGeom>
              <a:avLst/>
              <a:gdLst>
                <a:gd name="connsiteX0" fmla="*/ 0 w 808382"/>
                <a:gd name="connsiteY0" fmla="*/ 0 h 2464905"/>
                <a:gd name="connsiteX1" fmla="*/ 808382 w 808382"/>
                <a:gd name="connsiteY1" fmla="*/ 0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0 w 808382"/>
                <a:gd name="connsiteY0" fmla="*/ 0 h 2464905"/>
                <a:gd name="connsiteX1" fmla="*/ 649355 w 808382"/>
                <a:gd name="connsiteY1" fmla="*/ 53009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185531 w 808382"/>
                <a:gd name="connsiteY0" fmla="*/ 0 h 2438401"/>
                <a:gd name="connsiteX1" fmla="*/ 649355 w 808382"/>
                <a:gd name="connsiteY1" fmla="*/ 26505 h 2438401"/>
                <a:gd name="connsiteX2" fmla="*/ 808382 w 808382"/>
                <a:gd name="connsiteY2" fmla="*/ 2438401 h 2438401"/>
                <a:gd name="connsiteX3" fmla="*/ 0 w 808382"/>
                <a:gd name="connsiteY3" fmla="*/ 2438401 h 2438401"/>
                <a:gd name="connsiteX4" fmla="*/ 185531 w 808382"/>
                <a:gd name="connsiteY4" fmla="*/ 0 h 2438401"/>
                <a:gd name="connsiteX0" fmla="*/ 185531 w 808382"/>
                <a:gd name="connsiteY0" fmla="*/ 160 h 2438561"/>
                <a:gd name="connsiteX1" fmla="*/ 437321 w 808382"/>
                <a:gd name="connsiteY1" fmla="*/ 79673 h 2438561"/>
                <a:gd name="connsiteX2" fmla="*/ 649355 w 808382"/>
                <a:gd name="connsiteY2" fmla="*/ 26665 h 2438561"/>
                <a:gd name="connsiteX3" fmla="*/ 808382 w 808382"/>
                <a:gd name="connsiteY3" fmla="*/ 2438561 h 2438561"/>
                <a:gd name="connsiteX4" fmla="*/ 0 w 808382"/>
                <a:gd name="connsiteY4" fmla="*/ 2438561 h 2438561"/>
                <a:gd name="connsiteX5" fmla="*/ 185531 w 808382"/>
                <a:gd name="connsiteY5" fmla="*/ 160 h 2438561"/>
                <a:gd name="connsiteX0" fmla="*/ 393316 w 1016167"/>
                <a:gd name="connsiteY0" fmla="*/ 160 h 2438561"/>
                <a:gd name="connsiteX1" fmla="*/ 645106 w 1016167"/>
                <a:gd name="connsiteY1" fmla="*/ 79673 h 2438561"/>
                <a:gd name="connsiteX2" fmla="*/ 857140 w 1016167"/>
                <a:gd name="connsiteY2" fmla="*/ 26665 h 2438561"/>
                <a:gd name="connsiteX3" fmla="*/ 1016167 w 1016167"/>
                <a:gd name="connsiteY3" fmla="*/ 2438561 h 2438561"/>
                <a:gd name="connsiteX4" fmla="*/ 207785 w 1016167"/>
                <a:gd name="connsiteY4" fmla="*/ 2438561 h 2438561"/>
                <a:gd name="connsiteX5" fmla="*/ 393316 w 1016167"/>
                <a:gd name="connsiteY5" fmla="*/ 160 h 2438561"/>
                <a:gd name="connsiteX0" fmla="*/ 402887 w 1025738"/>
                <a:gd name="connsiteY0" fmla="*/ 160 h 2438561"/>
                <a:gd name="connsiteX1" fmla="*/ 654677 w 1025738"/>
                <a:gd name="connsiteY1" fmla="*/ 79673 h 2438561"/>
                <a:gd name="connsiteX2" fmla="*/ 866711 w 1025738"/>
                <a:gd name="connsiteY2" fmla="*/ 26665 h 2438561"/>
                <a:gd name="connsiteX3" fmla="*/ 1025738 w 1025738"/>
                <a:gd name="connsiteY3" fmla="*/ 2438561 h 2438561"/>
                <a:gd name="connsiteX4" fmla="*/ 217356 w 1025738"/>
                <a:gd name="connsiteY4" fmla="*/ 2438561 h 2438561"/>
                <a:gd name="connsiteX5" fmla="*/ 402887 w 1025738"/>
                <a:gd name="connsiteY5" fmla="*/ 160 h 2438561"/>
                <a:gd name="connsiteX0" fmla="*/ 395647 w 1018498"/>
                <a:gd name="connsiteY0" fmla="*/ 160 h 2438561"/>
                <a:gd name="connsiteX1" fmla="*/ 647437 w 1018498"/>
                <a:gd name="connsiteY1" fmla="*/ 79673 h 2438561"/>
                <a:gd name="connsiteX2" fmla="*/ 859471 w 1018498"/>
                <a:gd name="connsiteY2" fmla="*/ 26665 h 2438561"/>
                <a:gd name="connsiteX3" fmla="*/ 1018498 w 1018498"/>
                <a:gd name="connsiteY3" fmla="*/ 2438561 h 2438561"/>
                <a:gd name="connsiteX4" fmla="*/ 210116 w 1018498"/>
                <a:gd name="connsiteY4" fmla="*/ 2438561 h 2438561"/>
                <a:gd name="connsiteX5" fmla="*/ 395647 w 1018498"/>
                <a:gd name="connsiteY5" fmla="*/ 160 h 2438561"/>
                <a:gd name="connsiteX0" fmla="*/ 343595 w 966446"/>
                <a:gd name="connsiteY0" fmla="*/ 160 h 2438561"/>
                <a:gd name="connsiteX1" fmla="*/ 595385 w 966446"/>
                <a:gd name="connsiteY1" fmla="*/ 79673 h 2438561"/>
                <a:gd name="connsiteX2" fmla="*/ 807419 w 966446"/>
                <a:gd name="connsiteY2" fmla="*/ 26665 h 2438561"/>
                <a:gd name="connsiteX3" fmla="*/ 966446 w 966446"/>
                <a:gd name="connsiteY3" fmla="*/ 2438561 h 2438561"/>
                <a:gd name="connsiteX4" fmla="*/ 224324 w 966446"/>
                <a:gd name="connsiteY4" fmla="*/ 2438561 h 2438561"/>
                <a:gd name="connsiteX5" fmla="*/ 343595 w 966446"/>
                <a:gd name="connsiteY5" fmla="*/ 160 h 2438561"/>
                <a:gd name="connsiteX0" fmla="*/ 419935 w 1042786"/>
                <a:gd name="connsiteY0" fmla="*/ 160 h 2438561"/>
                <a:gd name="connsiteX1" fmla="*/ 671725 w 1042786"/>
                <a:gd name="connsiteY1" fmla="*/ 79673 h 2438561"/>
                <a:gd name="connsiteX2" fmla="*/ 883759 w 1042786"/>
                <a:gd name="connsiteY2" fmla="*/ 26665 h 2438561"/>
                <a:gd name="connsiteX3" fmla="*/ 1042786 w 1042786"/>
                <a:gd name="connsiteY3" fmla="*/ 2438561 h 2438561"/>
                <a:gd name="connsiteX4" fmla="*/ 300664 w 1042786"/>
                <a:gd name="connsiteY4" fmla="*/ 2438561 h 2438561"/>
                <a:gd name="connsiteX5" fmla="*/ 419935 w 1042786"/>
                <a:gd name="connsiteY5" fmla="*/ 160 h 2438561"/>
                <a:gd name="connsiteX0" fmla="*/ 419935 w 989777"/>
                <a:gd name="connsiteY0" fmla="*/ 160 h 2438561"/>
                <a:gd name="connsiteX1" fmla="*/ 671725 w 989777"/>
                <a:gd name="connsiteY1" fmla="*/ 79673 h 2438561"/>
                <a:gd name="connsiteX2" fmla="*/ 883759 w 989777"/>
                <a:gd name="connsiteY2" fmla="*/ 26665 h 2438561"/>
                <a:gd name="connsiteX3" fmla="*/ 989777 w 989777"/>
                <a:gd name="connsiteY3" fmla="*/ 2438561 h 2438561"/>
                <a:gd name="connsiteX4" fmla="*/ 300664 w 989777"/>
                <a:gd name="connsiteY4" fmla="*/ 2438561 h 2438561"/>
                <a:gd name="connsiteX5" fmla="*/ 419935 w 989777"/>
                <a:gd name="connsiteY5" fmla="*/ 160 h 2438561"/>
                <a:gd name="connsiteX0" fmla="*/ 419935 w 1226865"/>
                <a:gd name="connsiteY0" fmla="*/ 160 h 2438561"/>
                <a:gd name="connsiteX1" fmla="*/ 671725 w 1226865"/>
                <a:gd name="connsiteY1" fmla="*/ 79673 h 2438561"/>
                <a:gd name="connsiteX2" fmla="*/ 883759 w 1226865"/>
                <a:gd name="connsiteY2" fmla="*/ 26665 h 2438561"/>
                <a:gd name="connsiteX3" fmla="*/ 989777 w 1226865"/>
                <a:gd name="connsiteY3" fmla="*/ 2438561 h 2438561"/>
                <a:gd name="connsiteX4" fmla="*/ 300664 w 1226865"/>
                <a:gd name="connsiteY4" fmla="*/ 2438561 h 2438561"/>
                <a:gd name="connsiteX5" fmla="*/ 419935 w 1226865"/>
                <a:gd name="connsiteY5" fmla="*/ 160 h 2438561"/>
                <a:gd name="connsiteX0" fmla="*/ 419935 w 1277421"/>
                <a:gd name="connsiteY0" fmla="*/ 160 h 2438561"/>
                <a:gd name="connsiteX1" fmla="*/ 671725 w 1277421"/>
                <a:gd name="connsiteY1" fmla="*/ 79673 h 2438561"/>
                <a:gd name="connsiteX2" fmla="*/ 883759 w 1277421"/>
                <a:gd name="connsiteY2" fmla="*/ 26665 h 2438561"/>
                <a:gd name="connsiteX3" fmla="*/ 989777 w 1277421"/>
                <a:gd name="connsiteY3" fmla="*/ 2438561 h 2438561"/>
                <a:gd name="connsiteX4" fmla="*/ 300664 w 1277421"/>
                <a:gd name="connsiteY4" fmla="*/ 2438561 h 2438561"/>
                <a:gd name="connsiteX5" fmla="*/ 419935 w 1277421"/>
                <a:gd name="connsiteY5" fmla="*/ 160 h 2438561"/>
                <a:gd name="connsiteX0" fmla="*/ 419935 w 1277421"/>
                <a:gd name="connsiteY0" fmla="*/ 216 h 2438617"/>
                <a:gd name="connsiteX1" fmla="*/ 671725 w 1277421"/>
                <a:gd name="connsiteY1" fmla="*/ 79729 h 2438617"/>
                <a:gd name="connsiteX2" fmla="*/ 883759 w 1277421"/>
                <a:gd name="connsiteY2" fmla="*/ 26721 h 2438617"/>
                <a:gd name="connsiteX3" fmla="*/ 989777 w 1277421"/>
                <a:gd name="connsiteY3" fmla="*/ 2438617 h 2438617"/>
                <a:gd name="connsiteX4" fmla="*/ 300664 w 1277421"/>
                <a:gd name="connsiteY4" fmla="*/ 2438617 h 2438617"/>
                <a:gd name="connsiteX5" fmla="*/ 419935 w 1277421"/>
                <a:gd name="connsiteY5" fmla="*/ 216 h 2438617"/>
                <a:gd name="connsiteX0" fmla="*/ 419935 w 1277421"/>
                <a:gd name="connsiteY0" fmla="*/ 18809 h 2457210"/>
                <a:gd name="connsiteX1" fmla="*/ 671725 w 1277421"/>
                <a:gd name="connsiteY1" fmla="*/ 98322 h 2457210"/>
                <a:gd name="connsiteX2" fmla="*/ 883759 w 1277421"/>
                <a:gd name="connsiteY2" fmla="*/ 45314 h 2457210"/>
                <a:gd name="connsiteX3" fmla="*/ 989777 w 1277421"/>
                <a:gd name="connsiteY3" fmla="*/ 2457210 h 2457210"/>
                <a:gd name="connsiteX4" fmla="*/ 300664 w 1277421"/>
                <a:gd name="connsiteY4" fmla="*/ 2457210 h 2457210"/>
                <a:gd name="connsiteX5" fmla="*/ 419935 w 1277421"/>
                <a:gd name="connsiteY5" fmla="*/ 18809 h 2457210"/>
                <a:gd name="connsiteX0" fmla="*/ 419935 w 1277421"/>
                <a:gd name="connsiteY0" fmla="*/ 428 h 2438829"/>
                <a:gd name="connsiteX1" fmla="*/ 671725 w 1277421"/>
                <a:gd name="connsiteY1" fmla="*/ 79941 h 2438829"/>
                <a:gd name="connsiteX2" fmla="*/ 883759 w 1277421"/>
                <a:gd name="connsiteY2" fmla="*/ 26933 h 2438829"/>
                <a:gd name="connsiteX3" fmla="*/ 989777 w 1277421"/>
                <a:gd name="connsiteY3" fmla="*/ 2438829 h 2438829"/>
                <a:gd name="connsiteX4" fmla="*/ 300664 w 1277421"/>
                <a:gd name="connsiteY4" fmla="*/ 2438829 h 2438829"/>
                <a:gd name="connsiteX5" fmla="*/ 419935 w 1277421"/>
                <a:gd name="connsiteY5" fmla="*/ 428 h 2438829"/>
                <a:gd name="connsiteX0" fmla="*/ 419935 w 1277421"/>
                <a:gd name="connsiteY0" fmla="*/ 13651 h 2452052"/>
                <a:gd name="connsiteX1" fmla="*/ 67172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19935 w 1277421"/>
                <a:gd name="connsiteY0" fmla="*/ 13651 h 2452052"/>
                <a:gd name="connsiteX1" fmla="*/ 65267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08617 w 1266103"/>
                <a:gd name="connsiteY0" fmla="*/ 13651 h 2452052"/>
                <a:gd name="connsiteX1" fmla="*/ 641357 w 1266103"/>
                <a:gd name="connsiteY1" fmla="*/ 93164 h 2452052"/>
                <a:gd name="connsiteX2" fmla="*/ 872441 w 1266103"/>
                <a:gd name="connsiteY2" fmla="*/ 40156 h 2452052"/>
                <a:gd name="connsiteX3" fmla="*/ 978459 w 1266103"/>
                <a:gd name="connsiteY3" fmla="*/ 2452052 h 2452052"/>
                <a:gd name="connsiteX4" fmla="*/ 289346 w 1266103"/>
                <a:gd name="connsiteY4" fmla="*/ 2452052 h 2452052"/>
                <a:gd name="connsiteX5" fmla="*/ 408617 w 1266103"/>
                <a:gd name="connsiteY5" fmla="*/ 13651 h 2452052"/>
                <a:gd name="connsiteX0" fmla="*/ 417042 w 1274528"/>
                <a:gd name="connsiteY0" fmla="*/ 13651 h 2452052"/>
                <a:gd name="connsiteX1" fmla="*/ 649782 w 1274528"/>
                <a:gd name="connsiteY1" fmla="*/ 93164 h 2452052"/>
                <a:gd name="connsiteX2" fmla="*/ 880866 w 1274528"/>
                <a:gd name="connsiteY2" fmla="*/ 40156 h 2452052"/>
                <a:gd name="connsiteX3" fmla="*/ 986884 w 1274528"/>
                <a:gd name="connsiteY3" fmla="*/ 2452052 h 2452052"/>
                <a:gd name="connsiteX4" fmla="*/ 297771 w 1274528"/>
                <a:gd name="connsiteY4" fmla="*/ 2452052 h 2452052"/>
                <a:gd name="connsiteX5" fmla="*/ 417042 w 1274528"/>
                <a:gd name="connsiteY5" fmla="*/ 13651 h 2452052"/>
                <a:gd name="connsiteX0" fmla="*/ 417042 w 1226121"/>
                <a:gd name="connsiteY0" fmla="*/ 13651 h 2452052"/>
                <a:gd name="connsiteX1" fmla="*/ 649782 w 1226121"/>
                <a:gd name="connsiteY1" fmla="*/ 93164 h 2452052"/>
                <a:gd name="connsiteX2" fmla="*/ 880866 w 1226121"/>
                <a:gd name="connsiteY2" fmla="*/ 40156 h 2452052"/>
                <a:gd name="connsiteX3" fmla="*/ 986884 w 1226121"/>
                <a:gd name="connsiteY3" fmla="*/ 2452052 h 2452052"/>
                <a:gd name="connsiteX4" fmla="*/ 297771 w 1226121"/>
                <a:gd name="connsiteY4" fmla="*/ 2452052 h 2452052"/>
                <a:gd name="connsiteX5" fmla="*/ 417042 w 1226121"/>
                <a:gd name="connsiteY5" fmla="*/ 13651 h 2452052"/>
                <a:gd name="connsiteX0" fmla="*/ 417042 w 1229924"/>
                <a:gd name="connsiteY0" fmla="*/ 13651 h 2452052"/>
                <a:gd name="connsiteX1" fmla="*/ 649782 w 1229924"/>
                <a:gd name="connsiteY1" fmla="*/ 93164 h 2452052"/>
                <a:gd name="connsiteX2" fmla="*/ 880866 w 1229924"/>
                <a:gd name="connsiteY2" fmla="*/ 40156 h 2452052"/>
                <a:gd name="connsiteX3" fmla="*/ 986884 w 1229924"/>
                <a:gd name="connsiteY3" fmla="*/ 2452052 h 2452052"/>
                <a:gd name="connsiteX4" fmla="*/ 297771 w 1229924"/>
                <a:gd name="connsiteY4" fmla="*/ 2452052 h 2452052"/>
                <a:gd name="connsiteX5" fmla="*/ 417042 w 1229924"/>
                <a:gd name="connsiteY5" fmla="*/ 13651 h 2452052"/>
                <a:gd name="connsiteX0" fmla="*/ 297098 w 1272841"/>
                <a:gd name="connsiteY0" fmla="*/ 4685 h 2729157"/>
                <a:gd name="connsiteX1" fmla="*/ 692699 w 1272841"/>
                <a:gd name="connsiteY1" fmla="*/ 370269 h 2729157"/>
                <a:gd name="connsiteX2" fmla="*/ 923783 w 1272841"/>
                <a:gd name="connsiteY2" fmla="*/ 317261 h 2729157"/>
                <a:gd name="connsiteX3" fmla="*/ 1029801 w 1272841"/>
                <a:gd name="connsiteY3" fmla="*/ 2729157 h 2729157"/>
                <a:gd name="connsiteX4" fmla="*/ 340688 w 1272841"/>
                <a:gd name="connsiteY4" fmla="*/ 2729157 h 2729157"/>
                <a:gd name="connsiteX5" fmla="*/ 297098 w 1272841"/>
                <a:gd name="connsiteY5" fmla="*/ 4685 h 2729157"/>
                <a:gd name="connsiteX0" fmla="*/ 297098 w 1321637"/>
                <a:gd name="connsiteY0" fmla="*/ 4685 h 2729157"/>
                <a:gd name="connsiteX1" fmla="*/ 692699 w 1321637"/>
                <a:gd name="connsiteY1" fmla="*/ 370269 h 2729157"/>
                <a:gd name="connsiteX2" fmla="*/ 1099671 w 1321637"/>
                <a:gd name="connsiteY2" fmla="*/ 72056 h 2729157"/>
                <a:gd name="connsiteX3" fmla="*/ 1029801 w 1321637"/>
                <a:gd name="connsiteY3" fmla="*/ 2729157 h 2729157"/>
                <a:gd name="connsiteX4" fmla="*/ 340688 w 1321637"/>
                <a:gd name="connsiteY4" fmla="*/ 2729157 h 2729157"/>
                <a:gd name="connsiteX5" fmla="*/ 297098 w 1321637"/>
                <a:gd name="connsiteY5" fmla="*/ 4685 h 2729157"/>
                <a:gd name="connsiteX0" fmla="*/ 437186 w 1461725"/>
                <a:gd name="connsiteY0" fmla="*/ 4685 h 2729157"/>
                <a:gd name="connsiteX1" fmla="*/ 832787 w 1461725"/>
                <a:gd name="connsiteY1" fmla="*/ 370269 h 2729157"/>
                <a:gd name="connsiteX2" fmla="*/ 1239759 w 1461725"/>
                <a:gd name="connsiteY2" fmla="*/ 72056 h 2729157"/>
                <a:gd name="connsiteX3" fmla="*/ 1169889 w 1461725"/>
                <a:gd name="connsiteY3" fmla="*/ 2729157 h 2729157"/>
                <a:gd name="connsiteX4" fmla="*/ 291858 w 1461725"/>
                <a:gd name="connsiteY4" fmla="*/ 2504383 h 2729157"/>
                <a:gd name="connsiteX5" fmla="*/ 437186 w 1461725"/>
                <a:gd name="connsiteY5" fmla="*/ 4685 h 2729157"/>
                <a:gd name="connsiteX0" fmla="*/ 228857 w 1253396"/>
                <a:gd name="connsiteY0" fmla="*/ 4685 h 2729157"/>
                <a:gd name="connsiteX1" fmla="*/ 624458 w 1253396"/>
                <a:gd name="connsiteY1" fmla="*/ 370269 h 2729157"/>
                <a:gd name="connsiteX2" fmla="*/ 1031430 w 1253396"/>
                <a:gd name="connsiteY2" fmla="*/ 72056 h 2729157"/>
                <a:gd name="connsiteX3" fmla="*/ 961560 w 1253396"/>
                <a:gd name="connsiteY3" fmla="*/ 2729157 h 2729157"/>
                <a:gd name="connsiteX4" fmla="*/ 83529 w 1253396"/>
                <a:gd name="connsiteY4" fmla="*/ 2504383 h 2729157"/>
                <a:gd name="connsiteX5" fmla="*/ 228857 w 1253396"/>
                <a:gd name="connsiteY5" fmla="*/ 4685 h 2729157"/>
                <a:gd name="connsiteX0" fmla="*/ 110298 w 1291184"/>
                <a:gd name="connsiteY0" fmla="*/ 127524 h 2668090"/>
                <a:gd name="connsiteX1" fmla="*/ 662246 w 1291184"/>
                <a:gd name="connsiteY1" fmla="*/ 309202 h 2668090"/>
                <a:gd name="connsiteX2" fmla="*/ 1069218 w 1291184"/>
                <a:gd name="connsiteY2" fmla="*/ 10989 h 2668090"/>
                <a:gd name="connsiteX3" fmla="*/ 999348 w 1291184"/>
                <a:gd name="connsiteY3" fmla="*/ 2668090 h 2668090"/>
                <a:gd name="connsiteX4" fmla="*/ 121317 w 1291184"/>
                <a:gd name="connsiteY4" fmla="*/ 2443316 h 2668090"/>
                <a:gd name="connsiteX5" fmla="*/ 110298 w 1291184"/>
                <a:gd name="connsiteY5" fmla="*/ 127524 h 2668090"/>
                <a:gd name="connsiteX0" fmla="*/ 110298 w 1291184"/>
                <a:gd name="connsiteY0" fmla="*/ 222538 h 2763104"/>
                <a:gd name="connsiteX1" fmla="*/ 662246 w 1291184"/>
                <a:gd name="connsiteY1" fmla="*/ 404216 h 2763104"/>
                <a:gd name="connsiteX2" fmla="*/ 1069218 w 1291184"/>
                <a:gd name="connsiteY2" fmla="*/ 106003 h 2763104"/>
                <a:gd name="connsiteX3" fmla="*/ 999348 w 1291184"/>
                <a:gd name="connsiteY3" fmla="*/ 2763104 h 2763104"/>
                <a:gd name="connsiteX4" fmla="*/ 121317 w 1291184"/>
                <a:gd name="connsiteY4" fmla="*/ 2538330 h 2763104"/>
                <a:gd name="connsiteX5" fmla="*/ 110298 w 1291184"/>
                <a:gd name="connsiteY5" fmla="*/ 222538 h 2763104"/>
                <a:gd name="connsiteX0" fmla="*/ 52784 w 1233670"/>
                <a:gd name="connsiteY0" fmla="*/ 222538 h 2763104"/>
                <a:gd name="connsiteX1" fmla="*/ 604732 w 1233670"/>
                <a:gd name="connsiteY1" fmla="*/ 404216 h 2763104"/>
                <a:gd name="connsiteX2" fmla="*/ 1011704 w 1233670"/>
                <a:gd name="connsiteY2" fmla="*/ 106003 h 2763104"/>
                <a:gd name="connsiteX3" fmla="*/ 941834 w 1233670"/>
                <a:gd name="connsiteY3" fmla="*/ 2763104 h 2763104"/>
                <a:gd name="connsiteX4" fmla="*/ 63803 w 1233670"/>
                <a:gd name="connsiteY4" fmla="*/ 2538330 h 2763104"/>
                <a:gd name="connsiteX5" fmla="*/ 52784 w 1233670"/>
                <a:gd name="connsiteY5" fmla="*/ 222538 h 2763104"/>
                <a:gd name="connsiteX0" fmla="*/ 52784 w 1355775"/>
                <a:gd name="connsiteY0" fmla="*/ 222538 h 2538330"/>
                <a:gd name="connsiteX1" fmla="*/ 604732 w 1355775"/>
                <a:gd name="connsiteY1" fmla="*/ 404216 h 2538330"/>
                <a:gd name="connsiteX2" fmla="*/ 1011704 w 1355775"/>
                <a:gd name="connsiteY2" fmla="*/ 106003 h 2538330"/>
                <a:gd name="connsiteX3" fmla="*/ 1111210 w 1355775"/>
                <a:gd name="connsiteY3" fmla="*/ 2456595 h 2538330"/>
                <a:gd name="connsiteX4" fmla="*/ 63803 w 1355775"/>
                <a:gd name="connsiteY4" fmla="*/ 2538330 h 2538330"/>
                <a:gd name="connsiteX5" fmla="*/ 52784 w 1355775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77792 h 2593584"/>
                <a:gd name="connsiteX1" fmla="*/ 604732 w 1379241"/>
                <a:gd name="connsiteY1" fmla="*/ 459470 h 2593584"/>
                <a:gd name="connsiteX2" fmla="*/ 1102906 w 1379241"/>
                <a:gd name="connsiteY2" fmla="*/ 161256 h 2593584"/>
                <a:gd name="connsiteX3" fmla="*/ 1111210 w 1379241"/>
                <a:gd name="connsiteY3" fmla="*/ 2511849 h 2593584"/>
                <a:gd name="connsiteX4" fmla="*/ 63803 w 1379241"/>
                <a:gd name="connsiteY4" fmla="*/ 2593584 h 2593584"/>
                <a:gd name="connsiteX5" fmla="*/ 52784 w 1379241"/>
                <a:gd name="connsiteY5" fmla="*/ 277792 h 2593584"/>
                <a:gd name="connsiteX0" fmla="*/ 52784 w 1388657"/>
                <a:gd name="connsiteY0" fmla="*/ 277792 h 2593584"/>
                <a:gd name="connsiteX1" fmla="*/ 604732 w 1388657"/>
                <a:gd name="connsiteY1" fmla="*/ 459470 h 2593584"/>
                <a:gd name="connsiteX2" fmla="*/ 1102906 w 1388657"/>
                <a:gd name="connsiteY2" fmla="*/ 161256 h 2593584"/>
                <a:gd name="connsiteX3" fmla="*/ 1124239 w 1388657"/>
                <a:gd name="connsiteY3" fmla="*/ 2511849 h 2593584"/>
                <a:gd name="connsiteX4" fmla="*/ 63803 w 1388657"/>
                <a:gd name="connsiteY4" fmla="*/ 2593584 h 2593584"/>
                <a:gd name="connsiteX5" fmla="*/ 52784 w 1388657"/>
                <a:gd name="connsiteY5" fmla="*/ 277792 h 2593584"/>
                <a:gd name="connsiteX0" fmla="*/ 52784 w 1181038"/>
                <a:gd name="connsiteY0" fmla="*/ 277792 h 2593584"/>
                <a:gd name="connsiteX1" fmla="*/ 604732 w 1181038"/>
                <a:gd name="connsiteY1" fmla="*/ 459470 h 2593584"/>
                <a:gd name="connsiteX2" fmla="*/ 1102906 w 1181038"/>
                <a:gd name="connsiteY2" fmla="*/ 161256 h 2593584"/>
                <a:gd name="connsiteX3" fmla="*/ 1124239 w 1181038"/>
                <a:gd name="connsiteY3" fmla="*/ 2511849 h 2593584"/>
                <a:gd name="connsiteX4" fmla="*/ 63803 w 1181038"/>
                <a:gd name="connsiteY4" fmla="*/ 2593584 h 2593584"/>
                <a:gd name="connsiteX5" fmla="*/ 52784 w 1181038"/>
                <a:gd name="connsiteY5" fmla="*/ 277792 h 2593584"/>
                <a:gd name="connsiteX0" fmla="*/ 52784 w 1181038"/>
                <a:gd name="connsiteY0" fmla="*/ 354704 h 2670496"/>
                <a:gd name="connsiteX1" fmla="*/ 1102906 w 1181038"/>
                <a:gd name="connsiteY1" fmla="*/ 238168 h 2670496"/>
                <a:gd name="connsiteX2" fmla="*/ 1124239 w 1181038"/>
                <a:gd name="connsiteY2" fmla="*/ 2588761 h 2670496"/>
                <a:gd name="connsiteX3" fmla="*/ 63803 w 1181038"/>
                <a:gd name="connsiteY3" fmla="*/ 2670496 h 2670496"/>
                <a:gd name="connsiteX4" fmla="*/ 52784 w 1181038"/>
                <a:gd name="connsiteY4" fmla="*/ 354704 h 267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038" h="2670496">
                  <a:moveTo>
                    <a:pt x="52784" y="354704"/>
                  </a:moveTo>
                  <a:cubicBezTo>
                    <a:pt x="225968" y="-50684"/>
                    <a:pt x="924330" y="-134175"/>
                    <a:pt x="1102906" y="238168"/>
                  </a:cubicBezTo>
                  <a:cubicBezTo>
                    <a:pt x="1168269" y="294007"/>
                    <a:pt x="1229461" y="2002465"/>
                    <a:pt x="1124239" y="2588761"/>
                  </a:cubicBezTo>
                  <a:lnTo>
                    <a:pt x="63803" y="2670496"/>
                  </a:lnTo>
                  <a:cubicBezTo>
                    <a:pt x="-30622" y="1431479"/>
                    <a:pt x="-8025" y="426418"/>
                    <a:pt x="52784" y="354704"/>
                  </a:cubicBezTo>
                  <a:close/>
                </a:path>
              </a:pathLst>
            </a:custGeom>
            <a:solidFill>
              <a:srgbClr val="F3381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9" name="Rectangle 4">
              <a:extLst>
                <a:ext uri="{FF2B5EF4-FFF2-40B4-BE49-F238E27FC236}">
                  <a16:creationId xmlns:a16="http://schemas.microsoft.com/office/drawing/2014/main" id="{EBC3B01C-90D2-4F64-E553-F77E082F80D4}"/>
                </a:ext>
              </a:extLst>
            </p:cNvPr>
            <p:cNvSpPr/>
            <p:nvPr/>
          </p:nvSpPr>
          <p:spPr>
            <a:xfrm>
              <a:off x="4409316" y="4931265"/>
              <a:ext cx="837498" cy="614585"/>
            </a:xfrm>
            <a:custGeom>
              <a:avLst/>
              <a:gdLst>
                <a:gd name="connsiteX0" fmla="*/ 0 w 808382"/>
                <a:gd name="connsiteY0" fmla="*/ 0 h 2464905"/>
                <a:gd name="connsiteX1" fmla="*/ 808382 w 808382"/>
                <a:gd name="connsiteY1" fmla="*/ 0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0 w 808382"/>
                <a:gd name="connsiteY0" fmla="*/ 0 h 2464905"/>
                <a:gd name="connsiteX1" fmla="*/ 649355 w 808382"/>
                <a:gd name="connsiteY1" fmla="*/ 53009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185531 w 808382"/>
                <a:gd name="connsiteY0" fmla="*/ 0 h 2438401"/>
                <a:gd name="connsiteX1" fmla="*/ 649355 w 808382"/>
                <a:gd name="connsiteY1" fmla="*/ 26505 h 2438401"/>
                <a:gd name="connsiteX2" fmla="*/ 808382 w 808382"/>
                <a:gd name="connsiteY2" fmla="*/ 2438401 h 2438401"/>
                <a:gd name="connsiteX3" fmla="*/ 0 w 808382"/>
                <a:gd name="connsiteY3" fmla="*/ 2438401 h 2438401"/>
                <a:gd name="connsiteX4" fmla="*/ 185531 w 808382"/>
                <a:gd name="connsiteY4" fmla="*/ 0 h 2438401"/>
                <a:gd name="connsiteX0" fmla="*/ 185531 w 808382"/>
                <a:gd name="connsiteY0" fmla="*/ 160 h 2438561"/>
                <a:gd name="connsiteX1" fmla="*/ 437321 w 808382"/>
                <a:gd name="connsiteY1" fmla="*/ 79673 h 2438561"/>
                <a:gd name="connsiteX2" fmla="*/ 649355 w 808382"/>
                <a:gd name="connsiteY2" fmla="*/ 26665 h 2438561"/>
                <a:gd name="connsiteX3" fmla="*/ 808382 w 808382"/>
                <a:gd name="connsiteY3" fmla="*/ 2438561 h 2438561"/>
                <a:gd name="connsiteX4" fmla="*/ 0 w 808382"/>
                <a:gd name="connsiteY4" fmla="*/ 2438561 h 2438561"/>
                <a:gd name="connsiteX5" fmla="*/ 185531 w 808382"/>
                <a:gd name="connsiteY5" fmla="*/ 160 h 2438561"/>
                <a:gd name="connsiteX0" fmla="*/ 393316 w 1016167"/>
                <a:gd name="connsiteY0" fmla="*/ 160 h 2438561"/>
                <a:gd name="connsiteX1" fmla="*/ 645106 w 1016167"/>
                <a:gd name="connsiteY1" fmla="*/ 79673 h 2438561"/>
                <a:gd name="connsiteX2" fmla="*/ 857140 w 1016167"/>
                <a:gd name="connsiteY2" fmla="*/ 26665 h 2438561"/>
                <a:gd name="connsiteX3" fmla="*/ 1016167 w 1016167"/>
                <a:gd name="connsiteY3" fmla="*/ 2438561 h 2438561"/>
                <a:gd name="connsiteX4" fmla="*/ 207785 w 1016167"/>
                <a:gd name="connsiteY4" fmla="*/ 2438561 h 2438561"/>
                <a:gd name="connsiteX5" fmla="*/ 393316 w 1016167"/>
                <a:gd name="connsiteY5" fmla="*/ 160 h 2438561"/>
                <a:gd name="connsiteX0" fmla="*/ 402887 w 1025738"/>
                <a:gd name="connsiteY0" fmla="*/ 160 h 2438561"/>
                <a:gd name="connsiteX1" fmla="*/ 654677 w 1025738"/>
                <a:gd name="connsiteY1" fmla="*/ 79673 h 2438561"/>
                <a:gd name="connsiteX2" fmla="*/ 866711 w 1025738"/>
                <a:gd name="connsiteY2" fmla="*/ 26665 h 2438561"/>
                <a:gd name="connsiteX3" fmla="*/ 1025738 w 1025738"/>
                <a:gd name="connsiteY3" fmla="*/ 2438561 h 2438561"/>
                <a:gd name="connsiteX4" fmla="*/ 217356 w 1025738"/>
                <a:gd name="connsiteY4" fmla="*/ 2438561 h 2438561"/>
                <a:gd name="connsiteX5" fmla="*/ 402887 w 1025738"/>
                <a:gd name="connsiteY5" fmla="*/ 160 h 2438561"/>
                <a:gd name="connsiteX0" fmla="*/ 395647 w 1018498"/>
                <a:gd name="connsiteY0" fmla="*/ 160 h 2438561"/>
                <a:gd name="connsiteX1" fmla="*/ 647437 w 1018498"/>
                <a:gd name="connsiteY1" fmla="*/ 79673 h 2438561"/>
                <a:gd name="connsiteX2" fmla="*/ 859471 w 1018498"/>
                <a:gd name="connsiteY2" fmla="*/ 26665 h 2438561"/>
                <a:gd name="connsiteX3" fmla="*/ 1018498 w 1018498"/>
                <a:gd name="connsiteY3" fmla="*/ 2438561 h 2438561"/>
                <a:gd name="connsiteX4" fmla="*/ 210116 w 1018498"/>
                <a:gd name="connsiteY4" fmla="*/ 2438561 h 2438561"/>
                <a:gd name="connsiteX5" fmla="*/ 395647 w 1018498"/>
                <a:gd name="connsiteY5" fmla="*/ 160 h 2438561"/>
                <a:gd name="connsiteX0" fmla="*/ 343595 w 966446"/>
                <a:gd name="connsiteY0" fmla="*/ 160 h 2438561"/>
                <a:gd name="connsiteX1" fmla="*/ 595385 w 966446"/>
                <a:gd name="connsiteY1" fmla="*/ 79673 h 2438561"/>
                <a:gd name="connsiteX2" fmla="*/ 807419 w 966446"/>
                <a:gd name="connsiteY2" fmla="*/ 26665 h 2438561"/>
                <a:gd name="connsiteX3" fmla="*/ 966446 w 966446"/>
                <a:gd name="connsiteY3" fmla="*/ 2438561 h 2438561"/>
                <a:gd name="connsiteX4" fmla="*/ 224324 w 966446"/>
                <a:gd name="connsiteY4" fmla="*/ 2438561 h 2438561"/>
                <a:gd name="connsiteX5" fmla="*/ 343595 w 966446"/>
                <a:gd name="connsiteY5" fmla="*/ 160 h 2438561"/>
                <a:gd name="connsiteX0" fmla="*/ 419935 w 1042786"/>
                <a:gd name="connsiteY0" fmla="*/ 160 h 2438561"/>
                <a:gd name="connsiteX1" fmla="*/ 671725 w 1042786"/>
                <a:gd name="connsiteY1" fmla="*/ 79673 h 2438561"/>
                <a:gd name="connsiteX2" fmla="*/ 883759 w 1042786"/>
                <a:gd name="connsiteY2" fmla="*/ 26665 h 2438561"/>
                <a:gd name="connsiteX3" fmla="*/ 1042786 w 1042786"/>
                <a:gd name="connsiteY3" fmla="*/ 2438561 h 2438561"/>
                <a:gd name="connsiteX4" fmla="*/ 300664 w 1042786"/>
                <a:gd name="connsiteY4" fmla="*/ 2438561 h 2438561"/>
                <a:gd name="connsiteX5" fmla="*/ 419935 w 1042786"/>
                <a:gd name="connsiteY5" fmla="*/ 160 h 2438561"/>
                <a:gd name="connsiteX0" fmla="*/ 419935 w 989777"/>
                <a:gd name="connsiteY0" fmla="*/ 160 h 2438561"/>
                <a:gd name="connsiteX1" fmla="*/ 671725 w 989777"/>
                <a:gd name="connsiteY1" fmla="*/ 79673 h 2438561"/>
                <a:gd name="connsiteX2" fmla="*/ 883759 w 989777"/>
                <a:gd name="connsiteY2" fmla="*/ 26665 h 2438561"/>
                <a:gd name="connsiteX3" fmla="*/ 989777 w 989777"/>
                <a:gd name="connsiteY3" fmla="*/ 2438561 h 2438561"/>
                <a:gd name="connsiteX4" fmla="*/ 300664 w 989777"/>
                <a:gd name="connsiteY4" fmla="*/ 2438561 h 2438561"/>
                <a:gd name="connsiteX5" fmla="*/ 419935 w 989777"/>
                <a:gd name="connsiteY5" fmla="*/ 160 h 2438561"/>
                <a:gd name="connsiteX0" fmla="*/ 419935 w 1226865"/>
                <a:gd name="connsiteY0" fmla="*/ 160 h 2438561"/>
                <a:gd name="connsiteX1" fmla="*/ 671725 w 1226865"/>
                <a:gd name="connsiteY1" fmla="*/ 79673 h 2438561"/>
                <a:gd name="connsiteX2" fmla="*/ 883759 w 1226865"/>
                <a:gd name="connsiteY2" fmla="*/ 26665 h 2438561"/>
                <a:gd name="connsiteX3" fmla="*/ 989777 w 1226865"/>
                <a:gd name="connsiteY3" fmla="*/ 2438561 h 2438561"/>
                <a:gd name="connsiteX4" fmla="*/ 300664 w 1226865"/>
                <a:gd name="connsiteY4" fmla="*/ 2438561 h 2438561"/>
                <a:gd name="connsiteX5" fmla="*/ 419935 w 1226865"/>
                <a:gd name="connsiteY5" fmla="*/ 160 h 2438561"/>
                <a:gd name="connsiteX0" fmla="*/ 419935 w 1277421"/>
                <a:gd name="connsiteY0" fmla="*/ 160 h 2438561"/>
                <a:gd name="connsiteX1" fmla="*/ 671725 w 1277421"/>
                <a:gd name="connsiteY1" fmla="*/ 79673 h 2438561"/>
                <a:gd name="connsiteX2" fmla="*/ 883759 w 1277421"/>
                <a:gd name="connsiteY2" fmla="*/ 26665 h 2438561"/>
                <a:gd name="connsiteX3" fmla="*/ 989777 w 1277421"/>
                <a:gd name="connsiteY3" fmla="*/ 2438561 h 2438561"/>
                <a:gd name="connsiteX4" fmla="*/ 300664 w 1277421"/>
                <a:gd name="connsiteY4" fmla="*/ 2438561 h 2438561"/>
                <a:gd name="connsiteX5" fmla="*/ 419935 w 1277421"/>
                <a:gd name="connsiteY5" fmla="*/ 160 h 2438561"/>
                <a:gd name="connsiteX0" fmla="*/ 419935 w 1277421"/>
                <a:gd name="connsiteY0" fmla="*/ 216 h 2438617"/>
                <a:gd name="connsiteX1" fmla="*/ 671725 w 1277421"/>
                <a:gd name="connsiteY1" fmla="*/ 79729 h 2438617"/>
                <a:gd name="connsiteX2" fmla="*/ 883759 w 1277421"/>
                <a:gd name="connsiteY2" fmla="*/ 26721 h 2438617"/>
                <a:gd name="connsiteX3" fmla="*/ 989777 w 1277421"/>
                <a:gd name="connsiteY3" fmla="*/ 2438617 h 2438617"/>
                <a:gd name="connsiteX4" fmla="*/ 300664 w 1277421"/>
                <a:gd name="connsiteY4" fmla="*/ 2438617 h 2438617"/>
                <a:gd name="connsiteX5" fmla="*/ 419935 w 1277421"/>
                <a:gd name="connsiteY5" fmla="*/ 216 h 2438617"/>
                <a:gd name="connsiteX0" fmla="*/ 419935 w 1277421"/>
                <a:gd name="connsiteY0" fmla="*/ 18809 h 2457210"/>
                <a:gd name="connsiteX1" fmla="*/ 671725 w 1277421"/>
                <a:gd name="connsiteY1" fmla="*/ 98322 h 2457210"/>
                <a:gd name="connsiteX2" fmla="*/ 883759 w 1277421"/>
                <a:gd name="connsiteY2" fmla="*/ 45314 h 2457210"/>
                <a:gd name="connsiteX3" fmla="*/ 989777 w 1277421"/>
                <a:gd name="connsiteY3" fmla="*/ 2457210 h 2457210"/>
                <a:gd name="connsiteX4" fmla="*/ 300664 w 1277421"/>
                <a:gd name="connsiteY4" fmla="*/ 2457210 h 2457210"/>
                <a:gd name="connsiteX5" fmla="*/ 419935 w 1277421"/>
                <a:gd name="connsiteY5" fmla="*/ 18809 h 2457210"/>
                <a:gd name="connsiteX0" fmla="*/ 419935 w 1277421"/>
                <a:gd name="connsiteY0" fmla="*/ 428 h 2438829"/>
                <a:gd name="connsiteX1" fmla="*/ 671725 w 1277421"/>
                <a:gd name="connsiteY1" fmla="*/ 79941 h 2438829"/>
                <a:gd name="connsiteX2" fmla="*/ 883759 w 1277421"/>
                <a:gd name="connsiteY2" fmla="*/ 26933 h 2438829"/>
                <a:gd name="connsiteX3" fmla="*/ 989777 w 1277421"/>
                <a:gd name="connsiteY3" fmla="*/ 2438829 h 2438829"/>
                <a:gd name="connsiteX4" fmla="*/ 300664 w 1277421"/>
                <a:gd name="connsiteY4" fmla="*/ 2438829 h 2438829"/>
                <a:gd name="connsiteX5" fmla="*/ 419935 w 1277421"/>
                <a:gd name="connsiteY5" fmla="*/ 428 h 2438829"/>
                <a:gd name="connsiteX0" fmla="*/ 419935 w 1277421"/>
                <a:gd name="connsiteY0" fmla="*/ 13651 h 2452052"/>
                <a:gd name="connsiteX1" fmla="*/ 67172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19935 w 1277421"/>
                <a:gd name="connsiteY0" fmla="*/ 13651 h 2452052"/>
                <a:gd name="connsiteX1" fmla="*/ 65267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08617 w 1266103"/>
                <a:gd name="connsiteY0" fmla="*/ 13651 h 2452052"/>
                <a:gd name="connsiteX1" fmla="*/ 641357 w 1266103"/>
                <a:gd name="connsiteY1" fmla="*/ 93164 h 2452052"/>
                <a:gd name="connsiteX2" fmla="*/ 872441 w 1266103"/>
                <a:gd name="connsiteY2" fmla="*/ 40156 h 2452052"/>
                <a:gd name="connsiteX3" fmla="*/ 978459 w 1266103"/>
                <a:gd name="connsiteY3" fmla="*/ 2452052 h 2452052"/>
                <a:gd name="connsiteX4" fmla="*/ 289346 w 1266103"/>
                <a:gd name="connsiteY4" fmla="*/ 2452052 h 2452052"/>
                <a:gd name="connsiteX5" fmla="*/ 408617 w 1266103"/>
                <a:gd name="connsiteY5" fmla="*/ 13651 h 2452052"/>
                <a:gd name="connsiteX0" fmla="*/ 417042 w 1274528"/>
                <a:gd name="connsiteY0" fmla="*/ 13651 h 2452052"/>
                <a:gd name="connsiteX1" fmla="*/ 649782 w 1274528"/>
                <a:gd name="connsiteY1" fmla="*/ 93164 h 2452052"/>
                <a:gd name="connsiteX2" fmla="*/ 880866 w 1274528"/>
                <a:gd name="connsiteY2" fmla="*/ 40156 h 2452052"/>
                <a:gd name="connsiteX3" fmla="*/ 986884 w 1274528"/>
                <a:gd name="connsiteY3" fmla="*/ 2452052 h 2452052"/>
                <a:gd name="connsiteX4" fmla="*/ 297771 w 1274528"/>
                <a:gd name="connsiteY4" fmla="*/ 2452052 h 2452052"/>
                <a:gd name="connsiteX5" fmla="*/ 417042 w 1274528"/>
                <a:gd name="connsiteY5" fmla="*/ 13651 h 2452052"/>
                <a:gd name="connsiteX0" fmla="*/ 417042 w 1226121"/>
                <a:gd name="connsiteY0" fmla="*/ 13651 h 2452052"/>
                <a:gd name="connsiteX1" fmla="*/ 649782 w 1226121"/>
                <a:gd name="connsiteY1" fmla="*/ 93164 h 2452052"/>
                <a:gd name="connsiteX2" fmla="*/ 880866 w 1226121"/>
                <a:gd name="connsiteY2" fmla="*/ 40156 h 2452052"/>
                <a:gd name="connsiteX3" fmla="*/ 986884 w 1226121"/>
                <a:gd name="connsiteY3" fmla="*/ 2452052 h 2452052"/>
                <a:gd name="connsiteX4" fmla="*/ 297771 w 1226121"/>
                <a:gd name="connsiteY4" fmla="*/ 2452052 h 2452052"/>
                <a:gd name="connsiteX5" fmla="*/ 417042 w 1226121"/>
                <a:gd name="connsiteY5" fmla="*/ 13651 h 2452052"/>
                <a:gd name="connsiteX0" fmla="*/ 417042 w 1229924"/>
                <a:gd name="connsiteY0" fmla="*/ 13651 h 2452052"/>
                <a:gd name="connsiteX1" fmla="*/ 649782 w 1229924"/>
                <a:gd name="connsiteY1" fmla="*/ 93164 h 2452052"/>
                <a:gd name="connsiteX2" fmla="*/ 880866 w 1229924"/>
                <a:gd name="connsiteY2" fmla="*/ 40156 h 2452052"/>
                <a:gd name="connsiteX3" fmla="*/ 986884 w 1229924"/>
                <a:gd name="connsiteY3" fmla="*/ 2452052 h 2452052"/>
                <a:gd name="connsiteX4" fmla="*/ 297771 w 1229924"/>
                <a:gd name="connsiteY4" fmla="*/ 2452052 h 2452052"/>
                <a:gd name="connsiteX5" fmla="*/ 417042 w 1229924"/>
                <a:gd name="connsiteY5" fmla="*/ 13651 h 2452052"/>
                <a:gd name="connsiteX0" fmla="*/ 297098 w 1272841"/>
                <a:gd name="connsiteY0" fmla="*/ 4685 h 2729157"/>
                <a:gd name="connsiteX1" fmla="*/ 692699 w 1272841"/>
                <a:gd name="connsiteY1" fmla="*/ 370269 h 2729157"/>
                <a:gd name="connsiteX2" fmla="*/ 923783 w 1272841"/>
                <a:gd name="connsiteY2" fmla="*/ 317261 h 2729157"/>
                <a:gd name="connsiteX3" fmla="*/ 1029801 w 1272841"/>
                <a:gd name="connsiteY3" fmla="*/ 2729157 h 2729157"/>
                <a:gd name="connsiteX4" fmla="*/ 340688 w 1272841"/>
                <a:gd name="connsiteY4" fmla="*/ 2729157 h 2729157"/>
                <a:gd name="connsiteX5" fmla="*/ 297098 w 1272841"/>
                <a:gd name="connsiteY5" fmla="*/ 4685 h 2729157"/>
                <a:gd name="connsiteX0" fmla="*/ 297098 w 1321637"/>
                <a:gd name="connsiteY0" fmla="*/ 4685 h 2729157"/>
                <a:gd name="connsiteX1" fmla="*/ 692699 w 1321637"/>
                <a:gd name="connsiteY1" fmla="*/ 370269 h 2729157"/>
                <a:gd name="connsiteX2" fmla="*/ 1099671 w 1321637"/>
                <a:gd name="connsiteY2" fmla="*/ 72056 h 2729157"/>
                <a:gd name="connsiteX3" fmla="*/ 1029801 w 1321637"/>
                <a:gd name="connsiteY3" fmla="*/ 2729157 h 2729157"/>
                <a:gd name="connsiteX4" fmla="*/ 340688 w 1321637"/>
                <a:gd name="connsiteY4" fmla="*/ 2729157 h 2729157"/>
                <a:gd name="connsiteX5" fmla="*/ 297098 w 1321637"/>
                <a:gd name="connsiteY5" fmla="*/ 4685 h 2729157"/>
                <a:gd name="connsiteX0" fmla="*/ 437186 w 1461725"/>
                <a:gd name="connsiteY0" fmla="*/ 4685 h 2729157"/>
                <a:gd name="connsiteX1" fmla="*/ 832787 w 1461725"/>
                <a:gd name="connsiteY1" fmla="*/ 370269 h 2729157"/>
                <a:gd name="connsiteX2" fmla="*/ 1239759 w 1461725"/>
                <a:gd name="connsiteY2" fmla="*/ 72056 h 2729157"/>
                <a:gd name="connsiteX3" fmla="*/ 1169889 w 1461725"/>
                <a:gd name="connsiteY3" fmla="*/ 2729157 h 2729157"/>
                <a:gd name="connsiteX4" fmla="*/ 291858 w 1461725"/>
                <a:gd name="connsiteY4" fmla="*/ 2504383 h 2729157"/>
                <a:gd name="connsiteX5" fmla="*/ 437186 w 1461725"/>
                <a:gd name="connsiteY5" fmla="*/ 4685 h 2729157"/>
                <a:gd name="connsiteX0" fmla="*/ 228857 w 1253396"/>
                <a:gd name="connsiteY0" fmla="*/ 4685 h 2729157"/>
                <a:gd name="connsiteX1" fmla="*/ 624458 w 1253396"/>
                <a:gd name="connsiteY1" fmla="*/ 370269 h 2729157"/>
                <a:gd name="connsiteX2" fmla="*/ 1031430 w 1253396"/>
                <a:gd name="connsiteY2" fmla="*/ 72056 h 2729157"/>
                <a:gd name="connsiteX3" fmla="*/ 961560 w 1253396"/>
                <a:gd name="connsiteY3" fmla="*/ 2729157 h 2729157"/>
                <a:gd name="connsiteX4" fmla="*/ 83529 w 1253396"/>
                <a:gd name="connsiteY4" fmla="*/ 2504383 h 2729157"/>
                <a:gd name="connsiteX5" fmla="*/ 228857 w 1253396"/>
                <a:gd name="connsiteY5" fmla="*/ 4685 h 2729157"/>
                <a:gd name="connsiteX0" fmla="*/ 110298 w 1291184"/>
                <a:gd name="connsiteY0" fmla="*/ 127524 h 2668090"/>
                <a:gd name="connsiteX1" fmla="*/ 662246 w 1291184"/>
                <a:gd name="connsiteY1" fmla="*/ 309202 h 2668090"/>
                <a:gd name="connsiteX2" fmla="*/ 1069218 w 1291184"/>
                <a:gd name="connsiteY2" fmla="*/ 10989 h 2668090"/>
                <a:gd name="connsiteX3" fmla="*/ 999348 w 1291184"/>
                <a:gd name="connsiteY3" fmla="*/ 2668090 h 2668090"/>
                <a:gd name="connsiteX4" fmla="*/ 121317 w 1291184"/>
                <a:gd name="connsiteY4" fmla="*/ 2443316 h 2668090"/>
                <a:gd name="connsiteX5" fmla="*/ 110298 w 1291184"/>
                <a:gd name="connsiteY5" fmla="*/ 127524 h 2668090"/>
                <a:gd name="connsiteX0" fmla="*/ 110298 w 1291184"/>
                <a:gd name="connsiteY0" fmla="*/ 222538 h 2763104"/>
                <a:gd name="connsiteX1" fmla="*/ 662246 w 1291184"/>
                <a:gd name="connsiteY1" fmla="*/ 404216 h 2763104"/>
                <a:gd name="connsiteX2" fmla="*/ 1069218 w 1291184"/>
                <a:gd name="connsiteY2" fmla="*/ 106003 h 2763104"/>
                <a:gd name="connsiteX3" fmla="*/ 999348 w 1291184"/>
                <a:gd name="connsiteY3" fmla="*/ 2763104 h 2763104"/>
                <a:gd name="connsiteX4" fmla="*/ 121317 w 1291184"/>
                <a:gd name="connsiteY4" fmla="*/ 2538330 h 2763104"/>
                <a:gd name="connsiteX5" fmla="*/ 110298 w 1291184"/>
                <a:gd name="connsiteY5" fmla="*/ 222538 h 2763104"/>
                <a:gd name="connsiteX0" fmla="*/ 52784 w 1233670"/>
                <a:gd name="connsiteY0" fmla="*/ 222538 h 2763104"/>
                <a:gd name="connsiteX1" fmla="*/ 604732 w 1233670"/>
                <a:gd name="connsiteY1" fmla="*/ 404216 h 2763104"/>
                <a:gd name="connsiteX2" fmla="*/ 1011704 w 1233670"/>
                <a:gd name="connsiteY2" fmla="*/ 106003 h 2763104"/>
                <a:gd name="connsiteX3" fmla="*/ 941834 w 1233670"/>
                <a:gd name="connsiteY3" fmla="*/ 2763104 h 2763104"/>
                <a:gd name="connsiteX4" fmla="*/ 63803 w 1233670"/>
                <a:gd name="connsiteY4" fmla="*/ 2538330 h 2763104"/>
                <a:gd name="connsiteX5" fmla="*/ 52784 w 1233670"/>
                <a:gd name="connsiteY5" fmla="*/ 222538 h 2763104"/>
                <a:gd name="connsiteX0" fmla="*/ 52784 w 1355775"/>
                <a:gd name="connsiteY0" fmla="*/ 222538 h 2538330"/>
                <a:gd name="connsiteX1" fmla="*/ 604732 w 1355775"/>
                <a:gd name="connsiteY1" fmla="*/ 404216 h 2538330"/>
                <a:gd name="connsiteX2" fmla="*/ 1011704 w 1355775"/>
                <a:gd name="connsiteY2" fmla="*/ 106003 h 2538330"/>
                <a:gd name="connsiteX3" fmla="*/ 1111210 w 1355775"/>
                <a:gd name="connsiteY3" fmla="*/ 2456595 h 2538330"/>
                <a:gd name="connsiteX4" fmla="*/ 63803 w 1355775"/>
                <a:gd name="connsiteY4" fmla="*/ 2538330 h 2538330"/>
                <a:gd name="connsiteX5" fmla="*/ 52784 w 1355775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77792 h 2593584"/>
                <a:gd name="connsiteX1" fmla="*/ 604732 w 1379241"/>
                <a:gd name="connsiteY1" fmla="*/ 459470 h 2593584"/>
                <a:gd name="connsiteX2" fmla="*/ 1102906 w 1379241"/>
                <a:gd name="connsiteY2" fmla="*/ 161256 h 2593584"/>
                <a:gd name="connsiteX3" fmla="*/ 1111210 w 1379241"/>
                <a:gd name="connsiteY3" fmla="*/ 2511849 h 2593584"/>
                <a:gd name="connsiteX4" fmla="*/ 63803 w 1379241"/>
                <a:gd name="connsiteY4" fmla="*/ 2593584 h 2593584"/>
                <a:gd name="connsiteX5" fmla="*/ 52784 w 1379241"/>
                <a:gd name="connsiteY5" fmla="*/ 277792 h 2593584"/>
                <a:gd name="connsiteX0" fmla="*/ 52784 w 1388657"/>
                <a:gd name="connsiteY0" fmla="*/ 277792 h 2593584"/>
                <a:gd name="connsiteX1" fmla="*/ 604732 w 1388657"/>
                <a:gd name="connsiteY1" fmla="*/ 459470 h 2593584"/>
                <a:gd name="connsiteX2" fmla="*/ 1102906 w 1388657"/>
                <a:gd name="connsiteY2" fmla="*/ 161256 h 2593584"/>
                <a:gd name="connsiteX3" fmla="*/ 1124239 w 1388657"/>
                <a:gd name="connsiteY3" fmla="*/ 2511849 h 2593584"/>
                <a:gd name="connsiteX4" fmla="*/ 63803 w 1388657"/>
                <a:gd name="connsiteY4" fmla="*/ 2593584 h 2593584"/>
                <a:gd name="connsiteX5" fmla="*/ 52784 w 1388657"/>
                <a:gd name="connsiteY5" fmla="*/ 277792 h 2593584"/>
                <a:gd name="connsiteX0" fmla="*/ 52784 w 1181038"/>
                <a:gd name="connsiteY0" fmla="*/ 277792 h 2593584"/>
                <a:gd name="connsiteX1" fmla="*/ 604732 w 1181038"/>
                <a:gd name="connsiteY1" fmla="*/ 459470 h 2593584"/>
                <a:gd name="connsiteX2" fmla="*/ 1102906 w 1181038"/>
                <a:gd name="connsiteY2" fmla="*/ 161256 h 2593584"/>
                <a:gd name="connsiteX3" fmla="*/ 1124239 w 1181038"/>
                <a:gd name="connsiteY3" fmla="*/ 2511849 h 2593584"/>
                <a:gd name="connsiteX4" fmla="*/ 63803 w 1181038"/>
                <a:gd name="connsiteY4" fmla="*/ 2593584 h 2593584"/>
                <a:gd name="connsiteX5" fmla="*/ 52784 w 1181038"/>
                <a:gd name="connsiteY5" fmla="*/ 277792 h 2593584"/>
                <a:gd name="connsiteX0" fmla="*/ 52784 w 1181038"/>
                <a:gd name="connsiteY0" fmla="*/ 354704 h 2670496"/>
                <a:gd name="connsiteX1" fmla="*/ 1102906 w 1181038"/>
                <a:gd name="connsiteY1" fmla="*/ 238168 h 2670496"/>
                <a:gd name="connsiteX2" fmla="*/ 1124239 w 1181038"/>
                <a:gd name="connsiteY2" fmla="*/ 2588761 h 2670496"/>
                <a:gd name="connsiteX3" fmla="*/ 63803 w 1181038"/>
                <a:gd name="connsiteY3" fmla="*/ 2670496 h 2670496"/>
                <a:gd name="connsiteX4" fmla="*/ 52784 w 1181038"/>
                <a:gd name="connsiteY4" fmla="*/ 354704 h 2670496"/>
                <a:gd name="connsiteX0" fmla="*/ 4728 w 1132982"/>
                <a:gd name="connsiteY0" fmla="*/ 354704 h 2854402"/>
                <a:gd name="connsiteX1" fmla="*/ 1054850 w 1132982"/>
                <a:gd name="connsiteY1" fmla="*/ 238168 h 2854402"/>
                <a:gd name="connsiteX2" fmla="*/ 1076183 w 1132982"/>
                <a:gd name="connsiteY2" fmla="*/ 2588761 h 2854402"/>
                <a:gd name="connsiteX3" fmla="*/ 582503 w 1132982"/>
                <a:gd name="connsiteY3" fmla="*/ 2854402 h 2854402"/>
                <a:gd name="connsiteX4" fmla="*/ 4728 w 1132982"/>
                <a:gd name="connsiteY4" fmla="*/ 354704 h 2854402"/>
                <a:gd name="connsiteX0" fmla="*/ 44535 w 1172789"/>
                <a:gd name="connsiteY0" fmla="*/ 354704 h 2854402"/>
                <a:gd name="connsiteX1" fmla="*/ 1094657 w 1172789"/>
                <a:gd name="connsiteY1" fmla="*/ 238168 h 2854402"/>
                <a:gd name="connsiteX2" fmla="*/ 1115990 w 1172789"/>
                <a:gd name="connsiteY2" fmla="*/ 2588761 h 2854402"/>
                <a:gd name="connsiteX3" fmla="*/ 622310 w 1172789"/>
                <a:gd name="connsiteY3" fmla="*/ 2854402 h 2854402"/>
                <a:gd name="connsiteX4" fmla="*/ 44535 w 1172789"/>
                <a:gd name="connsiteY4" fmla="*/ 354704 h 2854402"/>
                <a:gd name="connsiteX0" fmla="*/ 54953 w 1144121"/>
                <a:gd name="connsiteY0" fmla="*/ 572931 h 2766120"/>
                <a:gd name="connsiteX1" fmla="*/ 1065989 w 1144121"/>
                <a:gd name="connsiteY1" fmla="*/ 149886 h 2766120"/>
                <a:gd name="connsiteX2" fmla="*/ 1087322 w 1144121"/>
                <a:gd name="connsiteY2" fmla="*/ 2500479 h 2766120"/>
                <a:gd name="connsiteX3" fmla="*/ 593642 w 1144121"/>
                <a:gd name="connsiteY3" fmla="*/ 2766120 h 2766120"/>
                <a:gd name="connsiteX4" fmla="*/ 54953 w 1144121"/>
                <a:gd name="connsiteY4" fmla="*/ 572931 h 2766120"/>
                <a:gd name="connsiteX0" fmla="*/ 54953 w 1079129"/>
                <a:gd name="connsiteY0" fmla="*/ 572931 h 2766120"/>
                <a:gd name="connsiteX1" fmla="*/ 1065989 w 1079129"/>
                <a:gd name="connsiteY1" fmla="*/ 149886 h 2766120"/>
                <a:gd name="connsiteX2" fmla="*/ 593642 w 1079129"/>
                <a:gd name="connsiteY2" fmla="*/ 2766120 h 2766120"/>
                <a:gd name="connsiteX3" fmla="*/ 54953 w 1079129"/>
                <a:gd name="connsiteY3" fmla="*/ 572931 h 2766120"/>
                <a:gd name="connsiteX0" fmla="*/ 54953 w 1117201"/>
                <a:gd name="connsiteY0" fmla="*/ 261325 h 2454514"/>
                <a:gd name="connsiteX1" fmla="*/ 1105076 w 1117201"/>
                <a:gd name="connsiteY1" fmla="*/ 328690 h 2454514"/>
                <a:gd name="connsiteX2" fmla="*/ 593642 w 1117201"/>
                <a:gd name="connsiteY2" fmla="*/ 2454514 h 2454514"/>
                <a:gd name="connsiteX3" fmla="*/ 54953 w 1117201"/>
                <a:gd name="connsiteY3" fmla="*/ 261325 h 2454514"/>
                <a:gd name="connsiteX0" fmla="*/ 54953 w 1145580"/>
                <a:gd name="connsiteY0" fmla="*/ 261325 h 2454514"/>
                <a:gd name="connsiteX1" fmla="*/ 1105076 w 1145580"/>
                <a:gd name="connsiteY1" fmla="*/ 328690 h 2454514"/>
                <a:gd name="connsiteX2" fmla="*/ 593642 w 1145580"/>
                <a:gd name="connsiteY2" fmla="*/ 2454514 h 2454514"/>
                <a:gd name="connsiteX3" fmla="*/ 54953 w 1145580"/>
                <a:gd name="connsiteY3" fmla="*/ 261325 h 2454514"/>
                <a:gd name="connsiteX0" fmla="*/ 54953 w 1145580"/>
                <a:gd name="connsiteY0" fmla="*/ 415682 h 2608871"/>
                <a:gd name="connsiteX1" fmla="*/ 1105076 w 1145580"/>
                <a:gd name="connsiteY1" fmla="*/ 483047 h 2608871"/>
                <a:gd name="connsiteX2" fmla="*/ 593642 w 1145580"/>
                <a:gd name="connsiteY2" fmla="*/ 2608871 h 2608871"/>
                <a:gd name="connsiteX3" fmla="*/ 54953 w 1145580"/>
                <a:gd name="connsiteY3" fmla="*/ 415682 h 2608871"/>
                <a:gd name="connsiteX0" fmla="*/ 54953 w 1145580"/>
                <a:gd name="connsiteY0" fmla="*/ 443721 h 2636910"/>
                <a:gd name="connsiteX1" fmla="*/ 1105076 w 1145580"/>
                <a:gd name="connsiteY1" fmla="*/ 511086 h 2636910"/>
                <a:gd name="connsiteX2" fmla="*/ 593642 w 1145580"/>
                <a:gd name="connsiteY2" fmla="*/ 2636910 h 2636910"/>
                <a:gd name="connsiteX3" fmla="*/ 54953 w 1145580"/>
                <a:gd name="connsiteY3" fmla="*/ 443721 h 263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5580" h="2636910">
                  <a:moveTo>
                    <a:pt x="54953" y="443721"/>
                  </a:moveTo>
                  <a:cubicBezTo>
                    <a:pt x="241166" y="-43403"/>
                    <a:pt x="815753" y="-269931"/>
                    <a:pt x="1105076" y="511086"/>
                  </a:cubicBezTo>
                  <a:cubicBezTo>
                    <a:pt x="1194857" y="876617"/>
                    <a:pt x="1179072" y="2525536"/>
                    <a:pt x="593642" y="2636910"/>
                  </a:cubicBezTo>
                  <a:cubicBezTo>
                    <a:pt x="-158740" y="2296978"/>
                    <a:pt x="-5856" y="515435"/>
                    <a:pt x="54953" y="443721"/>
                  </a:cubicBezTo>
                  <a:close/>
                </a:path>
              </a:pathLst>
            </a:custGeom>
            <a:solidFill>
              <a:srgbClr val="F3381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0" name="Oval 12">
              <a:extLst>
                <a:ext uri="{FF2B5EF4-FFF2-40B4-BE49-F238E27FC236}">
                  <a16:creationId xmlns:a16="http://schemas.microsoft.com/office/drawing/2014/main" id="{08602713-7BBA-FA7C-9D7B-C207A881E69E}"/>
                </a:ext>
              </a:extLst>
            </p:cNvPr>
            <p:cNvSpPr/>
            <p:nvPr/>
          </p:nvSpPr>
          <p:spPr>
            <a:xfrm flipV="1">
              <a:off x="4586075" y="1850293"/>
              <a:ext cx="182963" cy="318184"/>
            </a:xfrm>
            <a:custGeom>
              <a:avLst/>
              <a:gdLst>
                <a:gd name="connsiteX0" fmla="*/ 0 w 504825"/>
                <a:gd name="connsiteY0" fmla="*/ 438803 h 877606"/>
                <a:gd name="connsiteX1" fmla="*/ 252413 w 504825"/>
                <a:gd name="connsiteY1" fmla="*/ 0 h 877606"/>
                <a:gd name="connsiteX2" fmla="*/ 504826 w 504825"/>
                <a:gd name="connsiteY2" fmla="*/ 438803 h 877606"/>
                <a:gd name="connsiteX3" fmla="*/ 252413 w 504825"/>
                <a:gd name="connsiteY3" fmla="*/ 877606 h 877606"/>
                <a:gd name="connsiteX4" fmla="*/ 0 w 504825"/>
                <a:gd name="connsiteY4" fmla="*/ 438803 h 877606"/>
                <a:gd name="connsiteX0" fmla="*/ 0 w 504826"/>
                <a:gd name="connsiteY0" fmla="*/ 438803 h 877606"/>
                <a:gd name="connsiteX1" fmla="*/ 252413 w 504826"/>
                <a:gd name="connsiteY1" fmla="*/ 0 h 877606"/>
                <a:gd name="connsiteX2" fmla="*/ 504826 w 504826"/>
                <a:gd name="connsiteY2" fmla="*/ 438803 h 877606"/>
                <a:gd name="connsiteX3" fmla="*/ 252413 w 504826"/>
                <a:gd name="connsiteY3" fmla="*/ 877606 h 877606"/>
                <a:gd name="connsiteX4" fmla="*/ 0 w 504826"/>
                <a:gd name="connsiteY4" fmla="*/ 438803 h 877606"/>
                <a:gd name="connsiteX0" fmla="*/ 0 w 504826"/>
                <a:gd name="connsiteY0" fmla="*/ 438803 h 877923"/>
                <a:gd name="connsiteX1" fmla="*/ 252413 w 504826"/>
                <a:gd name="connsiteY1" fmla="*/ 0 h 877923"/>
                <a:gd name="connsiteX2" fmla="*/ 504826 w 504826"/>
                <a:gd name="connsiteY2" fmla="*/ 438803 h 877923"/>
                <a:gd name="connsiteX3" fmla="*/ 252413 w 504826"/>
                <a:gd name="connsiteY3" fmla="*/ 877606 h 877923"/>
                <a:gd name="connsiteX4" fmla="*/ 0 w 504826"/>
                <a:gd name="connsiteY4" fmla="*/ 438803 h 87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826" h="877923">
                  <a:moveTo>
                    <a:pt x="0" y="438803"/>
                  </a:moveTo>
                  <a:cubicBezTo>
                    <a:pt x="0" y="196459"/>
                    <a:pt x="193971" y="0"/>
                    <a:pt x="252413" y="0"/>
                  </a:cubicBezTo>
                  <a:cubicBezTo>
                    <a:pt x="310855" y="0"/>
                    <a:pt x="504826" y="196459"/>
                    <a:pt x="504826" y="438803"/>
                  </a:cubicBezTo>
                  <a:cubicBezTo>
                    <a:pt x="504826" y="681147"/>
                    <a:pt x="472780" y="868081"/>
                    <a:pt x="252413" y="877606"/>
                  </a:cubicBezTo>
                  <a:cubicBezTo>
                    <a:pt x="32046" y="887131"/>
                    <a:pt x="0" y="681147"/>
                    <a:pt x="0" y="438803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1" name="Oval 12">
              <a:extLst>
                <a:ext uri="{FF2B5EF4-FFF2-40B4-BE49-F238E27FC236}">
                  <a16:creationId xmlns:a16="http://schemas.microsoft.com/office/drawing/2014/main" id="{5669E464-22D4-F887-86F4-387A1630C3EE}"/>
                </a:ext>
              </a:extLst>
            </p:cNvPr>
            <p:cNvSpPr/>
            <p:nvPr/>
          </p:nvSpPr>
          <p:spPr>
            <a:xfrm flipV="1">
              <a:off x="4898120" y="1850293"/>
              <a:ext cx="182963" cy="318184"/>
            </a:xfrm>
            <a:custGeom>
              <a:avLst/>
              <a:gdLst>
                <a:gd name="connsiteX0" fmla="*/ 0 w 504825"/>
                <a:gd name="connsiteY0" fmla="*/ 438803 h 877606"/>
                <a:gd name="connsiteX1" fmla="*/ 252413 w 504825"/>
                <a:gd name="connsiteY1" fmla="*/ 0 h 877606"/>
                <a:gd name="connsiteX2" fmla="*/ 504826 w 504825"/>
                <a:gd name="connsiteY2" fmla="*/ 438803 h 877606"/>
                <a:gd name="connsiteX3" fmla="*/ 252413 w 504825"/>
                <a:gd name="connsiteY3" fmla="*/ 877606 h 877606"/>
                <a:gd name="connsiteX4" fmla="*/ 0 w 504825"/>
                <a:gd name="connsiteY4" fmla="*/ 438803 h 877606"/>
                <a:gd name="connsiteX0" fmla="*/ 0 w 504826"/>
                <a:gd name="connsiteY0" fmla="*/ 438803 h 877606"/>
                <a:gd name="connsiteX1" fmla="*/ 252413 w 504826"/>
                <a:gd name="connsiteY1" fmla="*/ 0 h 877606"/>
                <a:gd name="connsiteX2" fmla="*/ 504826 w 504826"/>
                <a:gd name="connsiteY2" fmla="*/ 438803 h 877606"/>
                <a:gd name="connsiteX3" fmla="*/ 252413 w 504826"/>
                <a:gd name="connsiteY3" fmla="*/ 877606 h 877606"/>
                <a:gd name="connsiteX4" fmla="*/ 0 w 504826"/>
                <a:gd name="connsiteY4" fmla="*/ 438803 h 877606"/>
                <a:gd name="connsiteX0" fmla="*/ 0 w 504826"/>
                <a:gd name="connsiteY0" fmla="*/ 438803 h 877923"/>
                <a:gd name="connsiteX1" fmla="*/ 252413 w 504826"/>
                <a:gd name="connsiteY1" fmla="*/ 0 h 877923"/>
                <a:gd name="connsiteX2" fmla="*/ 504826 w 504826"/>
                <a:gd name="connsiteY2" fmla="*/ 438803 h 877923"/>
                <a:gd name="connsiteX3" fmla="*/ 252413 w 504826"/>
                <a:gd name="connsiteY3" fmla="*/ 877606 h 877923"/>
                <a:gd name="connsiteX4" fmla="*/ 0 w 504826"/>
                <a:gd name="connsiteY4" fmla="*/ 438803 h 87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826" h="877923">
                  <a:moveTo>
                    <a:pt x="0" y="438803"/>
                  </a:moveTo>
                  <a:cubicBezTo>
                    <a:pt x="0" y="196459"/>
                    <a:pt x="193971" y="0"/>
                    <a:pt x="252413" y="0"/>
                  </a:cubicBezTo>
                  <a:cubicBezTo>
                    <a:pt x="310855" y="0"/>
                    <a:pt x="504826" y="196459"/>
                    <a:pt x="504826" y="438803"/>
                  </a:cubicBezTo>
                  <a:cubicBezTo>
                    <a:pt x="504826" y="681147"/>
                    <a:pt x="472780" y="868081"/>
                    <a:pt x="252413" y="877606"/>
                  </a:cubicBezTo>
                  <a:cubicBezTo>
                    <a:pt x="32046" y="887131"/>
                    <a:pt x="0" y="681147"/>
                    <a:pt x="0" y="438803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92" name="ttsMP3.com_VoiceText_2025-1-21_0-42-30">
            <a:hlinkClick r:id="" action="ppaction://media"/>
            <a:extLst>
              <a:ext uri="{FF2B5EF4-FFF2-40B4-BE49-F238E27FC236}">
                <a16:creationId xmlns:a16="http://schemas.microsoft.com/office/drawing/2014/main" id="{23E5E5E3-13BF-1985-1F0E-A9F785DBDF4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9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432" fill="hold"/>
                                        <p:tgtEl>
                                          <p:spTgt spid="29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429253-8AFB-46A7-B2C3-1B05337C86F9}"/>
              </a:ext>
            </a:extLst>
          </p:cNvPr>
          <p:cNvGrpSpPr/>
          <p:nvPr/>
        </p:nvGrpSpPr>
        <p:grpSpPr>
          <a:xfrm>
            <a:off x="574288" y="-48048008"/>
            <a:ext cx="4900018" cy="48048008"/>
            <a:chOff x="8793199" y="-9193101"/>
            <a:chExt cx="4900018" cy="4804800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C649EAB-088D-4171-A8E9-58808A99A274}"/>
                </a:ext>
              </a:extLst>
            </p:cNvPr>
            <p:cNvSpPr txBox="1"/>
            <p:nvPr/>
          </p:nvSpPr>
          <p:spPr>
            <a:xfrm>
              <a:off x="9366915" y="15154291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Mm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1929E7-CB62-4D8C-86F2-2D70F97A701B}"/>
                </a:ext>
              </a:extLst>
            </p:cNvPr>
            <p:cNvSpPr txBox="1"/>
            <p:nvPr/>
          </p:nvSpPr>
          <p:spPr>
            <a:xfrm>
              <a:off x="9712207" y="16953853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BEB0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Nn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BEB0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B67EF7-4C3D-4896-B33B-22B87C7CCE2F}"/>
                </a:ext>
              </a:extLst>
            </p:cNvPr>
            <p:cNvSpPr txBox="1"/>
            <p:nvPr/>
          </p:nvSpPr>
          <p:spPr>
            <a:xfrm>
              <a:off x="9749198" y="1853231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Oo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2DCFC0-172A-489F-B27B-558268102E81}"/>
                </a:ext>
              </a:extLst>
            </p:cNvPr>
            <p:cNvSpPr txBox="1"/>
            <p:nvPr/>
          </p:nvSpPr>
          <p:spPr>
            <a:xfrm>
              <a:off x="9799190" y="20254295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Pp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AA78FD9-F85F-4189-A0F6-DD69F7D4F0A8}"/>
                </a:ext>
              </a:extLst>
            </p:cNvPr>
            <p:cNvSpPr txBox="1"/>
            <p:nvPr/>
          </p:nvSpPr>
          <p:spPr>
            <a:xfrm>
              <a:off x="9751858" y="2197627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Qq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933008-40FF-4E76-9074-FA58E27118FB}"/>
                </a:ext>
              </a:extLst>
            </p:cNvPr>
            <p:cNvSpPr txBox="1"/>
            <p:nvPr/>
          </p:nvSpPr>
          <p:spPr>
            <a:xfrm>
              <a:off x="9938707" y="2394290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91BE05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Rr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91BE0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F0C571-6C16-4A88-A092-164B8B639D9E}"/>
                </a:ext>
              </a:extLst>
            </p:cNvPr>
            <p:cNvSpPr txBox="1"/>
            <p:nvPr/>
          </p:nvSpPr>
          <p:spPr>
            <a:xfrm>
              <a:off x="10036591" y="2531812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Ss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7FA7E1-1B3D-483C-A682-8E7BC1294860}"/>
                </a:ext>
              </a:extLst>
            </p:cNvPr>
            <p:cNvSpPr txBox="1"/>
            <p:nvPr/>
          </p:nvSpPr>
          <p:spPr>
            <a:xfrm>
              <a:off x="10084676" y="27073900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D012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Tt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3151F4-0875-466D-9D4E-045E081A289B}"/>
                </a:ext>
              </a:extLst>
            </p:cNvPr>
            <p:cNvSpPr txBox="1"/>
            <p:nvPr/>
          </p:nvSpPr>
          <p:spPr>
            <a:xfrm>
              <a:off x="10082016" y="2858379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Uu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25E87A-6D6D-421C-AAD5-2AD76A27954B}"/>
                </a:ext>
              </a:extLst>
            </p:cNvPr>
            <p:cNvSpPr txBox="1"/>
            <p:nvPr/>
          </p:nvSpPr>
          <p:spPr>
            <a:xfrm>
              <a:off x="10264245" y="3042473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A5A5A5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Vv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5582E6-CC30-472E-A2BC-268B085AE763}"/>
                </a:ext>
              </a:extLst>
            </p:cNvPr>
            <p:cNvSpPr txBox="1"/>
            <p:nvPr/>
          </p:nvSpPr>
          <p:spPr>
            <a:xfrm>
              <a:off x="10165207" y="3199408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B11F9C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Ww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B11F9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93B681-9A66-46DB-9795-A25DE3055160}"/>
                </a:ext>
              </a:extLst>
            </p:cNvPr>
            <p:cNvSpPr txBox="1"/>
            <p:nvPr/>
          </p:nvSpPr>
          <p:spPr>
            <a:xfrm>
              <a:off x="10142833" y="3383502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Xx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9CB876-5D5D-454E-B108-C28F32E229FE}"/>
                </a:ext>
              </a:extLst>
            </p:cNvPr>
            <p:cNvSpPr txBox="1"/>
            <p:nvPr/>
          </p:nvSpPr>
          <p:spPr>
            <a:xfrm>
              <a:off x="10360555" y="35404368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Yy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2FF714-2B06-430B-81A4-52C8115541D8}"/>
                </a:ext>
              </a:extLst>
            </p:cNvPr>
            <p:cNvSpPr txBox="1"/>
            <p:nvPr/>
          </p:nvSpPr>
          <p:spPr>
            <a:xfrm>
              <a:off x="10548274" y="3737757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Zz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512AB9-CABE-4160-B59B-D18DC2306B56}"/>
                </a:ext>
              </a:extLst>
            </p:cNvPr>
            <p:cNvSpPr txBox="1"/>
            <p:nvPr/>
          </p:nvSpPr>
          <p:spPr>
            <a:xfrm>
              <a:off x="8793199" y="-9193101"/>
              <a:ext cx="4900018" cy="3016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000" b="0" i="0" u="none" strike="noStrike" kern="0" cap="none" spc="0" normalizeH="0" baseline="0" noProof="0" dirty="0">
                  <a:ln>
                    <a:solidFill>
                      <a:prstClr val="black"/>
                    </a:solidFill>
                  </a:ln>
                  <a:solidFill>
                    <a:srgbClr val="6C9736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L  </a:t>
              </a:r>
              <a:r>
                <a:rPr kumimoji="0" lang="en-US" sz="19000" b="0" i="0" u="none" strike="noStrike" kern="0" cap="none" spc="0" normalizeH="0" baseline="0" noProof="0" dirty="0" err="1">
                  <a:ln>
                    <a:solidFill>
                      <a:prstClr val="black"/>
                    </a:solidFill>
                  </a:ln>
                  <a:solidFill>
                    <a:srgbClr val="6C9736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l</a:t>
              </a:r>
              <a:endParaRPr kumimoji="0" lang="en-US" sz="19000" b="0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rgbClr val="6C973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382A43F-A79D-4202-91E8-43664A6C8397}"/>
              </a:ext>
            </a:extLst>
          </p:cNvPr>
          <p:cNvSpPr/>
          <p:nvPr/>
        </p:nvSpPr>
        <p:spPr>
          <a:xfrm>
            <a:off x="0" y="3959338"/>
            <a:ext cx="6858000" cy="8232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380B9C-F3BD-BD2C-9BBB-B0D61679C869}"/>
              </a:ext>
            </a:extLst>
          </p:cNvPr>
          <p:cNvGrpSpPr/>
          <p:nvPr/>
        </p:nvGrpSpPr>
        <p:grpSpPr>
          <a:xfrm rot="20540200" flipH="1">
            <a:off x="-788515" y="6049912"/>
            <a:ext cx="7860622" cy="3072022"/>
            <a:chOff x="1329069" y="1051855"/>
            <a:chExt cx="8759905" cy="342347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30E4A5E-6D3C-DF02-80BB-9C85DF916D8C}"/>
                </a:ext>
              </a:extLst>
            </p:cNvPr>
            <p:cNvGrpSpPr/>
            <p:nvPr/>
          </p:nvGrpSpPr>
          <p:grpSpPr>
            <a:xfrm>
              <a:off x="1329069" y="1051855"/>
              <a:ext cx="8759905" cy="3423473"/>
              <a:chOff x="1329069" y="1051855"/>
              <a:chExt cx="8759905" cy="3423473"/>
            </a:xfrm>
            <a:solidFill>
              <a:srgbClr val="6C9736"/>
            </a:solidFill>
          </p:grpSpPr>
          <p:sp>
            <p:nvSpPr>
              <p:cNvPr id="53" name="Rectangle 4">
                <a:extLst>
                  <a:ext uri="{FF2B5EF4-FFF2-40B4-BE49-F238E27FC236}">
                    <a16:creationId xmlns:a16="http://schemas.microsoft.com/office/drawing/2014/main" id="{487FE356-667A-3076-32AE-E4956A162D04}"/>
                  </a:ext>
                </a:extLst>
              </p:cNvPr>
              <p:cNvSpPr/>
              <p:nvPr/>
            </p:nvSpPr>
            <p:spPr>
              <a:xfrm rot="1198987">
                <a:off x="2560342" y="3017558"/>
                <a:ext cx="7528632" cy="1053399"/>
              </a:xfrm>
              <a:custGeom>
                <a:avLst/>
                <a:gdLst>
                  <a:gd name="connsiteX0" fmla="*/ 0 w 4267200"/>
                  <a:gd name="connsiteY0" fmla="*/ 0 h 621491"/>
                  <a:gd name="connsiteX1" fmla="*/ 4267200 w 4267200"/>
                  <a:gd name="connsiteY1" fmla="*/ 0 h 621491"/>
                  <a:gd name="connsiteX2" fmla="*/ 4267200 w 4267200"/>
                  <a:gd name="connsiteY2" fmla="*/ 621491 h 621491"/>
                  <a:gd name="connsiteX3" fmla="*/ 0 w 4267200"/>
                  <a:gd name="connsiteY3" fmla="*/ 621491 h 621491"/>
                  <a:gd name="connsiteX4" fmla="*/ 0 w 4267200"/>
                  <a:gd name="connsiteY4" fmla="*/ 0 h 621491"/>
                  <a:gd name="connsiteX0" fmla="*/ 0 w 7315108"/>
                  <a:gd name="connsiteY0" fmla="*/ 0 h 781224"/>
                  <a:gd name="connsiteX1" fmla="*/ 7315108 w 7315108"/>
                  <a:gd name="connsiteY1" fmla="*/ 781224 h 781224"/>
                  <a:gd name="connsiteX2" fmla="*/ 4267200 w 7315108"/>
                  <a:gd name="connsiteY2" fmla="*/ 621491 h 781224"/>
                  <a:gd name="connsiteX3" fmla="*/ 0 w 7315108"/>
                  <a:gd name="connsiteY3" fmla="*/ 621491 h 781224"/>
                  <a:gd name="connsiteX4" fmla="*/ 0 w 7315108"/>
                  <a:gd name="connsiteY4" fmla="*/ 0 h 781224"/>
                  <a:gd name="connsiteX0" fmla="*/ 0 w 7315108"/>
                  <a:gd name="connsiteY0" fmla="*/ 0 h 847418"/>
                  <a:gd name="connsiteX1" fmla="*/ 7315108 w 7315108"/>
                  <a:gd name="connsiteY1" fmla="*/ 781224 h 847418"/>
                  <a:gd name="connsiteX2" fmla="*/ 4267200 w 7315108"/>
                  <a:gd name="connsiteY2" fmla="*/ 621491 h 847418"/>
                  <a:gd name="connsiteX3" fmla="*/ 0 w 7315108"/>
                  <a:gd name="connsiteY3" fmla="*/ 621491 h 847418"/>
                  <a:gd name="connsiteX4" fmla="*/ 0 w 7315108"/>
                  <a:gd name="connsiteY4" fmla="*/ 0 h 847418"/>
                  <a:gd name="connsiteX0" fmla="*/ 0 w 7468955"/>
                  <a:gd name="connsiteY0" fmla="*/ 0 h 872802"/>
                  <a:gd name="connsiteX1" fmla="*/ 7315108 w 7468955"/>
                  <a:gd name="connsiteY1" fmla="*/ 781224 h 872802"/>
                  <a:gd name="connsiteX2" fmla="*/ 4914307 w 7468955"/>
                  <a:gd name="connsiteY2" fmla="*/ 852551 h 872802"/>
                  <a:gd name="connsiteX3" fmla="*/ 4267200 w 7468955"/>
                  <a:gd name="connsiteY3" fmla="*/ 621491 h 872802"/>
                  <a:gd name="connsiteX4" fmla="*/ 0 w 7468955"/>
                  <a:gd name="connsiteY4" fmla="*/ 621491 h 872802"/>
                  <a:gd name="connsiteX5" fmla="*/ 0 w 7468955"/>
                  <a:gd name="connsiteY5" fmla="*/ 0 h 872802"/>
                  <a:gd name="connsiteX0" fmla="*/ 0 w 7468955"/>
                  <a:gd name="connsiteY0" fmla="*/ 0 h 950829"/>
                  <a:gd name="connsiteX1" fmla="*/ 7315108 w 7468955"/>
                  <a:gd name="connsiteY1" fmla="*/ 781224 h 950829"/>
                  <a:gd name="connsiteX2" fmla="*/ 4914307 w 7468955"/>
                  <a:gd name="connsiteY2" fmla="*/ 852551 h 950829"/>
                  <a:gd name="connsiteX3" fmla="*/ 3907157 w 7468955"/>
                  <a:gd name="connsiteY3" fmla="*/ 949831 h 950829"/>
                  <a:gd name="connsiteX4" fmla="*/ 0 w 7468955"/>
                  <a:gd name="connsiteY4" fmla="*/ 621491 h 950829"/>
                  <a:gd name="connsiteX5" fmla="*/ 0 w 7468955"/>
                  <a:gd name="connsiteY5" fmla="*/ 0 h 950829"/>
                  <a:gd name="connsiteX0" fmla="*/ 0 w 7468955"/>
                  <a:gd name="connsiteY0" fmla="*/ 0 h 950829"/>
                  <a:gd name="connsiteX1" fmla="*/ 7315108 w 7468955"/>
                  <a:gd name="connsiteY1" fmla="*/ 781224 h 950829"/>
                  <a:gd name="connsiteX2" fmla="*/ 4914307 w 7468955"/>
                  <a:gd name="connsiteY2" fmla="*/ 852551 h 950829"/>
                  <a:gd name="connsiteX3" fmla="*/ 3907157 w 7468955"/>
                  <a:gd name="connsiteY3" fmla="*/ 949831 h 950829"/>
                  <a:gd name="connsiteX4" fmla="*/ 0 w 7468955"/>
                  <a:gd name="connsiteY4" fmla="*/ 621491 h 950829"/>
                  <a:gd name="connsiteX5" fmla="*/ 0 w 7468955"/>
                  <a:gd name="connsiteY5" fmla="*/ 0 h 950829"/>
                  <a:gd name="connsiteX0" fmla="*/ 0 w 7468955"/>
                  <a:gd name="connsiteY0" fmla="*/ 0 h 950829"/>
                  <a:gd name="connsiteX1" fmla="*/ 7315108 w 7468955"/>
                  <a:gd name="connsiteY1" fmla="*/ 781224 h 950829"/>
                  <a:gd name="connsiteX2" fmla="*/ 4914307 w 7468955"/>
                  <a:gd name="connsiteY2" fmla="*/ 852551 h 950829"/>
                  <a:gd name="connsiteX3" fmla="*/ 3907157 w 7468955"/>
                  <a:gd name="connsiteY3" fmla="*/ 949831 h 950829"/>
                  <a:gd name="connsiteX4" fmla="*/ 0 w 7468955"/>
                  <a:gd name="connsiteY4" fmla="*/ 621491 h 950829"/>
                  <a:gd name="connsiteX5" fmla="*/ 0 w 7468955"/>
                  <a:gd name="connsiteY5" fmla="*/ 0 h 950829"/>
                  <a:gd name="connsiteX0" fmla="*/ 0 w 7468955"/>
                  <a:gd name="connsiteY0" fmla="*/ 0 h 951165"/>
                  <a:gd name="connsiteX1" fmla="*/ 7315108 w 7468955"/>
                  <a:gd name="connsiteY1" fmla="*/ 781224 h 951165"/>
                  <a:gd name="connsiteX2" fmla="*/ 4914307 w 7468955"/>
                  <a:gd name="connsiteY2" fmla="*/ 852551 h 951165"/>
                  <a:gd name="connsiteX3" fmla="*/ 3907157 w 7468955"/>
                  <a:gd name="connsiteY3" fmla="*/ 949831 h 951165"/>
                  <a:gd name="connsiteX4" fmla="*/ 2520816 w 7468955"/>
                  <a:gd name="connsiteY4" fmla="*/ 862742 h 951165"/>
                  <a:gd name="connsiteX5" fmla="*/ 0 w 7468955"/>
                  <a:gd name="connsiteY5" fmla="*/ 621491 h 951165"/>
                  <a:gd name="connsiteX6" fmla="*/ 0 w 7468955"/>
                  <a:gd name="connsiteY6" fmla="*/ 0 h 951165"/>
                  <a:gd name="connsiteX0" fmla="*/ 0 w 7468955"/>
                  <a:gd name="connsiteY0" fmla="*/ 0 h 951165"/>
                  <a:gd name="connsiteX1" fmla="*/ 7315108 w 7468955"/>
                  <a:gd name="connsiteY1" fmla="*/ 781224 h 951165"/>
                  <a:gd name="connsiteX2" fmla="*/ 4914307 w 7468955"/>
                  <a:gd name="connsiteY2" fmla="*/ 852551 h 951165"/>
                  <a:gd name="connsiteX3" fmla="*/ 3907157 w 7468955"/>
                  <a:gd name="connsiteY3" fmla="*/ 949831 h 951165"/>
                  <a:gd name="connsiteX4" fmla="*/ 2520816 w 7468955"/>
                  <a:gd name="connsiteY4" fmla="*/ 862742 h 951165"/>
                  <a:gd name="connsiteX5" fmla="*/ 0 w 7468955"/>
                  <a:gd name="connsiteY5" fmla="*/ 621491 h 951165"/>
                  <a:gd name="connsiteX6" fmla="*/ 0 w 7468955"/>
                  <a:gd name="connsiteY6" fmla="*/ 0 h 951165"/>
                  <a:gd name="connsiteX0" fmla="*/ 0 w 7468955"/>
                  <a:gd name="connsiteY0" fmla="*/ 0 h 951165"/>
                  <a:gd name="connsiteX1" fmla="*/ 7315108 w 7468955"/>
                  <a:gd name="connsiteY1" fmla="*/ 781224 h 951165"/>
                  <a:gd name="connsiteX2" fmla="*/ 4914307 w 7468955"/>
                  <a:gd name="connsiteY2" fmla="*/ 852551 h 951165"/>
                  <a:gd name="connsiteX3" fmla="*/ 3907157 w 7468955"/>
                  <a:gd name="connsiteY3" fmla="*/ 949831 h 951165"/>
                  <a:gd name="connsiteX4" fmla="*/ 2520816 w 7468955"/>
                  <a:gd name="connsiteY4" fmla="*/ 862742 h 951165"/>
                  <a:gd name="connsiteX5" fmla="*/ 0 w 7468955"/>
                  <a:gd name="connsiteY5" fmla="*/ 621491 h 951165"/>
                  <a:gd name="connsiteX6" fmla="*/ 0 w 7468955"/>
                  <a:gd name="connsiteY6" fmla="*/ 0 h 951165"/>
                  <a:gd name="connsiteX0" fmla="*/ 0 w 7468955"/>
                  <a:gd name="connsiteY0" fmla="*/ 0 h 951165"/>
                  <a:gd name="connsiteX1" fmla="*/ 7315108 w 7468955"/>
                  <a:gd name="connsiteY1" fmla="*/ 781224 h 951165"/>
                  <a:gd name="connsiteX2" fmla="*/ 4914307 w 7468955"/>
                  <a:gd name="connsiteY2" fmla="*/ 852551 h 951165"/>
                  <a:gd name="connsiteX3" fmla="*/ 3907157 w 7468955"/>
                  <a:gd name="connsiteY3" fmla="*/ 949831 h 951165"/>
                  <a:gd name="connsiteX4" fmla="*/ 2520816 w 7468955"/>
                  <a:gd name="connsiteY4" fmla="*/ 862742 h 951165"/>
                  <a:gd name="connsiteX5" fmla="*/ 0 w 7468955"/>
                  <a:gd name="connsiteY5" fmla="*/ 621491 h 951165"/>
                  <a:gd name="connsiteX6" fmla="*/ 0 w 7468955"/>
                  <a:gd name="connsiteY6" fmla="*/ 0 h 951165"/>
                  <a:gd name="connsiteX0" fmla="*/ 0 w 7468955"/>
                  <a:gd name="connsiteY0" fmla="*/ 12855 h 964020"/>
                  <a:gd name="connsiteX1" fmla="*/ 2955584 w 7468955"/>
                  <a:gd name="connsiteY1" fmla="*/ 209857 h 964020"/>
                  <a:gd name="connsiteX2" fmla="*/ 7315108 w 7468955"/>
                  <a:gd name="connsiteY2" fmla="*/ 794079 h 964020"/>
                  <a:gd name="connsiteX3" fmla="*/ 4914307 w 7468955"/>
                  <a:gd name="connsiteY3" fmla="*/ 865406 h 964020"/>
                  <a:gd name="connsiteX4" fmla="*/ 3907157 w 7468955"/>
                  <a:gd name="connsiteY4" fmla="*/ 962686 h 964020"/>
                  <a:gd name="connsiteX5" fmla="*/ 2520816 w 7468955"/>
                  <a:gd name="connsiteY5" fmla="*/ 875597 h 964020"/>
                  <a:gd name="connsiteX6" fmla="*/ 0 w 7468955"/>
                  <a:gd name="connsiteY6" fmla="*/ 634346 h 964020"/>
                  <a:gd name="connsiteX7" fmla="*/ 0 w 7468955"/>
                  <a:gd name="connsiteY7" fmla="*/ 12855 h 964020"/>
                  <a:gd name="connsiteX0" fmla="*/ 0 w 7468955"/>
                  <a:gd name="connsiteY0" fmla="*/ 12855 h 964020"/>
                  <a:gd name="connsiteX1" fmla="*/ 2955584 w 7468955"/>
                  <a:gd name="connsiteY1" fmla="*/ 209857 h 964020"/>
                  <a:gd name="connsiteX2" fmla="*/ 7315108 w 7468955"/>
                  <a:gd name="connsiteY2" fmla="*/ 794079 h 964020"/>
                  <a:gd name="connsiteX3" fmla="*/ 4914307 w 7468955"/>
                  <a:gd name="connsiteY3" fmla="*/ 865406 h 964020"/>
                  <a:gd name="connsiteX4" fmla="*/ 3907157 w 7468955"/>
                  <a:gd name="connsiteY4" fmla="*/ 962686 h 964020"/>
                  <a:gd name="connsiteX5" fmla="*/ 2520816 w 7468955"/>
                  <a:gd name="connsiteY5" fmla="*/ 875597 h 964020"/>
                  <a:gd name="connsiteX6" fmla="*/ 0 w 7468955"/>
                  <a:gd name="connsiteY6" fmla="*/ 634346 h 964020"/>
                  <a:gd name="connsiteX7" fmla="*/ 0 w 7468955"/>
                  <a:gd name="connsiteY7" fmla="*/ 12855 h 964020"/>
                  <a:gd name="connsiteX0" fmla="*/ 0 w 7468955"/>
                  <a:gd name="connsiteY0" fmla="*/ 12855 h 964020"/>
                  <a:gd name="connsiteX1" fmla="*/ 2955584 w 7468955"/>
                  <a:gd name="connsiteY1" fmla="*/ 209857 h 964020"/>
                  <a:gd name="connsiteX2" fmla="*/ 7315108 w 7468955"/>
                  <a:gd name="connsiteY2" fmla="*/ 794079 h 964020"/>
                  <a:gd name="connsiteX3" fmla="*/ 4914307 w 7468955"/>
                  <a:gd name="connsiteY3" fmla="*/ 865406 h 964020"/>
                  <a:gd name="connsiteX4" fmla="*/ 3907157 w 7468955"/>
                  <a:gd name="connsiteY4" fmla="*/ 962686 h 964020"/>
                  <a:gd name="connsiteX5" fmla="*/ 2520816 w 7468955"/>
                  <a:gd name="connsiteY5" fmla="*/ 875597 h 964020"/>
                  <a:gd name="connsiteX6" fmla="*/ 0 w 7468955"/>
                  <a:gd name="connsiteY6" fmla="*/ 634346 h 964020"/>
                  <a:gd name="connsiteX7" fmla="*/ 0 w 7468955"/>
                  <a:gd name="connsiteY7" fmla="*/ 12855 h 964020"/>
                  <a:gd name="connsiteX0" fmla="*/ 0 w 7468955"/>
                  <a:gd name="connsiteY0" fmla="*/ 12855 h 964020"/>
                  <a:gd name="connsiteX1" fmla="*/ 2955584 w 7468955"/>
                  <a:gd name="connsiteY1" fmla="*/ 209857 h 964020"/>
                  <a:gd name="connsiteX2" fmla="*/ 7315108 w 7468955"/>
                  <a:gd name="connsiteY2" fmla="*/ 794079 h 964020"/>
                  <a:gd name="connsiteX3" fmla="*/ 4914307 w 7468955"/>
                  <a:gd name="connsiteY3" fmla="*/ 865406 h 964020"/>
                  <a:gd name="connsiteX4" fmla="*/ 3907157 w 7468955"/>
                  <a:gd name="connsiteY4" fmla="*/ 962686 h 964020"/>
                  <a:gd name="connsiteX5" fmla="*/ 2520816 w 7468955"/>
                  <a:gd name="connsiteY5" fmla="*/ 875597 h 964020"/>
                  <a:gd name="connsiteX6" fmla="*/ 0 w 7468955"/>
                  <a:gd name="connsiteY6" fmla="*/ 634346 h 964020"/>
                  <a:gd name="connsiteX7" fmla="*/ 0 w 7468955"/>
                  <a:gd name="connsiteY7" fmla="*/ 12855 h 964020"/>
                  <a:gd name="connsiteX0" fmla="*/ 0 w 7468955"/>
                  <a:gd name="connsiteY0" fmla="*/ 12855 h 964020"/>
                  <a:gd name="connsiteX1" fmla="*/ 2955584 w 7468955"/>
                  <a:gd name="connsiteY1" fmla="*/ 209857 h 964020"/>
                  <a:gd name="connsiteX2" fmla="*/ 7315108 w 7468955"/>
                  <a:gd name="connsiteY2" fmla="*/ 794079 h 964020"/>
                  <a:gd name="connsiteX3" fmla="*/ 4914307 w 7468955"/>
                  <a:gd name="connsiteY3" fmla="*/ 865406 h 964020"/>
                  <a:gd name="connsiteX4" fmla="*/ 3907157 w 7468955"/>
                  <a:gd name="connsiteY4" fmla="*/ 962686 h 964020"/>
                  <a:gd name="connsiteX5" fmla="*/ 2520816 w 7468955"/>
                  <a:gd name="connsiteY5" fmla="*/ 875597 h 964020"/>
                  <a:gd name="connsiteX6" fmla="*/ 0 w 7468955"/>
                  <a:gd name="connsiteY6" fmla="*/ 634346 h 964020"/>
                  <a:gd name="connsiteX7" fmla="*/ 0 w 7468955"/>
                  <a:gd name="connsiteY7" fmla="*/ 12855 h 964020"/>
                  <a:gd name="connsiteX0" fmla="*/ 0 w 7468955"/>
                  <a:gd name="connsiteY0" fmla="*/ 120352 h 1071517"/>
                  <a:gd name="connsiteX1" fmla="*/ 2955584 w 7468955"/>
                  <a:gd name="connsiteY1" fmla="*/ 317354 h 1071517"/>
                  <a:gd name="connsiteX2" fmla="*/ 7315108 w 7468955"/>
                  <a:gd name="connsiteY2" fmla="*/ 901576 h 1071517"/>
                  <a:gd name="connsiteX3" fmla="*/ 4914307 w 7468955"/>
                  <a:gd name="connsiteY3" fmla="*/ 972903 h 1071517"/>
                  <a:gd name="connsiteX4" fmla="*/ 3907157 w 7468955"/>
                  <a:gd name="connsiteY4" fmla="*/ 1070183 h 1071517"/>
                  <a:gd name="connsiteX5" fmla="*/ 2520816 w 7468955"/>
                  <a:gd name="connsiteY5" fmla="*/ 983094 h 1071517"/>
                  <a:gd name="connsiteX6" fmla="*/ 0 w 7468955"/>
                  <a:gd name="connsiteY6" fmla="*/ 741843 h 1071517"/>
                  <a:gd name="connsiteX7" fmla="*/ 0 w 7468955"/>
                  <a:gd name="connsiteY7" fmla="*/ 120352 h 1071517"/>
                  <a:gd name="connsiteX0" fmla="*/ 0 w 7468955"/>
                  <a:gd name="connsiteY0" fmla="*/ 95707 h 1046872"/>
                  <a:gd name="connsiteX1" fmla="*/ 1334260 w 7468955"/>
                  <a:gd name="connsiteY1" fmla="*/ 22112 h 1046872"/>
                  <a:gd name="connsiteX2" fmla="*/ 2955584 w 7468955"/>
                  <a:gd name="connsiteY2" fmla="*/ 292709 h 1046872"/>
                  <a:gd name="connsiteX3" fmla="*/ 7315108 w 7468955"/>
                  <a:gd name="connsiteY3" fmla="*/ 876931 h 1046872"/>
                  <a:gd name="connsiteX4" fmla="*/ 4914307 w 7468955"/>
                  <a:gd name="connsiteY4" fmla="*/ 948258 h 1046872"/>
                  <a:gd name="connsiteX5" fmla="*/ 3907157 w 7468955"/>
                  <a:gd name="connsiteY5" fmla="*/ 1045538 h 1046872"/>
                  <a:gd name="connsiteX6" fmla="*/ 2520816 w 7468955"/>
                  <a:gd name="connsiteY6" fmla="*/ 958449 h 1046872"/>
                  <a:gd name="connsiteX7" fmla="*/ 0 w 7468955"/>
                  <a:gd name="connsiteY7" fmla="*/ 717198 h 1046872"/>
                  <a:gd name="connsiteX8" fmla="*/ 0 w 7468955"/>
                  <a:gd name="connsiteY8" fmla="*/ 95707 h 1046872"/>
                  <a:gd name="connsiteX0" fmla="*/ 0 w 7468955"/>
                  <a:gd name="connsiteY0" fmla="*/ 103036 h 1054201"/>
                  <a:gd name="connsiteX1" fmla="*/ 1334260 w 7468955"/>
                  <a:gd name="connsiteY1" fmla="*/ 29441 h 1054201"/>
                  <a:gd name="connsiteX2" fmla="*/ 2955584 w 7468955"/>
                  <a:gd name="connsiteY2" fmla="*/ 300038 h 1054201"/>
                  <a:gd name="connsiteX3" fmla="*/ 7315108 w 7468955"/>
                  <a:gd name="connsiteY3" fmla="*/ 884260 h 1054201"/>
                  <a:gd name="connsiteX4" fmla="*/ 4914307 w 7468955"/>
                  <a:gd name="connsiteY4" fmla="*/ 955587 h 1054201"/>
                  <a:gd name="connsiteX5" fmla="*/ 3907157 w 7468955"/>
                  <a:gd name="connsiteY5" fmla="*/ 1052867 h 1054201"/>
                  <a:gd name="connsiteX6" fmla="*/ 2520816 w 7468955"/>
                  <a:gd name="connsiteY6" fmla="*/ 965778 h 1054201"/>
                  <a:gd name="connsiteX7" fmla="*/ 0 w 7468955"/>
                  <a:gd name="connsiteY7" fmla="*/ 724527 h 1054201"/>
                  <a:gd name="connsiteX8" fmla="*/ 0 w 7468955"/>
                  <a:gd name="connsiteY8" fmla="*/ 103036 h 1054201"/>
                  <a:gd name="connsiteX0" fmla="*/ 0 w 7468955"/>
                  <a:gd name="connsiteY0" fmla="*/ 102234 h 1053399"/>
                  <a:gd name="connsiteX1" fmla="*/ 1334260 w 7468955"/>
                  <a:gd name="connsiteY1" fmla="*/ 28639 h 1053399"/>
                  <a:gd name="connsiteX2" fmla="*/ 2955584 w 7468955"/>
                  <a:gd name="connsiteY2" fmla="*/ 299236 h 1053399"/>
                  <a:gd name="connsiteX3" fmla="*/ 7315108 w 7468955"/>
                  <a:gd name="connsiteY3" fmla="*/ 883458 h 1053399"/>
                  <a:gd name="connsiteX4" fmla="*/ 4914307 w 7468955"/>
                  <a:gd name="connsiteY4" fmla="*/ 954785 h 1053399"/>
                  <a:gd name="connsiteX5" fmla="*/ 3907157 w 7468955"/>
                  <a:gd name="connsiteY5" fmla="*/ 1052065 h 1053399"/>
                  <a:gd name="connsiteX6" fmla="*/ 2520816 w 7468955"/>
                  <a:gd name="connsiteY6" fmla="*/ 964976 h 1053399"/>
                  <a:gd name="connsiteX7" fmla="*/ 0 w 7468955"/>
                  <a:gd name="connsiteY7" fmla="*/ 723725 h 1053399"/>
                  <a:gd name="connsiteX8" fmla="*/ 0 w 7468955"/>
                  <a:gd name="connsiteY8" fmla="*/ 102234 h 1053399"/>
                  <a:gd name="connsiteX0" fmla="*/ 59677 w 7528632"/>
                  <a:gd name="connsiteY0" fmla="*/ 102234 h 1053399"/>
                  <a:gd name="connsiteX1" fmla="*/ 1393937 w 7528632"/>
                  <a:gd name="connsiteY1" fmla="*/ 28639 h 1053399"/>
                  <a:gd name="connsiteX2" fmla="*/ 3015261 w 7528632"/>
                  <a:gd name="connsiteY2" fmla="*/ 299236 h 1053399"/>
                  <a:gd name="connsiteX3" fmla="*/ 7374785 w 7528632"/>
                  <a:gd name="connsiteY3" fmla="*/ 883458 h 1053399"/>
                  <a:gd name="connsiteX4" fmla="*/ 4973984 w 7528632"/>
                  <a:gd name="connsiteY4" fmla="*/ 954785 h 1053399"/>
                  <a:gd name="connsiteX5" fmla="*/ 3966834 w 7528632"/>
                  <a:gd name="connsiteY5" fmla="*/ 1052065 h 1053399"/>
                  <a:gd name="connsiteX6" fmla="*/ 2580493 w 7528632"/>
                  <a:gd name="connsiteY6" fmla="*/ 964976 h 1053399"/>
                  <a:gd name="connsiteX7" fmla="*/ 0 w 7528632"/>
                  <a:gd name="connsiteY7" fmla="*/ 745426 h 1053399"/>
                  <a:gd name="connsiteX8" fmla="*/ 59677 w 7528632"/>
                  <a:gd name="connsiteY8" fmla="*/ 102234 h 1053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28632" h="1053399">
                    <a:moveTo>
                      <a:pt x="59677" y="102234"/>
                    </a:moveTo>
                    <a:cubicBezTo>
                      <a:pt x="286205" y="-15123"/>
                      <a:pt x="901340" y="-4195"/>
                      <a:pt x="1393937" y="28639"/>
                    </a:cubicBezTo>
                    <a:cubicBezTo>
                      <a:pt x="2482076" y="-84582"/>
                      <a:pt x="2576254" y="165445"/>
                      <a:pt x="3015261" y="299236"/>
                    </a:cubicBezTo>
                    <a:cubicBezTo>
                      <a:pt x="3582293" y="652486"/>
                      <a:pt x="6783582" y="673058"/>
                      <a:pt x="7374785" y="883458"/>
                    </a:cubicBezTo>
                    <a:cubicBezTo>
                      <a:pt x="8196667" y="1001019"/>
                      <a:pt x="5481969" y="981407"/>
                      <a:pt x="4973984" y="954785"/>
                    </a:cubicBezTo>
                    <a:cubicBezTo>
                      <a:pt x="4459206" y="987038"/>
                      <a:pt x="4367636" y="1042630"/>
                      <a:pt x="3966834" y="1052065"/>
                    </a:cubicBezTo>
                    <a:cubicBezTo>
                      <a:pt x="3566032" y="1061500"/>
                      <a:pt x="3231686" y="1019699"/>
                      <a:pt x="2580493" y="964976"/>
                    </a:cubicBezTo>
                    <a:cubicBezTo>
                      <a:pt x="1850045" y="1080084"/>
                      <a:pt x="418249" y="896953"/>
                      <a:pt x="0" y="745426"/>
                    </a:cubicBezTo>
                    <a:lnTo>
                      <a:pt x="59677" y="102234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1660A662-A63B-0CFC-BC72-0D0020B3569E}"/>
                  </a:ext>
                </a:extLst>
              </p:cNvPr>
              <p:cNvSpPr/>
              <p:nvPr/>
            </p:nvSpPr>
            <p:spPr>
              <a:xfrm rot="968263">
                <a:off x="1329069" y="1552268"/>
                <a:ext cx="1929071" cy="873335"/>
              </a:xfrm>
              <a:custGeom>
                <a:avLst/>
                <a:gdLst>
                  <a:gd name="connsiteX0" fmla="*/ 0 w 1285461"/>
                  <a:gd name="connsiteY0" fmla="*/ 0 h 251791"/>
                  <a:gd name="connsiteX1" fmla="*/ 1285461 w 1285461"/>
                  <a:gd name="connsiteY1" fmla="*/ 0 h 251791"/>
                  <a:gd name="connsiteX2" fmla="*/ 1285461 w 1285461"/>
                  <a:gd name="connsiteY2" fmla="*/ 251791 h 251791"/>
                  <a:gd name="connsiteX3" fmla="*/ 0 w 1285461"/>
                  <a:gd name="connsiteY3" fmla="*/ 251791 h 251791"/>
                  <a:gd name="connsiteX4" fmla="*/ 0 w 1285461"/>
                  <a:gd name="connsiteY4" fmla="*/ 0 h 251791"/>
                  <a:gd name="connsiteX0" fmla="*/ 465646 w 1751107"/>
                  <a:gd name="connsiteY0" fmla="*/ 0 h 358933"/>
                  <a:gd name="connsiteX1" fmla="*/ 1751107 w 1751107"/>
                  <a:gd name="connsiteY1" fmla="*/ 0 h 358933"/>
                  <a:gd name="connsiteX2" fmla="*/ 1751107 w 1751107"/>
                  <a:gd name="connsiteY2" fmla="*/ 251791 h 358933"/>
                  <a:gd name="connsiteX3" fmla="*/ 0 w 1751107"/>
                  <a:gd name="connsiteY3" fmla="*/ 358933 h 358933"/>
                  <a:gd name="connsiteX4" fmla="*/ 465646 w 1751107"/>
                  <a:gd name="connsiteY4" fmla="*/ 0 h 358933"/>
                  <a:gd name="connsiteX0" fmla="*/ 471441 w 1756902"/>
                  <a:gd name="connsiteY0" fmla="*/ 0 h 358933"/>
                  <a:gd name="connsiteX1" fmla="*/ 1756902 w 1756902"/>
                  <a:gd name="connsiteY1" fmla="*/ 0 h 358933"/>
                  <a:gd name="connsiteX2" fmla="*/ 1756902 w 1756902"/>
                  <a:gd name="connsiteY2" fmla="*/ 251791 h 358933"/>
                  <a:gd name="connsiteX3" fmla="*/ 5795 w 1756902"/>
                  <a:gd name="connsiteY3" fmla="*/ 358933 h 358933"/>
                  <a:gd name="connsiteX4" fmla="*/ 471441 w 1756902"/>
                  <a:gd name="connsiteY4" fmla="*/ 0 h 358933"/>
                  <a:gd name="connsiteX0" fmla="*/ 471441 w 1756902"/>
                  <a:gd name="connsiteY0" fmla="*/ 0 h 506638"/>
                  <a:gd name="connsiteX1" fmla="*/ 1756902 w 1756902"/>
                  <a:gd name="connsiteY1" fmla="*/ 0 h 506638"/>
                  <a:gd name="connsiteX2" fmla="*/ 1756902 w 1756902"/>
                  <a:gd name="connsiteY2" fmla="*/ 251791 h 506638"/>
                  <a:gd name="connsiteX3" fmla="*/ 5795 w 1756902"/>
                  <a:gd name="connsiteY3" fmla="*/ 358933 h 506638"/>
                  <a:gd name="connsiteX4" fmla="*/ 471441 w 1756902"/>
                  <a:gd name="connsiteY4" fmla="*/ 0 h 506638"/>
                  <a:gd name="connsiteX0" fmla="*/ 672559 w 1754987"/>
                  <a:gd name="connsiteY0" fmla="*/ 0 h 758525"/>
                  <a:gd name="connsiteX1" fmla="*/ 1754987 w 1754987"/>
                  <a:gd name="connsiteY1" fmla="*/ 251887 h 758525"/>
                  <a:gd name="connsiteX2" fmla="*/ 1754987 w 1754987"/>
                  <a:gd name="connsiteY2" fmla="*/ 503678 h 758525"/>
                  <a:gd name="connsiteX3" fmla="*/ 3880 w 1754987"/>
                  <a:gd name="connsiteY3" fmla="*/ 610820 h 758525"/>
                  <a:gd name="connsiteX4" fmla="*/ 672559 w 1754987"/>
                  <a:gd name="connsiteY4" fmla="*/ 0 h 758525"/>
                  <a:gd name="connsiteX0" fmla="*/ 672559 w 1754987"/>
                  <a:gd name="connsiteY0" fmla="*/ 0 h 758525"/>
                  <a:gd name="connsiteX1" fmla="*/ 1754987 w 1754987"/>
                  <a:gd name="connsiteY1" fmla="*/ 251887 h 758525"/>
                  <a:gd name="connsiteX2" fmla="*/ 1754987 w 1754987"/>
                  <a:gd name="connsiteY2" fmla="*/ 503678 h 758525"/>
                  <a:gd name="connsiteX3" fmla="*/ 3880 w 1754987"/>
                  <a:gd name="connsiteY3" fmla="*/ 610820 h 758525"/>
                  <a:gd name="connsiteX4" fmla="*/ 672559 w 1754987"/>
                  <a:gd name="connsiteY4" fmla="*/ 0 h 758525"/>
                  <a:gd name="connsiteX0" fmla="*/ 672559 w 1871237"/>
                  <a:gd name="connsiteY0" fmla="*/ 0 h 758525"/>
                  <a:gd name="connsiteX1" fmla="*/ 1871237 w 1871237"/>
                  <a:gd name="connsiteY1" fmla="*/ 176864 h 758525"/>
                  <a:gd name="connsiteX2" fmla="*/ 1754987 w 1871237"/>
                  <a:gd name="connsiteY2" fmla="*/ 503678 h 758525"/>
                  <a:gd name="connsiteX3" fmla="*/ 3880 w 1871237"/>
                  <a:gd name="connsiteY3" fmla="*/ 610820 h 758525"/>
                  <a:gd name="connsiteX4" fmla="*/ 672559 w 1871237"/>
                  <a:gd name="connsiteY4" fmla="*/ 0 h 758525"/>
                  <a:gd name="connsiteX0" fmla="*/ 672559 w 1871237"/>
                  <a:gd name="connsiteY0" fmla="*/ 0 h 758525"/>
                  <a:gd name="connsiteX1" fmla="*/ 1871237 w 1871237"/>
                  <a:gd name="connsiteY1" fmla="*/ 176864 h 758525"/>
                  <a:gd name="connsiteX2" fmla="*/ 1754987 w 1871237"/>
                  <a:gd name="connsiteY2" fmla="*/ 503678 h 758525"/>
                  <a:gd name="connsiteX3" fmla="*/ 3880 w 1871237"/>
                  <a:gd name="connsiteY3" fmla="*/ 610820 h 758525"/>
                  <a:gd name="connsiteX4" fmla="*/ 672559 w 1871237"/>
                  <a:gd name="connsiteY4" fmla="*/ 0 h 758525"/>
                  <a:gd name="connsiteX0" fmla="*/ 672559 w 1871237"/>
                  <a:gd name="connsiteY0" fmla="*/ 0 h 841835"/>
                  <a:gd name="connsiteX1" fmla="*/ 1871237 w 1871237"/>
                  <a:gd name="connsiteY1" fmla="*/ 176864 h 841835"/>
                  <a:gd name="connsiteX2" fmla="*/ 1754987 w 1871237"/>
                  <a:gd name="connsiteY2" fmla="*/ 503678 h 841835"/>
                  <a:gd name="connsiteX3" fmla="*/ 3880 w 1871237"/>
                  <a:gd name="connsiteY3" fmla="*/ 610820 h 841835"/>
                  <a:gd name="connsiteX4" fmla="*/ 672559 w 1871237"/>
                  <a:gd name="connsiteY4" fmla="*/ 0 h 841835"/>
                  <a:gd name="connsiteX0" fmla="*/ 672559 w 1871237"/>
                  <a:gd name="connsiteY0" fmla="*/ 0 h 874784"/>
                  <a:gd name="connsiteX1" fmla="*/ 1871237 w 1871237"/>
                  <a:gd name="connsiteY1" fmla="*/ 176864 h 874784"/>
                  <a:gd name="connsiteX2" fmla="*/ 1777088 w 1871237"/>
                  <a:gd name="connsiteY2" fmla="*/ 580058 h 874784"/>
                  <a:gd name="connsiteX3" fmla="*/ 3880 w 1871237"/>
                  <a:gd name="connsiteY3" fmla="*/ 610820 h 874784"/>
                  <a:gd name="connsiteX4" fmla="*/ 672559 w 1871237"/>
                  <a:gd name="connsiteY4" fmla="*/ 0 h 874784"/>
                  <a:gd name="connsiteX0" fmla="*/ 672559 w 1865550"/>
                  <a:gd name="connsiteY0" fmla="*/ 0 h 874784"/>
                  <a:gd name="connsiteX1" fmla="*/ 1865550 w 1865550"/>
                  <a:gd name="connsiteY1" fmla="*/ 109531 h 874784"/>
                  <a:gd name="connsiteX2" fmla="*/ 1777088 w 1865550"/>
                  <a:gd name="connsiteY2" fmla="*/ 580058 h 874784"/>
                  <a:gd name="connsiteX3" fmla="*/ 3880 w 1865550"/>
                  <a:gd name="connsiteY3" fmla="*/ 610820 h 874784"/>
                  <a:gd name="connsiteX4" fmla="*/ 672559 w 1865550"/>
                  <a:gd name="connsiteY4" fmla="*/ 0 h 874784"/>
                  <a:gd name="connsiteX0" fmla="*/ 673604 w 1866595"/>
                  <a:gd name="connsiteY0" fmla="*/ 0 h 874784"/>
                  <a:gd name="connsiteX1" fmla="*/ 1866595 w 1866595"/>
                  <a:gd name="connsiteY1" fmla="*/ 109531 h 874784"/>
                  <a:gd name="connsiteX2" fmla="*/ 1778133 w 1866595"/>
                  <a:gd name="connsiteY2" fmla="*/ 580058 h 874784"/>
                  <a:gd name="connsiteX3" fmla="*/ 4925 w 1866595"/>
                  <a:gd name="connsiteY3" fmla="*/ 610820 h 874784"/>
                  <a:gd name="connsiteX4" fmla="*/ 673604 w 1866595"/>
                  <a:gd name="connsiteY4" fmla="*/ 0 h 874784"/>
                  <a:gd name="connsiteX0" fmla="*/ 673604 w 1866595"/>
                  <a:gd name="connsiteY0" fmla="*/ 20255 h 895039"/>
                  <a:gd name="connsiteX1" fmla="*/ 1866595 w 1866595"/>
                  <a:gd name="connsiteY1" fmla="*/ 129786 h 895039"/>
                  <a:gd name="connsiteX2" fmla="*/ 1778133 w 1866595"/>
                  <a:gd name="connsiteY2" fmla="*/ 600313 h 895039"/>
                  <a:gd name="connsiteX3" fmla="*/ 4925 w 1866595"/>
                  <a:gd name="connsiteY3" fmla="*/ 631075 h 895039"/>
                  <a:gd name="connsiteX4" fmla="*/ 673604 w 1866595"/>
                  <a:gd name="connsiteY4" fmla="*/ 20255 h 895039"/>
                  <a:gd name="connsiteX0" fmla="*/ 736683 w 1929674"/>
                  <a:gd name="connsiteY0" fmla="*/ 20255 h 904988"/>
                  <a:gd name="connsiteX1" fmla="*/ 1929674 w 1929674"/>
                  <a:gd name="connsiteY1" fmla="*/ 129786 h 904988"/>
                  <a:gd name="connsiteX2" fmla="*/ 1841212 w 1929674"/>
                  <a:gd name="connsiteY2" fmla="*/ 600313 h 904988"/>
                  <a:gd name="connsiteX3" fmla="*/ 4354 w 1929674"/>
                  <a:gd name="connsiteY3" fmla="*/ 649492 h 904988"/>
                  <a:gd name="connsiteX4" fmla="*/ 736683 w 1929674"/>
                  <a:gd name="connsiteY4" fmla="*/ 20255 h 904988"/>
                  <a:gd name="connsiteX0" fmla="*/ 737787 w 1930778"/>
                  <a:gd name="connsiteY0" fmla="*/ 20255 h 904988"/>
                  <a:gd name="connsiteX1" fmla="*/ 1930778 w 1930778"/>
                  <a:gd name="connsiteY1" fmla="*/ 129786 h 904988"/>
                  <a:gd name="connsiteX2" fmla="*/ 1842316 w 1930778"/>
                  <a:gd name="connsiteY2" fmla="*/ 600313 h 904988"/>
                  <a:gd name="connsiteX3" fmla="*/ 5458 w 1930778"/>
                  <a:gd name="connsiteY3" fmla="*/ 649492 h 904988"/>
                  <a:gd name="connsiteX4" fmla="*/ 737787 w 1930778"/>
                  <a:gd name="connsiteY4" fmla="*/ 20255 h 904988"/>
                  <a:gd name="connsiteX0" fmla="*/ 736846 w 1929837"/>
                  <a:gd name="connsiteY0" fmla="*/ 20255 h 904988"/>
                  <a:gd name="connsiteX1" fmla="*/ 1929837 w 1929837"/>
                  <a:gd name="connsiteY1" fmla="*/ 129786 h 904988"/>
                  <a:gd name="connsiteX2" fmla="*/ 1841375 w 1929837"/>
                  <a:gd name="connsiteY2" fmla="*/ 600313 h 904988"/>
                  <a:gd name="connsiteX3" fmla="*/ 4517 w 1929837"/>
                  <a:gd name="connsiteY3" fmla="*/ 649492 h 904988"/>
                  <a:gd name="connsiteX4" fmla="*/ 736846 w 1929837"/>
                  <a:gd name="connsiteY4" fmla="*/ 20255 h 904988"/>
                  <a:gd name="connsiteX0" fmla="*/ 736846 w 1929837"/>
                  <a:gd name="connsiteY0" fmla="*/ 20255 h 866837"/>
                  <a:gd name="connsiteX1" fmla="*/ 1929837 w 1929837"/>
                  <a:gd name="connsiteY1" fmla="*/ 129786 h 866837"/>
                  <a:gd name="connsiteX2" fmla="*/ 1841375 w 1929837"/>
                  <a:gd name="connsiteY2" fmla="*/ 600313 h 866837"/>
                  <a:gd name="connsiteX3" fmla="*/ 4517 w 1929837"/>
                  <a:gd name="connsiteY3" fmla="*/ 649492 h 866837"/>
                  <a:gd name="connsiteX4" fmla="*/ 736846 w 1929837"/>
                  <a:gd name="connsiteY4" fmla="*/ 20255 h 866837"/>
                  <a:gd name="connsiteX0" fmla="*/ 736846 w 1929837"/>
                  <a:gd name="connsiteY0" fmla="*/ 11790 h 858372"/>
                  <a:gd name="connsiteX1" fmla="*/ 1929837 w 1929837"/>
                  <a:gd name="connsiteY1" fmla="*/ 121321 h 858372"/>
                  <a:gd name="connsiteX2" fmla="*/ 1841375 w 1929837"/>
                  <a:gd name="connsiteY2" fmla="*/ 591848 h 858372"/>
                  <a:gd name="connsiteX3" fmla="*/ 4517 w 1929837"/>
                  <a:gd name="connsiteY3" fmla="*/ 641027 h 858372"/>
                  <a:gd name="connsiteX4" fmla="*/ 736846 w 1929837"/>
                  <a:gd name="connsiteY4" fmla="*/ 11790 h 858372"/>
                  <a:gd name="connsiteX0" fmla="*/ 774669 w 1929470"/>
                  <a:gd name="connsiteY0" fmla="*/ 11166 h 868798"/>
                  <a:gd name="connsiteX1" fmla="*/ 1929470 w 1929470"/>
                  <a:gd name="connsiteY1" fmla="*/ 131747 h 868798"/>
                  <a:gd name="connsiteX2" fmla="*/ 1841008 w 1929470"/>
                  <a:gd name="connsiteY2" fmla="*/ 602274 h 868798"/>
                  <a:gd name="connsiteX3" fmla="*/ 4150 w 1929470"/>
                  <a:gd name="connsiteY3" fmla="*/ 651453 h 868798"/>
                  <a:gd name="connsiteX4" fmla="*/ 774669 w 1929470"/>
                  <a:gd name="connsiteY4" fmla="*/ 11166 h 868798"/>
                  <a:gd name="connsiteX0" fmla="*/ 774669 w 1929470"/>
                  <a:gd name="connsiteY0" fmla="*/ 0 h 857632"/>
                  <a:gd name="connsiteX1" fmla="*/ 1929470 w 1929470"/>
                  <a:gd name="connsiteY1" fmla="*/ 120581 h 857632"/>
                  <a:gd name="connsiteX2" fmla="*/ 1841008 w 1929470"/>
                  <a:gd name="connsiteY2" fmla="*/ 591108 h 857632"/>
                  <a:gd name="connsiteX3" fmla="*/ 4150 w 1929470"/>
                  <a:gd name="connsiteY3" fmla="*/ 640287 h 857632"/>
                  <a:gd name="connsiteX4" fmla="*/ 774669 w 1929470"/>
                  <a:gd name="connsiteY4" fmla="*/ 0 h 857632"/>
                  <a:gd name="connsiteX0" fmla="*/ 774821 w 1929622"/>
                  <a:gd name="connsiteY0" fmla="*/ 0 h 857632"/>
                  <a:gd name="connsiteX1" fmla="*/ 1929622 w 1929622"/>
                  <a:gd name="connsiteY1" fmla="*/ 120581 h 857632"/>
                  <a:gd name="connsiteX2" fmla="*/ 1841160 w 1929622"/>
                  <a:gd name="connsiteY2" fmla="*/ 591108 h 857632"/>
                  <a:gd name="connsiteX3" fmla="*/ 4302 w 1929622"/>
                  <a:gd name="connsiteY3" fmla="*/ 640287 h 857632"/>
                  <a:gd name="connsiteX4" fmla="*/ 774821 w 1929622"/>
                  <a:gd name="connsiteY4" fmla="*/ 0 h 857632"/>
                  <a:gd name="connsiteX0" fmla="*/ 774270 w 1929071"/>
                  <a:gd name="connsiteY0" fmla="*/ 0 h 857632"/>
                  <a:gd name="connsiteX1" fmla="*/ 1929071 w 1929071"/>
                  <a:gd name="connsiteY1" fmla="*/ 120581 h 857632"/>
                  <a:gd name="connsiteX2" fmla="*/ 1840609 w 1929071"/>
                  <a:gd name="connsiteY2" fmla="*/ 591108 h 857632"/>
                  <a:gd name="connsiteX3" fmla="*/ 3751 w 1929071"/>
                  <a:gd name="connsiteY3" fmla="*/ 640287 h 857632"/>
                  <a:gd name="connsiteX4" fmla="*/ 774270 w 1929071"/>
                  <a:gd name="connsiteY4" fmla="*/ 0 h 857632"/>
                  <a:gd name="connsiteX0" fmla="*/ 774270 w 1929071"/>
                  <a:gd name="connsiteY0" fmla="*/ 0 h 857632"/>
                  <a:gd name="connsiteX1" fmla="*/ 1929071 w 1929071"/>
                  <a:gd name="connsiteY1" fmla="*/ 120581 h 857632"/>
                  <a:gd name="connsiteX2" fmla="*/ 1840609 w 1929071"/>
                  <a:gd name="connsiteY2" fmla="*/ 591108 h 857632"/>
                  <a:gd name="connsiteX3" fmla="*/ 3751 w 1929071"/>
                  <a:gd name="connsiteY3" fmla="*/ 640287 h 857632"/>
                  <a:gd name="connsiteX4" fmla="*/ 774270 w 1929071"/>
                  <a:gd name="connsiteY4" fmla="*/ 0 h 857632"/>
                  <a:gd name="connsiteX0" fmla="*/ 774270 w 1929071"/>
                  <a:gd name="connsiteY0" fmla="*/ 34576 h 892208"/>
                  <a:gd name="connsiteX1" fmla="*/ 1929071 w 1929071"/>
                  <a:gd name="connsiteY1" fmla="*/ 155157 h 892208"/>
                  <a:gd name="connsiteX2" fmla="*/ 1840609 w 1929071"/>
                  <a:gd name="connsiteY2" fmla="*/ 625684 h 892208"/>
                  <a:gd name="connsiteX3" fmla="*/ 3751 w 1929071"/>
                  <a:gd name="connsiteY3" fmla="*/ 674863 h 892208"/>
                  <a:gd name="connsiteX4" fmla="*/ 774270 w 1929071"/>
                  <a:gd name="connsiteY4" fmla="*/ 34576 h 89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9071" h="892208">
                    <a:moveTo>
                      <a:pt x="774270" y="34576"/>
                    </a:moveTo>
                    <a:cubicBezTo>
                      <a:pt x="1049828" y="-38371"/>
                      <a:pt x="1242392" y="5165"/>
                      <a:pt x="1929071" y="155157"/>
                    </a:cubicBezTo>
                    <a:lnTo>
                      <a:pt x="1840609" y="625684"/>
                    </a:lnTo>
                    <a:cubicBezTo>
                      <a:pt x="1478296" y="997416"/>
                      <a:pt x="138868" y="948292"/>
                      <a:pt x="3751" y="674863"/>
                    </a:cubicBezTo>
                    <a:cubicBezTo>
                      <a:pt x="-46717" y="559551"/>
                      <a:pt x="422742" y="238614"/>
                      <a:pt x="774270" y="34576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A17D845-B984-FE36-E252-68CA59EF57E7}"/>
                  </a:ext>
                </a:extLst>
              </p:cNvPr>
              <p:cNvGrpSpPr/>
              <p:nvPr/>
            </p:nvGrpSpPr>
            <p:grpSpPr>
              <a:xfrm>
                <a:off x="2868861" y="1051855"/>
                <a:ext cx="721226" cy="938134"/>
                <a:chOff x="2868861" y="1051855"/>
                <a:chExt cx="721226" cy="938134"/>
              </a:xfrm>
              <a:grpFill/>
            </p:grpSpPr>
            <p:sp>
              <p:nvSpPr>
                <p:cNvPr id="73" name="Rectangle 6">
                  <a:extLst>
                    <a:ext uri="{FF2B5EF4-FFF2-40B4-BE49-F238E27FC236}">
                      <a16:creationId xmlns:a16="http://schemas.microsoft.com/office/drawing/2014/main" id="{CD8C40F6-CEC5-CA24-2E65-5AF271D4AC2D}"/>
                    </a:ext>
                  </a:extLst>
                </p:cNvPr>
                <p:cNvSpPr/>
                <p:nvPr/>
              </p:nvSpPr>
              <p:spPr>
                <a:xfrm rot="19268157">
                  <a:off x="2904079" y="1494938"/>
                  <a:ext cx="686008" cy="495051"/>
                </a:xfrm>
                <a:custGeom>
                  <a:avLst/>
                  <a:gdLst>
                    <a:gd name="connsiteX0" fmla="*/ 0 w 403367"/>
                    <a:gd name="connsiteY0" fmla="*/ 0 h 205954"/>
                    <a:gd name="connsiteX1" fmla="*/ 403367 w 403367"/>
                    <a:gd name="connsiteY1" fmla="*/ 0 h 205954"/>
                    <a:gd name="connsiteX2" fmla="*/ 403367 w 403367"/>
                    <a:gd name="connsiteY2" fmla="*/ 205954 h 205954"/>
                    <a:gd name="connsiteX3" fmla="*/ 0 w 403367"/>
                    <a:gd name="connsiteY3" fmla="*/ 205954 h 205954"/>
                    <a:gd name="connsiteX4" fmla="*/ 0 w 403367"/>
                    <a:gd name="connsiteY4" fmla="*/ 0 h 205954"/>
                    <a:gd name="connsiteX0" fmla="*/ 0 w 403367"/>
                    <a:gd name="connsiteY0" fmla="*/ 283657 h 489611"/>
                    <a:gd name="connsiteX1" fmla="*/ 395453 w 403367"/>
                    <a:gd name="connsiteY1" fmla="*/ 0 h 489611"/>
                    <a:gd name="connsiteX2" fmla="*/ 403367 w 403367"/>
                    <a:gd name="connsiteY2" fmla="*/ 489611 h 489611"/>
                    <a:gd name="connsiteX3" fmla="*/ 0 w 403367"/>
                    <a:gd name="connsiteY3" fmla="*/ 489611 h 489611"/>
                    <a:gd name="connsiteX4" fmla="*/ 0 w 403367"/>
                    <a:gd name="connsiteY4" fmla="*/ 283657 h 489611"/>
                    <a:gd name="connsiteX0" fmla="*/ 0 w 601250"/>
                    <a:gd name="connsiteY0" fmla="*/ 283657 h 489611"/>
                    <a:gd name="connsiteX1" fmla="*/ 395453 w 601250"/>
                    <a:gd name="connsiteY1" fmla="*/ 0 h 489611"/>
                    <a:gd name="connsiteX2" fmla="*/ 601250 w 601250"/>
                    <a:gd name="connsiteY2" fmla="*/ 61898 h 489611"/>
                    <a:gd name="connsiteX3" fmla="*/ 0 w 601250"/>
                    <a:gd name="connsiteY3" fmla="*/ 489611 h 489611"/>
                    <a:gd name="connsiteX4" fmla="*/ 0 w 601250"/>
                    <a:gd name="connsiteY4" fmla="*/ 283657 h 489611"/>
                    <a:gd name="connsiteX0" fmla="*/ 0 w 651260"/>
                    <a:gd name="connsiteY0" fmla="*/ 283657 h 504146"/>
                    <a:gd name="connsiteX1" fmla="*/ 395453 w 651260"/>
                    <a:gd name="connsiteY1" fmla="*/ 0 h 504146"/>
                    <a:gd name="connsiteX2" fmla="*/ 601250 w 651260"/>
                    <a:gd name="connsiteY2" fmla="*/ 61898 h 504146"/>
                    <a:gd name="connsiteX3" fmla="*/ 0 w 651260"/>
                    <a:gd name="connsiteY3" fmla="*/ 489611 h 504146"/>
                    <a:gd name="connsiteX4" fmla="*/ 0 w 651260"/>
                    <a:gd name="connsiteY4" fmla="*/ 283657 h 504146"/>
                    <a:gd name="connsiteX0" fmla="*/ 0 w 614256"/>
                    <a:gd name="connsiteY0" fmla="*/ 283657 h 489611"/>
                    <a:gd name="connsiteX1" fmla="*/ 395453 w 614256"/>
                    <a:gd name="connsiteY1" fmla="*/ 0 h 489611"/>
                    <a:gd name="connsiteX2" fmla="*/ 561695 w 614256"/>
                    <a:gd name="connsiteY2" fmla="*/ 30022 h 489611"/>
                    <a:gd name="connsiteX3" fmla="*/ 0 w 614256"/>
                    <a:gd name="connsiteY3" fmla="*/ 489611 h 489611"/>
                    <a:gd name="connsiteX4" fmla="*/ 0 w 614256"/>
                    <a:gd name="connsiteY4" fmla="*/ 283657 h 489611"/>
                    <a:gd name="connsiteX0" fmla="*/ 0 w 664919"/>
                    <a:gd name="connsiteY0" fmla="*/ 283657 h 489611"/>
                    <a:gd name="connsiteX1" fmla="*/ 395453 w 664919"/>
                    <a:gd name="connsiteY1" fmla="*/ 0 h 489611"/>
                    <a:gd name="connsiteX2" fmla="*/ 561695 w 664919"/>
                    <a:gd name="connsiteY2" fmla="*/ 30022 h 489611"/>
                    <a:gd name="connsiteX3" fmla="*/ 0 w 664919"/>
                    <a:gd name="connsiteY3" fmla="*/ 489611 h 489611"/>
                    <a:gd name="connsiteX4" fmla="*/ 0 w 664919"/>
                    <a:gd name="connsiteY4" fmla="*/ 283657 h 489611"/>
                    <a:gd name="connsiteX0" fmla="*/ 0 w 656080"/>
                    <a:gd name="connsiteY0" fmla="*/ 283657 h 512724"/>
                    <a:gd name="connsiteX1" fmla="*/ 395453 w 656080"/>
                    <a:gd name="connsiteY1" fmla="*/ 0 h 512724"/>
                    <a:gd name="connsiteX2" fmla="*/ 561695 w 656080"/>
                    <a:gd name="connsiteY2" fmla="*/ 30022 h 512724"/>
                    <a:gd name="connsiteX3" fmla="*/ 0 w 656080"/>
                    <a:gd name="connsiteY3" fmla="*/ 489611 h 512724"/>
                    <a:gd name="connsiteX4" fmla="*/ 0 w 656080"/>
                    <a:gd name="connsiteY4" fmla="*/ 283657 h 512724"/>
                    <a:gd name="connsiteX0" fmla="*/ 0 w 668482"/>
                    <a:gd name="connsiteY0" fmla="*/ 283657 h 506070"/>
                    <a:gd name="connsiteX1" fmla="*/ 395453 w 668482"/>
                    <a:gd name="connsiteY1" fmla="*/ 0 h 506070"/>
                    <a:gd name="connsiteX2" fmla="*/ 561695 w 668482"/>
                    <a:gd name="connsiteY2" fmla="*/ 30022 h 506070"/>
                    <a:gd name="connsiteX3" fmla="*/ 0 w 668482"/>
                    <a:gd name="connsiteY3" fmla="*/ 489611 h 506070"/>
                    <a:gd name="connsiteX4" fmla="*/ 0 w 668482"/>
                    <a:gd name="connsiteY4" fmla="*/ 283657 h 506070"/>
                    <a:gd name="connsiteX0" fmla="*/ 0 w 622780"/>
                    <a:gd name="connsiteY0" fmla="*/ 283657 h 503130"/>
                    <a:gd name="connsiteX1" fmla="*/ 395453 w 622780"/>
                    <a:gd name="connsiteY1" fmla="*/ 0 h 503130"/>
                    <a:gd name="connsiteX2" fmla="*/ 511145 w 622780"/>
                    <a:gd name="connsiteY2" fmla="*/ 21908 h 503130"/>
                    <a:gd name="connsiteX3" fmla="*/ 0 w 622780"/>
                    <a:gd name="connsiteY3" fmla="*/ 489611 h 503130"/>
                    <a:gd name="connsiteX4" fmla="*/ 0 w 622780"/>
                    <a:gd name="connsiteY4" fmla="*/ 283657 h 503130"/>
                    <a:gd name="connsiteX0" fmla="*/ 0 w 671960"/>
                    <a:gd name="connsiteY0" fmla="*/ 283657 h 501829"/>
                    <a:gd name="connsiteX1" fmla="*/ 395453 w 671960"/>
                    <a:gd name="connsiteY1" fmla="*/ 0 h 501829"/>
                    <a:gd name="connsiteX2" fmla="*/ 511145 w 671960"/>
                    <a:gd name="connsiteY2" fmla="*/ 21908 h 501829"/>
                    <a:gd name="connsiteX3" fmla="*/ 0 w 671960"/>
                    <a:gd name="connsiteY3" fmla="*/ 489611 h 501829"/>
                    <a:gd name="connsiteX4" fmla="*/ 0 w 671960"/>
                    <a:gd name="connsiteY4" fmla="*/ 283657 h 501829"/>
                    <a:gd name="connsiteX0" fmla="*/ 0 w 688536"/>
                    <a:gd name="connsiteY0" fmla="*/ 283657 h 504326"/>
                    <a:gd name="connsiteX1" fmla="*/ 395453 w 688536"/>
                    <a:gd name="connsiteY1" fmla="*/ 0 h 504326"/>
                    <a:gd name="connsiteX2" fmla="*/ 529963 w 688536"/>
                    <a:gd name="connsiteY2" fmla="*/ 28918 h 504326"/>
                    <a:gd name="connsiteX3" fmla="*/ 0 w 688536"/>
                    <a:gd name="connsiteY3" fmla="*/ 489611 h 504326"/>
                    <a:gd name="connsiteX4" fmla="*/ 0 w 688536"/>
                    <a:gd name="connsiteY4" fmla="*/ 283657 h 504326"/>
                    <a:gd name="connsiteX0" fmla="*/ 0 w 660616"/>
                    <a:gd name="connsiteY0" fmla="*/ 283657 h 495051"/>
                    <a:gd name="connsiteX1" fmla="*/ 395453 w 660616"/>
                    <a:gd name="connsiteY1" fmla="*/ 0 h 495051"/>
                    <a:gd name="connsiteX2" fmla="*/ 529963 w 660616"/>
                    <a:gd name="connsiteY2" fmla="*/ 28918 h 495051"/>
                    <a:gd name="connsiteX3" fmla="*/ 0 w 660616"/>
                    <a:gd name="connsiteY3" fmla="*/ 489611 h 495051"/>
                    <a:gd name="connsiteX4" fmla="*/ 0 w 660616"/>
                    <a:gd name="connsiteY4" fmla="*/ 283657 h 495051"/>
                    <a:gd name="connsiteX0" fmla="*/ 0 w 686008"/>
                    <a:gd name="connsiteY0" fmla="*/ 173487 h 495051"/>
                    <a:gd name="connsiteX1" fmla="*/ 420845 w 686008"/>
                    <a:gd name="connsiteY1" fmla="*/ 0 h 495051"/>
                    <a:gd name="connsiteX2" fmla="*/ 555355 w 686008"/>
                    <a:gd name="connsiteY2" fmla="*/ 28918 h 495051"/>
                    <a:gd name="connsiteX3" fmla="*/ 25392 w 686008"/>
                    <a:gd name="connsiteY3" fmla="*/ 489611 h 495051"/>
                    <a:gd name="connsiteX4" fmla="*/ 0 w 686008"/>
                    <a:gd name="connsiteY4" fmla="*/ 173487 h 495051"/>
                    <a:gd name="connsiteX0" fmla="*/ 0 w 686008"/>
                    <a:gd name="connsiteY0" fmla="*/ 173487 h 495051"/>
                    <a:gd name="connsiteX1" fmla="*/ 420845 w 686008"/>
                    <a:gd name="connsiteY1" fmla="*/ 0 h 495051"/>
                    <a:gd name="connsiteX2" fmla="*/ 555355 w 686008"/>
                    <a:gd name="connsiteY2" fmla="*/ 28918 h 495051"/>
                    <a:gd name="connsiteX3" fmla="*/ 25392 w 686008"/>
                    <a:gd name="connsiteY3" fmla="*/ 489611 h 495051"/>
                    <a:gd name="connsiteX4" fmla="*/ 0 w 686008"/>
                    <a:gd name="connsiteY4" fmla="*/ 173487 h 495051"/>
                    <a:gd name="connsiteX0" fmla="*/ 0 w 686008"/>
                    <a:gd name="connsiteY0" fmla="*/ 173487 h 495051"/>
                    <a:gd name="connsiteX1" fmla="*/ 420845 w 686008"/>
                    <a:gd name="connsiteY1" fmla="*/ 0 h 495051"/>
                    <a:gd name="connsiteX2" fmla="*/ 555355 w 686008"/>
                    <a:gd name="connsiteY2" fmla="*/ 28918 h 495051"/>
                    <a:gd name="connsiteX3" fmla="*/ 25392 w 686008"/>
                    <a:gd name="connsiteY3" fmla="*/ 489611 h 495051"/>
                    <a:gd name="connsiteX4" fmla="*/ 0 w 686008"/>
                    <a:gd name="connsiteY4" fmla="*/ 173487 h 495051"/>
                    <a:gd name="connsiteX0" fmla="*/ 0 w 686008"/>
                    <a:gd name="connsiteY0" fmla="*/ 173487 h 495051"/>
                    <a:gd name="connsiteX1" fmla="*/ 420845 w 686008"/>
                    <a:gd name="connsiteY1" fmla="*/ 0 h 495051"/>
                    <a:gd name="connsiteX2" fmla="*/ 555355 w 686008"/>
                    <a:gd name="connsiteY2" fmla="*/ 28918 h 495051"/>
                    <a:gd name="connsiteX3" fmla="*/ 25392 w 686008"/>
                    <a:gd name="connsiteY3" fmla="*/ 489611 h 495051"/>
                    <a:gd name="connsiteX4" fmla="*/ 0 w 686008"/>
                    <a:gd name="connsiteY4" fmla="*/ 173487 h 495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6008" h="495051">
                      <a:moveTo>
                        <a:pt x="0" y="173487"/>
                      </a:moveTo>
                      <a:cubicBezTo>
                        <a:pt x="635440" y="310807"/>
                        <a:pt x="309414" y="32147"/>
                        <a:pt x="420845" y="0"/>
                      </a:cubicBezTo>
                      <a:lnTo>
                        <a:pt x="555355" y="28918"/>
                      </a:lnTo>
                      <a:cubicBezTo>
                        <a:pt x="1014599" y="678620"/>
                        <a:pt x="123318" y="443862"/>
                        <a:pt x="25392" y="489611"/>
                      </a:cubicBezTo>
                      <a:lnTo>
                        <a:pt x="0" y="173487"/>
                      </a:ln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Rectangle 7">
                  <a:extLst>
                    <a:ext uri="{FF2B5EF4-FFF2-40B4-BE49-F238E27FC236}">
                      <a16:creationId xmlns:a16="http://schemas.microsoft.com/office/drawing/2014/main" id="{77347EDF-6E7C-FA2A-0710-1FB7D00DF038}"/>
                    </a:ext>
                  </a:extLst>
                </p:cNvPr>
                <p:cNvSpPr/>
                <p:nvPr/>
              </p:nvSpPr>
              <p:spPr>
                <a:xfrm>
                  <a:off x="2868861" y="1051855"/>
                  <a:ext cx="617364" cy="500681"/>
                </a:xfrm>
                <a:custGeom>
                  <a:avLst/>
                  <a:gdLst>
                    <a:gd name="connsiteX0" fmla="*/ 0 w 176147"/>
                    <a:gd name="connsiteY0" fmla="*/ 0 h 167499"/>
                    <a:gd name="connsiteX1" fmla="*/ 176147 w 176147"/>
                    <a:gd name="connsiteY1" fmla="*/ 0 h 167499"/>
                    <a:gd name="connsiteX2" fmla="*/ 176147 w 176147"/>
                    <a:gd name="connsiteY2" fmla="*/ 167499 h 167499"/>
                    <a:gd name="connsiteX3" fmla="*/ 0 w 176147"/>
                    <a:gd name="connsiteY3" fmla="*/ 167499 h 167499"/>
                    <a:gd name="connsiteX4" fmla="*/ 0 w 176147"/>
                    <a:gd name="connsiteY4" fmla="*/ 0 h 167499"/>
                    <a:gd name="connsiteX0" fmla="*/ 0 w 176147"/>
                    <a:gd name="connsiteY0" fmla="*/ 0 h 186549"/>
                    <a:gd name="connsiteX1" fmla="*/ 176147 w 176147"/>
                    <a:gd name="connsiteY1" fmla="*/ 0 h 186549"/>
                    <a:gd name="connsiteX2" fmla="*/ 176147 w 176147"/>
                    <a:gd name="connsiteY2" fmla="*/ 167499 h 186549"/>
                    <a:gd name="connsiteX3" fmla="*/ 0 w 176147"/>
                    <a:gd name="connsiteY3" fmla="*/ 186549 h 186549"/>
                    <a:gd name="connsiteX4" fmla="*/ 0 w 176147"/>
                    <a:gd name="connsiteY4" fmla="*/ 0 h 186549"/>
                    <a:gd name="connsiteX0" fmla="*/ 0 w 402366"/>
                    <a:gd name="connsiteY0" fmla="*/ 159544 h 186549"/>
                    <a:gd name="connsiteX1" fmla="*/ 402366 w 402366"/>
                    <a:gd name="connsiteY1" fmla="*/ 0 h 186549"/>
                    <a:gd name="connsiteX2" fmla="*/ 402366 w 402366"/>
                    <a:gd name="connsiteY2" fmla="*/ 167499 h 186549"/>
                    <a:gd name="connsiteX3" fmla="*/ 226219 w 402366"/>
                    <a:gd name="connsiteY3" fmla="*/ 186549 h 186549"/>
                    <a:gd name="connsiteX4" fmla="*/ 0 w 402366"/>
                    <a:gd name="connsiteY4" fmla="*/ 159544 h 186549"/>
                    <a:gd name="connsiteX0" fmla="*/ 50931 w 453297"/>
                    <a:gd name="connsiteY0" fmla="*/ 234139 h 261144"/>
                    <a:gd name="connsiteX1" fmla="*/ 14419 w 453297"/>
                    <a:gd name="connsiteY1" fmla="*/ 0 h 261144"/>
                    <a:gd name="connsiteX2" fmla="*/ 453297 w 453297"/>
                    <a:gd name="connsiteY2" fmla="*/ 74595 h 261144"/>
                    <a:gd name="connsiteX3" fmla="*/ 453297 w 453297"/>
                    <a:gd name="connsiteY3" fmla="*/ 242094 h 261144"/>
                    <a:gd name="connsiteX4" fmla="*/ 277150 w 453297"/>
                    <a:gd name="connsiteY4" fmla="*/ 261144 h 261144"/>
                    <a:gd name="connsiteX5" fmla="*/ 50931 w 453297"/>
                    <a:gd name="connsiteY5" fmla="*/ 234139 h 261144"/>
                    <a:gd name="connsiteX0" fmla="*/ 50931 w 453297"/>
                    <a:gd name="connsiteY0" fmla="*/ 463255 h 490260"/>
                    <a:gd name="connsiteX1" fmla="*/ 14419 w 453297"/>
                    <a:gd name="connsiteY1" fmla="*/ 229116 h 490260"/>
                    <a:gd name="connsiteX2" fmla="*/ 185870 w 453297"/>
                    <a:gd name="connsiteY2" fmla="*/ 516 h 490260"/>
                    <a:gd name="connsiteX3" fmla="*/ 453297 w 453297"/>
                    <a:gd name="connsiteY3" fmla="*/ 303711 h 490260"/>
                    <a:gd name="connsiteX4" fmla="*/ 453297 w 453297"/>
                    <a:gd name="connsiteY4" fmla="*/ 471210 h 490260"/>
                    <a:gd name="connsiteX5" fmla="*/ 277150 w 453297"/>
                    <a:gd name="connsiteY5" fmla="*/ 490260 h 490260"/>
                    <a:gd name="connsiteX6" fmla="*/ 50931 w 453297"/>
                    <a:gd name="connsiteY6" fmla="*/ 463255 h 490260"/>
                    <a:gd name="connsiteX0" fmla="*/ 50931 w 476382"/>
                    <a:gd name="connsiteY0" fmla="*/ 463633 h 490638"/>
                    <a:gd name="connsiteX1" fmla="*/ 14419 w 476382"/>
                    <a:gd name="connsiteY1" fmla="*/ 229494 h 490638"/>
                    <a:gd name="connsiteX2" fmla="*/ 185870 w 476382"/>
                    <a:gd name="connsiteY2" fmla="*/ 894 h 490638"/>
                    <a:gd name="connsiteX3" fmla="*/ 476382 w 476382"/>
                    <a:gd name="connsiteY3" fmla="*/ 19944 h 490638"/>
                    <a:gd name="connsiteX4" fmla="*/ 453297 w 476382"/>
                    <a:gd name="connsiteY4" fmla="*/ 304089 h 490638"/>
                    <a:gd name="connsiteX5" fmla="*/ 453297 w 476382"/>
                    <a:gd name="connsiteY5" fmla="*/ 471588 h 490638"/>
                    <a:gd name="connsiteX6" fmla="*/ 277150 w 476382"/>
                    <a:gd name="connsiteY6" fmla="*/ 490638 h 490638"/>
                    <a:gd name="connsiteX7" fmla="*/ 50931 w 476382"/>
                    <a:gd name="connsiteY7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53297 w 621782"/>
                    <a:gd name="connsiteY5" fmla="*/ 304089 h 490638"/>
                    <a:gd name="connsiteX6" fmla="*/ 453297 w 621782"/>
                    <a:gd name="connsiteY6" fmla="*/ 471588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69966 w 621782"/>
                    <a:gd name="connsiteY5" fmla="*/ 423151 h 490638"/>
                    <a:gd name="connsiteX6" fmla="*/ 453297 w 621782"/>
                    <a:gd name="connsiteY6" fmla="*/ 471588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69966 w 621782"/>
                    <a:gd name="connsiteY5" fmla="*/ 423151 h 490638"/>
                    <a:gd name="connsiteX6" fmla="*/ 453297 w 621782"/>
                    <a:gd name="connsiteY6" fmla="*/ 471588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74729 w 621782"/>
                    <a:gd name="connsiteY5" fmla="*/ 437439 h 490638"/>
                    <a:gd name="connsiteX6" fmla="*/ 453297 w 621782"/>
                    <a:gd name="connsiteY6" fmla="*/ 471588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74729 w 621782"/>
                    <a:gd name="connsiteY5" fmla="*/ 437439 h 490638"/>
                    <a:gd name="connsiteX6" fmla="*/ 450916 w 621782"/>
                    <a:gd name="connsiteY6" fmla="*/ 483494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74729 w 621782"/>
                    <a:gd name="connsiteY5" fmla="*/ 437439 h 490638"/>
                    <a:gd name="connsiteX6" fmla="*/ 450916 w 621782"/>
                    <a:gd name="connsiteY6" fmla="*/ 483494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12266"/>
                    <a:gd name="connsiteY0" fmla="*/ 463633 h 490638"/>
                    <a:gd name="connsiteX1" fmla="*/ 14419 w 612266"/>
                    <a:gd name="connsiteY1" fmla="*/ 229494 h 490638"/>
                    <a:gd name="connsiteX2" fmla="*/ 185870 w 612266"/>
                    <a:gd name="connsiteY2" fmla="*/ 894 h 490638"/>
                    <a:gd name="connsiteX3" fmla="*/ 476382 w 612266"/>
                    <a:gd name="connsiteY3" fmla="*/ 19944 h 490638"/>
                    <a:gd name="connsiteX4" fmla="*/ 612113 w 612266"/>
                    <a:gd name="connsiteY4" fmla="*/ 200919 h 490638"/>
                    <a:gd name="connsiteX5" fmla="*/ 474729 w 612266"/>
                    <a:gd name="connsiteY5" fmla="*/ 437439 h 490638"/>
                    <a:gd name="connsiteX6" fmla="*/ 450916 w 612266"/>
                    <a:gd name="connsiteY6" fmla="*/ 483494 h 490638"/>
                    <a:gd name="connsiteX7" fmla="*/ 277150 w 612266"/>
                    <a:gd name="connsiteY7" fmla="*/ 490638 h 490638"/>
                    <a:gd name="connsiteX8" fmla="*/ 50931 w 612266"/>
                    <a:gd name="connsiteY8" fmla="*/ 463633 h 490638"/>
                    <a:gd name="connsiteX0" fmla="*/ 50931 w 612187"/>
                    <a:gd name="connsiteY0" fmla="*/ 463633 h 490638"/>
                    <a:gd name="connsiteX1" fmla="*/ 14419 w 612187"/>
                    <a:gd name="connsiteY1" fmla="*/ 229494 h 490638"/>
                    <a:gd name="connsiteX2" fmla="*/ 185870 w 612187"/>
                    <a:gd name="connsiteY2" fmla="*/ 894 h 490638"/>
                    <a:gd name="connsiteX3" fmla="*/ 476382 w 612187"/>
                    <a:gd name="connsiteY3" fmla="*/ 19944 h 490638"/>
                    <a:gd name="connsiteX4" fmla="*/ 612113 w 612187"/>
                    <a:gd name="connsiteY4" fmla="*/ 200919 h 490638"/>
                    <a:gd name="connsiteX5" fmla="*/ 474729 w 612187"/>
                    <a:gd name="connsiteY5" fmla="*/ 437439 h 490638"/>
                    <a:gd name="connsiteX6" fmla="*/ 450916 w 612187"/>
                    <a:gd name="connsiteY6" fmla="*/ 483494 h 490638"/>
                    <a:gd name="connsiteX7" fmla="*/ 277150 w 612187"/>
                    <a:gd name="connsiteY7" fmla="*/ 490638 h 490638"/>
                    <a:gd name="connsiteX8" fmla="*/ 50931 w 612187"/>
                    <a:gd name="connsiteY8" fmla="*/ 463633 h 490638"/>
                    <a:gd name="connsiteX0" fmla="*/ 50931 w 612113"/>
                    <a:gd name="connsiteY0" fmla="*/ 463633 h 490638"/>
                    <a:gd name="connsiteX1" fmla="*/ 14419 w 612113"/>
                    <a:gd name="connsiteY1" fmla="*/ 229494 h 490638"/>
                    <a:gd name="connsiteX2" fmla="*/ 185870 w 612113"/>
                    <a:gd name="connsiteY2" fmla="*/ 894 h 490638"/>
                    <a:gd name="connsiteX3" fmla="*/ 476382 w 612113"/>
                    <a:gd name="connsiteY3" fmla="*/ 19944 h 490638"/>
                    <a:gd name="connsiteX4" fmla="*/ 612113 w 612113"/>
                    <a:gd name="connsiteY4" fmla="*/ 200919 h 490638"/>
                    <a:gd name="connsiteX5" fmla="*/ 474729 w 612113"/>
                    <a:gd name="connsiteY5" fmla="*/ 437439 h 490638"/>
                    <a:gd name="connsiteX6" fmla="*/ 450916 w 612113"/>
                    <a:gd name="connsiteY6" fmla="*/ 483494 h 490638"/>
                    <a:gd name="connsiteX7" fmla="*/ 277150 w 612113"/>
                    <a:gd name="connsiteY7" fmla="*/ 490638 h 490638"/>
                    <a:gd name="connsiteX8" fmla="*/ 50931 w 612113"/>
                    <a:gd name="connsiteY8" fmla="*/ 463633 h 490638"/>
                    <a:gd name="connsiteX0" fmla="*/ 50931 w 612113"/>
                    <a:gd name="connsiteY0" fmla="*/ 463633 h 490638"/>
                    <a:gd name="connsiteX1" fmla="*/ 14419 w 612113"/>
                    <a:gd name="connsiteY1" fmla="*/ 229494 h 490638"/>
                    <a:gd name="connsiteX2" fmla="*/ 185870 w 612113"/>
                    <a:gd name="connsiteY2" fmla="*/ 894 h 490638"/>
                    <a:gd name="connsiteX3" fmla="*/ 476382 w 612113"/>
                    <a:gd name="connsiteY3" fmla="*/ 19944 h 490638"/>
                    <a:gd name="connsiteX4" fmla="*/ 428757 w 612113"/>
                    <a:gd name="connsiteY4" fmla="*/ 241401 h 490638"/>
                    <a:gd name="connsiteX5" fmla="*/ 612113 w 612113"/>
                    <a:gd name="connsiteY5" fmla="*/ 200919 h 490638"/>
                    <a:gd name="connsiteX6" fmla="*/ 474729 w 612113"/>
                    <a:gd name="connsiteY6" fmla="*/ 437439 h 490638"/>
                    <a:gd name="connsiteX7" fmla="*/ 450916 w 612113"/>
                    <a:gd name="connsiteY7" fmla="*/ 483494 h 490638"/>
                    <a:gd name="connsiteX8" fmla="*/ 277150 w 612113"/>
                    <a:gd name="connsiteY8" fmla="*/ 490638 h 490638"/>
                    <a:gd name="connsiteX9" fmla="*/ 50931 w 612113"/>
                    <a:gd name="connsiteY9" fmla="*/ 463633 h 490638"/>
                    <a:gd name="connsiteX0" fmla="*/ 50931 w 612113"/>
                    <a:gd name="connsiteY0" fmla="*/ 463633 h 490638"/>
                    <a:gd name="connsiteX1" fmla="*/ 14419 w 612113"/>
                    <a:gd name="connsiteY1" fmla="*/ 229494 h 490638"/>
                    <a:gd name="connsiteX2" fmla="*/ 185870 w 612113"/>
                    <a:gd name="connsiteY2" fmla="*/ 894 h 490638"/>
                    <a:gd name="connsiteX3" fmla="*/ 476382 w 612113"/>
                    <a:gd name="connsiteY3" fmla="*/ 19944 h 490638"/>
                    <a:gd name="connsiteX4" fmla="*/ 428757 w 612113"/>
                    <a:gd name="connsiteY4" fmla="*/ 241401 h 490638"/>
                    <a:gd name="connsiteX5" fmla="*/ 612113 w 612113"/>
                    <a:gd name="connsiteY5" fmla="*/ 200919 h 490638"/>
                    <a:gd name="connsiteX6" fmla="*/ 474729 w 612113"/>
                    <a:gd name="connsiteY6" fmla="*/ 437439 h 490638"/>
                    <a:gd name="connsiteX7" fmla="*/ 450916 w 612113"/>
                    <a:gd name="connsiteY7" fmla="*/ 483494 h 490638"/>
                    <a:gd name="connsiteX8" fmla="*/ 277150 w 612113"/>
                    <a:gd name="connsiteY8" fmla="*/ 490638 h 490638"/>
                    <a:gd name="connsiteX9" fmla="*/ 50931 w 612113"/>
                    <a:gd name="connsiteY9" fmla="*/ 463633 h 490638"/>
                    <a:gd name="connsiteX0" fmla="*/ 50931 w 612113"/>
                    <a:gd name="connsiteY0" fmla="*/ 463633 h 490638"/>
                    <a:gd name="connsiteX1" fmla="*/ 14419 w 612113"/>
                    <a:gd name="connsiteY1" fmla="*/ 229494 h 490638"/>
                    <a:gd name="connsiteX2" fmla="*/ 185870 w 612113"/>
                    <a:gd name="connsiteY2" fmla="*/ 894 h 490638"/>
                    <a:gd name="connsiteX3" fmla="*/ 476382 w 612113"/>
                    <a:gd name="connsiteY3" fmla="*/ 19944 h 490638"/>
                    <a:gd name="connsiteX4" fmla="*/ 428757 w 612113"/>
                    <a:gd name="connsiteY4" fmla="*/ 241401 h 490638"/>
                    <a:gd name="connsiteX5" fmla="*/ 612113 w 612113"/>
                    <a:gd name="connsiteY5" fmla="*/ 200919 h 490638"/>
                    <a:gd name="connsiteX6" fmla="*/ 474729 w 612113"/>
                    <a:gd name="connsiteY6" fmla="*/ 437439 h 490638"/>
                    <a:gd name="connsiteX7" fmla="*/ 450916 w 612113"/>
                    <a:gd name="connsiteY7" fmla="*/ 483494 h 490638"/>
                    <a:gd name="connsiteX8" fmla="*/ 277150 w 612113"/>
                    <a:gd name="connsiteY8" fmla="*/ 490638 h 490638"/>
                    <a:gd name="connsiteX9" fmla="*/ 50931 w 612113"/>
                    <a:gd name="connsiteY9" fmla="*/ 463633 h 490638"/>
                    <a:gd name="connsiteX0" fmla="*/ 50931 w 612113"/>
                    <a:gd name="connsiteY0" fmla="*/ 463633 h 490638"/>
                    <a:gd name="connsiteX1" fmla="*/ 14419 w 612113"/>
                    <a:gd name="connsiteY1" fmla="*/ 229494 h 490638"/>
                    <a:gd name="connsiteX2" fmla="*/ 185870 w 612113"/>
                    <a:gd name="connsiteY2" fmla="*/ 894 h 490638"/>
                    <a:gd name="connsiteX3" fmla="*/ 462094 w 612113"/>
                    <a:gd name="connsiteY3" fmla="*/ 19944 h 490638"/>
                    <a:gd name="connsiteX4" fmla="*/ 428757 w 612113"/>
                    <a:gd name="connsiteY4" fmla="*/ 241401 h 490638"/>
                    <a:gd name="connsiteX5" fmla="*/ 612113 w 612113"/>
                    <a:gd name="connsiteY5" fmla="*/ 200919 h 490638"/>
                    <a:gd name="connsiteX6" fmla="*/ 474729 w 612113"/>
                    <a:gd name="connsiteY6" fmla="*/ 437439 h 490638"/>
                    <a:gd name="connsiteX7" fmla="*/ 450916 w 612113"/>
                    <a:gd name="connsiteY7" fmla="*/ 483494 h 490638"/>
                    <a:gd name="connsiteX8" fmla="*/ 277150 w 612113"/>
                    <a:gd name="connsiteY8" fmla="*/ 490638 h 490638"/>
                    <a:gd name="connsiteX9" fmla="*/ 50931 w 612113"/>
                    <a:gd name="connsiteY9" fmla="*/ 463633 h 490638"/>
                    <a:gd name="connsiteX0" fmla="*/ 50931 w 612113"/>
                    <a:gd name="connsiteY0" fmla="*/ 466225 h 493230"/>
                    <a:gd name="connsiteX1" fmla="*/ 14419 w 612113"/>
                    <a:gd name="connsiteY1" fmla="*/ 232086 h 493230"/>
                    <a:gd name="connsiteX2" fmla="*/ 185870 w 612113"/>
                    <a:gd name="connsiteY2" fmla="*/ 3486 h 493230"/>
                    <a:gd name="connsiteX3" fmla="*/ 288264 w 612113"/>
                    <a:gd name="connsiteY3" fmla="*/ 210655 h 493230"/>
                    <a:gd name="connsiteX4" fmla="*/ 462094 w 612113"/>
                    <a:gd name="connsiteY4" fmla="*/ 22536 h 493230"/>
                    <a:gd name="connsiteX5" fmla="*/ 428757 w 612113"/>
                    <a:gd name="connsiteY5" fmla="*/ 243993 h 493230"/>
                    <a:gd name="connsiteX6" fmla="*/ 612113 w 612113"/>
                    <a:gd name="connsiteY6" fmla="*/ 203511 h 493230"/>
                    <a:gd name="connsiteX7" fmla="*/ 474729 w 612113"/>
                    <a:gd name="connsiteY7" fmla="*/ 440031 h 493230"/>
                    <a:gd name="connsiteX8" fmla="*/ 450916 w 612113"/>
                    <a:gd name="connsiteY8" fmla="*/ 486086 h 493230"/>
                    <a:gd name="connsiteX9" fmla="*/ 277150 w 612113"/>
                    <a:gd name="connsiteY9" fmla="*/ 493230 h 493230"/>
                    <a:gd name="connsiteX10" fmla="*/ 50931 w 612113"/>
                    <a:gd name="connsiteY10" fmla="*/ 466225 h 493230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5870 w 612113"/>
                    <a:gd name="connsiteY2" fmla="*/ 3793 h 493537"/>
                    <a:gd name="connsiteX3" fmla="*/ 288264 w 612113"/>
                    <a:gd name="connsiteY3" fmla="*/ 210962 h 493537"/>
                    <a:gd name="connsiteX4" fmla="*/ 462094 w 612113"/>
                    <a:gd name="connsiteY4" fmla="*/ 22843 h 493537"/>
                    <a:gd name="connsiteX5" fmla="*/ 428757 w 612113"/>
                    <a:gd name="connsiteY5" fmla="*/ 244300 h 493537"/>
                    <a:gd name="connsiteX6" fmla="*/ 612113 w 612113"/>
                    <a:gd name="connsiteY6" fmla="*/ 203818 h 493537"/>
                    <a:gd name="connsiteX7" fmla="*/ 474729 w 612113"/>
                    <a:gd name="connsiteY7" fmla="*/ 440338 h 493537"/>
                    <a:gd name="connsiteX8" fmla="*/ 450916 w 612113"/>
                    <a:gd name="connsiteY8" fmla="*/ 486393 h 493537"/>
                    <a:gd name="connsiteX9" fmla="*/ 277150 w 612113"/>
                    <a:gd name="connsiteY9" fmla="*/ 493537 h 493537"/>
                    <a:gd name="connsiteX10" fmla="*/ 50931 w 612113"/>
                    <a:gd name="connsiteY10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5870 w 612113"/>
                    <a:gd name="connsiteY2" fmla="*/ 3793 h 493537"/>
                    <a:gd name="connsiteX3" fmla="*/ 288264 w 612113"/>
                    <a:gd name="connsiteY3" fmla="*/ 210962 h 493537"/>
                    <a:gd name="connsiteX4" fmla="*/ 462094 w 612113"/>
                    <a:gd name="connsiteY4" fmla="*/ 22843 h 493537"/>
                    <a:gd name="connsiteX5" fmla="*/ 428757 w 612113"/>
                    <a:gd name="connsiteY5" fmla="*/ 244300 h 493537"/>
                    <a:gd name="connsiteX6" fmla="*/ 612113 w 612113"/>
                    <a:gd name="connsiteY6" fmla="*/ 203818 h 493537"/>
                    <a:gd name="connsiteX7" fmla="*/ 474729 w 612113"/>
                    <a:gd name="connsiteY7" fmla="*/ 440338 h 493537"/>
                    <a:gd name="connsiteX8" fmla="*/ 450916 w 612113"/>
                    <a:gd name="connsiteY8" fmla="*/ 486393 h 493537"/>
                    <a:gd name="connsiteX9" fmla="*/ 277150 w 612113"/>
                    <a:gd name="connsiteY9" fmla="*/ 493537 h 493537"/>
                    <a:gd name="connsiteX10" fmla="*/ 50931 w 612113"/>
                    <a:gd name="connsiteY10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5870 w 612113"/>
                    <a:gd name="connsiteY2" fmla="*/ 3793 h 493537"/>
                    <a:gd name="connsiteX3" fmla="*/ 288264 w 612113"/>
                    <a:gd name="connsiteY3" fmla="*/ 210962 h 493537"/>
                    <a:gd name="connsiteX4" fmla="*/ 462094 w 612113"/>
                    <a:gd name="connsiteY4" fmla="*/ 22843 h 493537"/>
                    <a:gd name="connsiteX5" fmla="*/ 428757 w 612113"/>
                    <a:gd name="connsiteY5" fmla="*/ 244300 h 493537"/>
                    <a:gd name="connsiteX6" fmla="*/ 612113 w 612113"/>
                    <a:gd name="connsiteY6" fmla="*/ 203818 h 493537"/>
                    <a:gd name="connsiteX7" fmla="*/ 474729 w 612113"/>
                    <a:gd name="connsiteY7" fmla="*/ 440338 h 493537"/>
                    <a:gd name="connsiteX8" fmla="*/ 450916 w 612113"/>
                    <a:gd name="connsiteY8" fmla="*/ 486393 h 493537"/>
                    <a:gd name="connsiteX9" fmla="*/ 277150 w 612113"/>
                    <a:gd name="connsiteY9" fmla="*/ 493537 h 493537"/>
                    <a:gd name="connsiteX10" fmla="*/ 50931 w 612113"/>
                    <a:gd name="connsiteY10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5870 w 612113"/>
                    <a:gd name="connsiteY2" fmla="*/ 3793 h 493537"/>
                    <a:gd name="connsiteX3" fmla="*/ 288264 w 612113"/>
                    <a:gd name="connsiteY3" fmla="*/ 210962 h 493537"/>
                    <a:gd name="connsiteX4" fmla="*/ 462094 w 612113"/>
                    <a:gd name="connsiteY4" fmla="*/ 22843 h 493537"/>
                    <a:gd name="connsiteX5" fmla="*/ 428757 w 612113"/>
                    <a:gd name="connsiteY5" fmla="*/ 244300 h 493537"/>
                    <a:gd name="connsiteX6" fmla="*/ 612113 w 612113"/>
                    <a:gd name="connsiteY6" fmla="*/ 203818 h 493537"/>
                    <a:gd name="connsiteX7" fmla="*/ 474729 w 612113"/>
                    <a:gd name="connsiteY7" fmla="*/ 440338 h 493537"/>
                    <a:gd name="connsiteX8" fmla="*/ 450916 w 612113"/>
                    <a:gd name="connsiteY8" fmla="*/ 486393 h 493537"/>
                    <a:gd name="connsiteX9" fmla="*/ 277150 w 612113"/>
                    <a:gd name="connsiteY9" fmla="*/ 493537 h 493537"/>
                    <a:gd name="connsiteX10" fmla="*/ 50931 w 612113"/>
                    <a:gd name="connsiteY10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8251 w 612113"/>
                    <a:gd name="connsiteY2" fmla="*/ 308594 h 493537"/>
                    <a:gd name="connsiteX3" fmla="*/ 185870 w 612113"/>
                    <a:gd name="connsiteY3" fmla="*/ 3793 h 493537"/>
                    <a:gd name="connsiteX4" fmla="*/ 288264 w 612113"/>
                    <a:gd name="connsiteY4" fmla="*/ 210962 h 493537"/>
                    <a:gd name="connsiteX5" fmla="*/ 462094 w 612113"/>
                    <a:gd name="connsiteY5" fmla="*/ 22843 h 493537"/>
                    <a:gd name="connsiteX6" fmla="*/ 428757 w 612113"/>
                    <a:gd name="connsiteY6" fmla="*/ 244300 h 493537"/>
                    <a:gd name="connsiteX7" fmla="*/ 612113 w 612113"/>
                    <a:gd name="connsiteY7" fmla="*/ 203818 h 493537"/>
                    <a:gd name="connsiteX8" fmla="*/ 474729 w 612113"/>
                    <a:gd name="connsiteY8" fmla="*/ 440338 h 493537"/>
                    <a:gd name="connsiteX9" fmla="*/ 450916 w 612113"/>
                    <a:gd name="connsiteY9" fmla="*/ 486393 h 493537"/>
                    <a:gd name="connsiteX10" fmla="*/ 277150 w 612113"/>
                    <a:gd name="connsiteY10" fmla="*/ 493537 h 493537"/>
                    <a:gd name="connsiteX11" fmla="*/ 50931 w 612113"/>
                    <a:gd name="connsiteY11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8251 w 612113"/>
                    <a:gd name="connsiteY2" fmla="*/ 308594 h 493537"/>
                    <a:gd name="connsiteX3" fmla="*/ 185870 w 612113"/>
                    <a:gd name="connsiteY3" fmla="*/ 3793 h 493537"/>
                    <a:gd name="connsiteX4" fmla="*/ 288264 w 612113"/>
                    <a:gd name="connsiteY4" fmla="*/ 210962 h 493537"/>
                    <a:gd name="connsiteX5" fmla="*/ 462094 w 612113"/>
                    <a:gd name="connsiteY5" fmla="*/ 22843 h 493537"/>
                    <a:gd name="connsiteX6" fmla="*/ 428757 w 612113"/>
                    <a:gd name="connsiteY6" fmla="*/ 244300 h 493537"/>
                    <a:gd name="connsiteX7" fmla="*/ 612113 w 612113"/>
                    <a:gd name="connsiteY7" fmla="*/ 203818 h 493537"/>
                    <a:gd name="connsiteX8" fmla="*/ 474729 w 612113"/>
                    <a:gd name="connsiteY8" fmla="*/ 440338 h 493537"/>
                    <a:gd name="connsiteX9" fmla="*/ 450916 w 612113"/>
                    <a:gd name="connsiteY9" fmla="*/ 486393 h 493537"/>
                    <a:gd name="connsiteX10" fmla="*/ 277150 w 612113"/>
                    <a:gd name="connsiteY10" fmla="*/ 493537 h 493537"/>
                    <a:gd name="connsiteX11" fmla="*/ 50931 w 612113"/>
                    <a:gd name="connsiteY11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8251 w 612113"/>
                    <a:gd name="connsiteY2" fmla="*/ 308594 h 493537"/>
                    <a:gd name="connsiteX3" fmla="*/ 185870 w 612113"/>
                    <a:gd name="connsiteY3" fmla="*/ 3793 h 493537"/>
                    <a:gd name="connsiteX4" fmla="*/ 288264 w 612113"/>
                    <a:gd name="connsiteY4" fmla="*/ 210962 h 493537"/>
                    <a:gd name="connsiteX5" fmla="*/ 462094 w 612113"/>
                    <a:gd name="connsiteY5" fmla="*/ 22843 h 493537"/>
                    <a:gd name="connsiteX6" fmla="*/ 428757 w 612113"/>
                    <a:gd name="connsiteY6" fmla="*/ 244300 h 493537"/>
                    <a:gd name="connsiteX7" fmla="*/ 612113 w 612113"/>
                    <a:gd name="connsiteY7" fmla="*/ 203818 h 493537"/>
                    <a:gd name="connsiteX8" fmla="*/ 474729 w 612113"/>
                    <a:gd name="connsiteY8" fmla="*/ 440338 h 493537"/>
                    <a:gd name="connsiteX9" fmla="*/ 450916 w 612113"/>
                    <a:gd name="connsiteY9" fmla="*/ 486393 h 493537"/>
                    <a:gd name="connsiteX10" fmla="*/ 277150 w 612113"/>
                    <a:gd name="connsiteY10" fmla="*/ 493537 h 493537"/>
                    <a:gd name="connsiteX11" fmla="*/ 50931 w 612113"/>
                    <a:gd name="connsiteY11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8251 w 612113"/>
                    <a:gd name="connsiteY2" fmla="*/ 308594 h 493537"/>
                    <a:gd name="connsiteX3" fmla="*/ 185870 w 612113"/>
                    <a:gd name="connsiteY3" fmla="*/ 3793 h 493537"/>
                    <a:gd name="connsiteX4" fmla="*/ 288264 w 612113"/>
                    <a:gd name="connsiteY4" fmla="*/ 210962 h 493537"/>
                    <a:gd name="connsiteX5" fmla="*/ 462094 w 612113"/>
                    <a:gd name="connsiteY5" fmla="*/ 22843 h 493537"/>
                    <a:gd name="connsiteX6" fmla="*/ 428757 w 612113"/>
                    <a:gd name="connsiteY6" fmla="*/ 244300 h 493537"/>
                    <a:gd name="connsiteX7" fmla="*/ 612113 w 612113"/>
                    <a:gd name="connsiteY7" fmla="*/ 203818 h 493537"/>
                    <a:gd name="connsiteX8" fmla="*/ 474729 w 612113"/>
                    <a:gd name="connsiteY8" fmla="*/ 440338 h 493537"/>
                    <a:gd name="connsiteX9" fmla="*/ 450916 w 612113"/>
                    <a:gd name="connsiteY9" fmla="*/ 486393 h 493537"/>
                    <a:gd name="connsiteX10" fmla="*/ 277150 w 612113"/>
                    <a:gd name="connsiteY10" fmla="*/ 493537 h 493537"/>
                    <a:gd name="connsiteX11" fmla="*/ 50931 w 612113"/>
                    <a:gd name="connsiteY11" fmla="*/ 466532 h 493537"/>
                    <a:gd name="connsiteX0" fmla="*/ 49297 w 610479"/>
                    <a:gd name="connsiteY0" fmla="*/ 466532 h 493537"/>
                    <a:gd name="connsiteX1" fmla="*/ 12785 w 610479"/>
                    <a:gd name="connsiteY1" fmla="*/ 232393 h 493537"/>
                    <a:gd name="connsiteX2" fmla="*/ 186617 w 610479"/>
                    <a:gd name="connsiteY2" fmla="*/ 308594 h 493537"/>
                    <a:gd name="connsiteX3" fmla="*/ 184236 w 610479"/>
                    <a:gd name="connsiteY3" fmla="*/ 3793 h 493537"/>
                    <a:gd name="connsiteX4" fmla="*/ 286630 w 610479"/>
                    <a:gd name="connsiteY4" fmla="*/ 210962 h 493537"/>
                    <a:gd name="connsiteX5" fmla="*/ 460460 w 610479"/>
                    <a:gd name="connsiteY5" fmla="*/ 22843 h 493537"/>
                    <a:gd name="connsiteX6" fmla="*/ 427123 w 610479"/>
                    <a:gd name="connsiteY6" fmla="*/ 244300 h 493537"/>
                    <a:gd name="connsiteX7" fmla="*/ 610479 w 610479"/>
                    <a:gd name="connsiteY7" fmla="*/ 203818 h 493537"/>
                    <a:gd name="connsiteX8" fmla="*/ 473095 w 610479"/>
                    <a:gd name="connsiteY8" fmla="*/ 440338 h 493537"/>
                    <a:gd name="connsiteX9" fmla="*/ 449282 w 610479"/>
                    <a:gd name="connsiteY9" fmla="*/ 486393 h 493537"/>
                    <a:gd name="connsiteX10" fmla="*/ 275516 w 610479"/>
                    <a:gd name="connsiteY10" fmla="*/ 493537 h 493537"/>
                    <a:gd name="connsiteX11" fmla="*/ 49297 w 610479"/>
                    <a:gd name="connsiteY11" fmla="*/ 466532 h 493537"/>
                    <a:gd name="connsiteX0" fmla="*/ 39744 w 600926"/>
                    <a:gd name="connsiteY0" fmla="*/ 466532 h 493537"/>
                    <a:gd name="connsiteX1" fmla="*/ 86577 w 600926"/>
                    <a:gd name="connsiteY1" fmla="*/ 391938 h 493537"/>
                    <a:gd name="connsiteX2" fmla="*/ 3232 w 600926"/>
                    <a:gd name="connsiteY2" fmla="*/ 232393 h 493537"/>
                    <a:gd name="connsiteX3" fmla="*/ 177064 w 600926"/>
                    <a:gd name="connsiteY3" fmla="*/ 308594 h 493537"/>
                    <a:gd name="connsiteX4" fmla="*/ 174683 w 600926"/>
                    <a:gd name="connsiteY4" fmla="*/ 3793 h 493537"/>
                    <a:gd name="connsiteX5" fmla="*/ 277077 w 600926"/>
                    <a:gd name="connsiteY5" fmla="*/ 210962 h 493537"/>
                    <a:gd name="connsiteX6" fmla="*/ 450907 w 600926"/>
                    <a:gd name="connsiteY6" fmla="*/ 22843 h 493537"/>
                    <a:gd name="connsiteX7" fmla="*/ 417570 w 600926"/>
                    <a:gd name="connsiteY7" fmla="*/ 244300 h 493537"/>
                    <a:gd name="connsiteX8" fmla="*/ 600926 w 600926"/>
                    <a:gd name="connsiteY8" fmla="*/ 203818 h 493537"/>
                    <a:gd name="connsiteX9" fmla="*/ 463542 w 600926"/>
                    <a:gd name="connsiteY9" fmla="*/ 440338 h 493537"/>
                    <a:gd name="connsiteX10" fmla="*/ 439729 w 600926"/>
                    <a:gd name="connsiteY10" fmla="*/ 486393 h 493537"/>
                    <a:gd name="connsiteX11" fmla="*/ 265963 w 600926"/>
                    <a:gd name="connsiteY11" fmla="*/ 493537 h 493537"/>
                    <a:gd name="connsiteX12" fmla="*/ 39744 w 600926"/>
                    <a:gd name="connsiteY12" fmla="*/ 466532 h 493537"/>
                    <a:gd name="connsiteX0" fmla="*/ 56182 w 617364"/>
                    <a:gd name="connsiteY0" fmla="*/ 466532 h 493537"/>
                    <a:gd name="connsiteX1" fmla="*/ 103015 w 617364"/>
                    <a:gd name="connsiteY1" fmla="*/ 391938 h 493537"/>
                    <a:gd name="connsiteX2" fmla="*/ 19670 w 617364"/>
                    <a:gd name="connsiteY2" fmla="*/ 232393 h 493537"/>
                    <a:gd name="connsiteX3" fmla="*/ 193502 w 617364"/>
                    <a:gd name="connsiteY3" fmla="*/ 308594 h 493537"/>
                    <a:gd name="connsiteX4" fmla="*/ 191121 w 617364"/>
                    <a:gd name="connsiteY4" fmla="*/ 3793 h 493537"/>
                    <a:gd name="connsiteX5" fmla="*/ 293515 w 617364"/>
                    <a:gd name="connsiteY5" fmla="*/ 210962 h 493537"/>
                    <a:gd name="connsiteX6" fmla="*/ 467345 w 617364"/>
                    <a:gd name="connsiteY6" fmla="*/ 22843 h 493537"/>
                    <a:gd name="connsiteX7" fmla="*/ 434008 w 617364"/>
                    <a:gd name="connsiteY7" fmla="*/ 244300 h 493537"/>
                    <a:gd name="connsiteX8" fmla="*/ 617364 w 617364"/>
                    <a:gd name="connsiteY8" fmla="*/ 203818 h 493537"/>
                    <a:gd name="connsiteX9" fmla="*/ 479980 w 617364"/>
                    <a:gd name="connsiteY9" fmla="*/ 440338 h 493537"/>
                    <a:gd name="connsiteX10" fmla="*/ 456167 w 617364"/>
                    <a:gd name="connsiteY10" fmla="*/ 486393 h 493537"/>
                    <a:gd name="connsiteX11" fmla="*/ 282401 w 617364"/>
                    <a:gd name="connsiteY11" fmla="*/ 493537 h 493537"/>
                    <a:gd name="connsiteX12" fmla="*/ 56182 w 617364"/>
                    <a:gd name="connsiteY12" fmla="*/ 466532 h 493537"/>
                    <a:gd name="connsiteX0" fmla="*/ 56182 w 617364"/>
                    <a:gd name="connsiteY0" fmla="*/ 466532 h 493537"/>
                    <a:gd name="connsiteX1" fmla="*/ 103015 w 617364"/>
                    <a:gd name="connsiteY1" fmla="*/ 391938 h 493537"/>
                    <a:gd name="connsiteX2" fmla="*/ 19670 w 617364"/>
                    <a:gd name="connsiteY2" fmla="*/ 232393 h 493537"/>
                    <a:gd name="connsiteX3" fmla="*/ 193502 w 617364"/>
                    <a:gd name="connsiteY3" fmla="*/ 308594 h 493537"/>
                    <a:gd name="connsiteX4" fmla="*/ 191121 w 617364"/>
                    <a:gd name="connsiteY4" fmla="*/ 3793 h 493537"/>
                    <a:gd name="connsiteX5" fmla="*/ 293515 w 617364"/>
                    <a:gd name="connsiteY5" fmla="*/ 210962 h 493537"/>
                    <a:gd name="connsiteX6" fmla="*/ 467345 w 617364"/>
                    <a:gd name="connsiteY6" fmla="*/ 22843 h 493537"/>
                    <a:gd name="connsiteX7" fmla="*/ 434008 w 617364"/>
                    <a:gd name="connsiteY7" fmla="*/ 244300 h 493537"/>
                    <a:gd name="connsiteX8" fmla="*/ 617364 w 617364"/>
                    <a:gd name="connsiteY8" fmla="*/ 203818 h 493537"/>
                    <a:gd name="connsiteX9" fmla="*/ 479980 w 617364"/>
                    <a:gd name="connsiteY9" fmla="*/ 440338 h 493537"/>
                    <a:gd name="connsiteX10" fmla="*/ 456167 w 617364"/>
                    <a:gd name="connsiteY10" fmla="*/ 486393 h 493537"/>
                    <a:gd name="connsiteX11" fmla="*/ 282401 w 617364"/>
                    <a:gd name="connsiteY11" fmla="*/ 493537 h 493537"/>
                    <a:gd name="connsiteX12" fmla="*/ 56182 w 617364"/>
                    <a:gd name="connsiteY12" fmla="*/ 466532 h 493537"/>
                    <a:gd name="connsiteX0" fmla="*/ 56182 w 617364"/>
                    <a:gd name="connsiteY0" fmla="*/ 466532 h 493537"/>
                    <a:gd name="connsiteX1" fmla="*/ 103015 w 617364"/>
                    <a:gd name="connsiteY1" fmla="*/ 391938 h 493537"/>
                    <a:gd name="connsiteX2" fmla="*/ 19670 w 617364"/>
                    <a:gd name="connsiteY2" fmla="*/ 232393 h 493537"/>
                    <a:gd name="connsiteX3" fmla="*/ 193502 w 617364"/>
                    <a:gd name="connsiteY3" fmla="*/ 308594 h 493537"/>
                    <a:gd name="connsiteX4" fmla="*/ 191121 w 617364"/>
                    <a:gd name="connsiteY4" fmla="*/ 3793 h 493537"/>
                    <a:gd name="connsiteX5" fmla="*/ 293515 w 617364"/>
                    <a:gd name="connsiteY5" fmla="*/ 210962 h 493537"/>
                    <a:gd name="connsiteX6" fmla="*/ 467345 w 617364"/>
                    <a:gd name="connsiteY6" fmla="*/ 22843 h 493537"/>
                    <a:gd name="connsiteX7" fmla="*/ 434008 w 617364"/>
                    <a:gd name="connsiteY7" fmla="*/ 244300 h 493537"/>
                    <a:gd name="connsiteX8" fmla="*/ 617364 w 617364"/>
                    <a:gd name="connsiteY8" fmla="*/ 203818 h 493537"/>
                    <a:gd name="connsiteX9" fmla="*/ 479980 w 617364"/>
                    <a:gd name="connsiteY9" fmla="*/ 440338 h 493537"/>
                    <a:gd name="connsiteX10" fmla="*/ 456167 w 617364"/>
                    <a:gd name="connsiteY10" fmla="*/ 486393 h 493537"/>
                    <a:gd name="connsiteX11" fmla="*/ 282401 w 617364"/>
                    <a:gd name="connsiteY11" fmla="*/ 493537 h 493537"/>
                    <a:gd name="connsiteX12" fmla="*/ 56182 w 617364"/>
                    <a:gd name="connsiteY12" fmla="*/ 466532 h 493537"/>
                    <a:gd name="connsiteX0" fmla="*/ 56182 w 617364"/>
                    <a:gd name="connsiteY0" fmla="*/ 466532 h 493537"/>
                    <a:gd name="connsiteX1" fmla="*/ 103015 w 617364"/>
                    <a:gd name="connsiteY1" fmla="*/ 391938 h 493537"/>
                    <a:gd name="connsiteX2" fmla="*/ 19670 w 617364"/>
                    <a:gd name="connsiteY2" fmla="*/ 232393 h 493537"/>
                    <a:gd name="connsiteX3" fmla="*/ 193502 w 617364"/>
                    <a:gd name="connsiteY3" fmla="*/ 308594 h 493537"/>
                    <a:gd name="connsiteX4" fmla="*/ 191121 w 617364"/>
                    <a:gd name="connsiteY4" fmla="*/ 3793 h 493537"/>
                    <a:gd name="connsiteX5" fmla="*/ 293515 w 617364"/>
                    <a:gd name="connsiteY5" fmla="*/ 210962 h 493537"/>
                    <a:gd name="connsiteX6" fmla="*/ 467345 w 617364"/>
                    <a:gd name="connsiteY6" fmla="*/ 22843 h 493537"/>
                    <a:gd name="connsiteX7" fmla="*/ 434008 w 617364"/>
                    <a:gd name="connsiteY7" fmla="*/ 244300 h 493537"/>
                    <a:gd name="connsiteX8" fmla="*/ 617364 w 617364"/>
                    <a:gd name="connsiteY8" fmla="*/ 203818 h 493537"/>
                    <a:gd name="connsiteX9" fmla="*/ 479980 w 617364"/>
                    <a:gd name="connsiteY9" fmla="*/ 440338 h 493537"/>
                    <a:gd name="connsiteX10" fmla="*/ 456167 w 617364"/>
                    <a:gd name="connsiteY10" fmla="*/ 486393 h 493537"/>
                    <a:gd name="connsiteX11" fmla="*/ 282401 w 617364"/>
                    <a:gd name="connsiteY11" fmla="*/ 493537 h 493537"/>
                    <a:gd name="connsiteX12" fmla="*/ 56182 w 617364"/>
                    <a:gd name="connsiteY12" fmla="*/ 466532 h 493537"/>
                    <a:gd name="connsiteX0" fmla="*/ 56182 w 617364"/>
                    <a:gd name="connsiteY0" fmla="*/ 466532 h 493537"/>
                    <a:gd name="connsiteX1" fmla="*/ 103015 w 617364"/>
                    <a:gd name="connsiteY1" fmla="*/ 391938 h 493537"/>
                    <a:gd name="connsiteX2" fmla="*/ 19670 w 617364"/>
                    <a:gd name="connsiteY2" fmla="*/ 232393 h 493537"/>
                    <a:gd name="connsiteX3" fmla="*/ 193502 w 617364"/>
                    <a:gd name="connsiteY3" fmla="*/ 308594 h 493537"/>
                    <a:gd name="connsiteX4" fmla="*/ 191121 w 617364"/>
                    <a:gd name="connsiteY4" fmla="*/ 3793 h 493537"/>
                    <a:gd name="connsiteX5" fmla="*/ 293515 w 617364"/>
                    <a:gd name="connsiteY5" fmla="*/ 210962 h 493537"/>
                    <a:gd name="connsiteX6" fmla="*/ 467345 w 617364"/>
                    <a:gd name="connsiteY6" fmla="*/ 22843 h 493537"/>
                    <a:gd name="connsiteX7" fmla="*/ 434008 w 617364"/>
                    <a:gd name="connsiteY7" fmla="*/ 244300 h 493537"/>
                    <a:gd name="connsiteX8" fmla="*/ 617364 w 617364"/>
                    <a:gd name="connsiteY8" fmla="*/ 203818 h 493537"/>
                    <a:gd name="connsiteX9" fmla="*/ 479980 w 617364"/>
                    <a:gd name="connsiteY9" fmla="*/ 440338 h 493537"/>
                    <a:gd name="connsiteX10" fmla="*/ 456167 w 617364"/>
                    <a:gd name="connsiteY10" fmla="*/ 486393 h 493537"/>
                    <a:gd name="connsiteX11" fmla="*/ 282401 w 617364"/>
                    <a:gd name="connsiteY11" fmla="*/ 493537 h 493537"/>
                    <a:gd name="connsiteX12" fmla="*/ 56182 w 617364"/>
                    <a:gd name="connsiteY12" fmla="*/ 466532 h 493537"/>
                    <a:gd name="connsiteX0" fmla="*/ 56182 w 617364"/>
                    <a:gd name="connsiteY0" fmla="*/ 466532 h 500681"/>
                    <a:gd name="connsiteX1" fmla="*/ 103015 w 617364"/>
                    <a:gd name="connsiteY1" fmla="*/ 391938 h 500681"/>
                    <a:gd name="connsiteX2" fmla="*/ 19670 w 617364"/>
                    <a:gd name="connsiteY2" fmla="*/ 232393 h 500681"/>
                    <a:gd name="connsiteX3" fmla="*/ 193502 w 617364"/>
                    <a:gd name="connsiteY3" fmla="*/ 308594 h 500681"/>
                    <a:gd name="connsiteX4" fmla="*/ 191121 w 617364"/>
                    <a:gd name="connsiteY4" fmla="*/ 3793 h 500681"/>
                    <a:gd name="connsiteX5" fmla="*/ 293515 w 617364"/>
                    <a:gd name="connsiteY5" fmla="*/ 210962 h 500681"/>
                    <a:gd name="connsiteX6" fmla="*/ 467345 w 617364"/>
                    <a:gd name="connsiteY6" fmla="*/ 22843 h 500681"/>
                    <a:gd name="connsiteX7" fmla="*/ 434008 w 617364"/>
                    <a:gd name="connsiteY7" fmla="*/ 244300 h 500681"/>
                    <a:gd name="connsiteX8" fmla="*/ 617364 w 617364"/>
                    <a:gd name="connsiteY8" fmla="*/ 203818 h 500681"/>
                    <a:gd name="connsiteX9" fmla="*/ 479980 w 617364"/>
                    <a:gd name="connsiteY9" fmla="*/ 440338 h 500681"/>
                    <a:gd name="connsiteX10" fmla="*/ 456167 w 617364"/>
                    <a:gd name="connsiteY10" fmla="*/ 486393 h 500681"/>
                    <a:gd name="connsiteX11" fmla="*/ 306213 w 617364"/>
                    <a:gd name="connsiteY11" fmla="*/ 500681 h 500681"/>
                    <a:gd name="connsiteX12" fmla="*/ 56182 w 617364"/>
                    <a:gd name="connsiteY12" fmla="*/ 466532 h 5006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17364" h="500681">
                      <a:moveTo>
                        <a:pt x="56182" y="466532"/>
                      </a:moveTo>
                      <a:cubicBezTo>
                        <a:pt x="40573" y="417453"/>
                        <a:pt x="109100" y="430961"/>
                        <a:pt x="103015" y="391938"/>
                      </a:cubicBezTo>
                      <a:cubicBezTo>
                        <a:pt x="96930" y="352915"/>
                        <a:pt x="-52561" y="307006"/>
                        <a:pt x="19670" y="232393"/>
                      </a:cubicBezTo>
                      <a:cubicBezTo>
                        <a:pt x="88198" y="145745"/>
                        <a:pt x="164927" y="346694"/>
                        <a:pt x="193502" y="308594"/>
                      </a:cubicBezTo>
                      <a:cubicBezTo>
                        <a:pt x="224458" y="263350"/>
                        <a:pt x="53405" y="52610"/>
                        <a:pt x="191121" y="3793"/>
                      </a:cubicBezTo>
                      <a:cubicBezTo>
                        <a:pt x="265337" y="16493"/>
                        <a:pt x="247478" y="207787"/>
                        <a:pt x="293515" y="210962"/>
                      </a:cubicBezTo>
                      <a:cubicBezTo>
                        <a:pt x="339552" y="214137"/>
                        <a:pt x="327249" y="-83122"/>
                        <a:pt x="467345" y="22843"/>
                      </a:cubicBezTo>
                      <a:cubicBezTo>
                        <a:pt x="509017" y="58165"/>
                        <a:pt x="411386" y="214138"/>
                        <a:pt x="434008" y="244300"/>
                      </a:cubicBezTo>
                      <a:cubicBezTo>
                        <a:pt x="456630" y="274462"/>
                        <a:pt x="582318" y="30652"/>
                        <a:pt x="617364" y="203818"/>
                      </a:cubicBezTo>
                      <a:cubicBezTo>
                        <a:pt x="566807" y="282658"/>
                        <a:pt x="459100" y="290061"/>
                        <a:pt x="479980" y="440338"/>
                      </a:cubicBezTo>
                      <a:lnTo>
                        <a:pt x="456167" y="486393"/>
                      </a:lnTo>
                      <a:lnTo>
                        <a:pt x="306213" y="500681"/>
                      </a:lnTo>
                      <a:cubicBezTo>
                        <a:pt x="271288" y="436910"/>
                        <a:pt x="57769" y="511253"/>
                        <a:pt x="56182" y="466532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5B56E2B1-5133-7F5C-7214-D26329480705}"/>
                  </a:ext>
                </a:extLst>
              </p:cNvPr>
              <p:cNvGrpSpPr/>
              <p:nvPr/>
            </p:nvGrpSpPr>
            <p:grpSpPr>
              <a:xfrm rot="13904991" flipH="1">
                <a:off x="2493845" y="2474377"/>
                <a:ext cx="1031542" cy="1158889"/>
                <a:chOff x="2461066" y="1022834"/>
                <a:chExt cx="1031542" cy="1158889"/>
              </a:xfrm>
              <a:grpFill/>
            </p:grpSpPr>
            <p:sp>
              <p:nvSpPr>
                <p:cNvPr id="71" name="Rectangle 6">
                  <a:extLst>
                    <a:ext uri="{FF2B5EF4-FFF2-40B4-BE49-F238E27FC236}">
                      <a16:creationId xmlns:a16="http://schemas.microsoft.com/office/drawing/2014/main" id="{23E3FCD5-405F-50DD-F650-B47C4B8EB8A7}"/>
                    </a:ext>
                  </a:extLst>
                </p:cNvPr>
                <p:cNvSpPr/>
                <p:nvPr/>
              </p:nvSpPr>
              <p:spPr>
                <a:xfrm rot="19268157">
                  <a:off x="2461066" y="1554547"/>
                  <a:ext cx="956580" cy="627176"/>
                </a:xfrm>
                <a:custGeom>
                  <a:avLst/>
                  <a:gdLst>
                    <a:gd name="connsiteX0" fmla="*/ 0 w 403367"/>
                    <a:gd name="connsiteY0" fmla="*/ 0 h 205954"/>
                    <a:gd name="connsiteX1" fmla="*/ 403367 w 403367"/>
                    <a:gd name="connsiteY1" fmla="*/ 0 h 205954"/>
                    <a:gd name="connsiteX2" fmla="*/ 403367 w 403367"/>
                    <a:gd name="connsiteY2" fmla="*/ 205954 h 205954"/>
                    <a:gd name="connsiteX3" fmla="*/ 0 w 403367"/>
                    <a:gd name="connsiteY3" fmla="*/ 205954 h 205954"/>
                    <a:gd name="connsiteX4" fmla="*/ 0 w 403367"/>
                    <a:gd name="connsiteY4" fmla="*/ 0 h 205954"/>
                    <a:gd name="connsiteX0" fmla="*/ 0 w 403367"/>
                    <a:gd name="connsiteY0" fmla="*/ 283657 h 489611"/>
                    <a:gd name="connsiteX1" fmla="*/ 395453 w 403367"/>
                    <a:gd name="connsiteY1" fmla="*/ 0 h 489611"/>
                    <a:gd name="connsiteX2" fmla="*/ 403367 w 403367"/>
                    <a:gd name="connsiteY2" fmla="*/ 489611 h 489611"/>
                    <a:gd name="connsiteX3" fmla="*/ 0 w 403367"/>
                    <a:gd name="connsiteY3" fmla="*/ 489611 h 489611"/>
                    <a:gd name="connsiteX4" fmla="*/ 0 w 403367"/>
                    <a:gd name="connsiteY4" fmla="*/ 283657 h 489611"/>
                    <a:gd name="connsiteX0" fmla="*/ 0 w 601250"/>
                    <a:gd name="connsiteY0" fmla="*/ 283657 h 489611"/>
                    <a:gd name="connsiteX1" fmla="*/ 395453 w 601250"/>
                    <a:gd name="connsiteY1" fmla="*/ 0 h 489611"/>
                    <a:gd name="connsiteX2" fmla="*/ 601250 w 601250"/>
                    <a:gd name="connsiteY2" fmla="*/ 61898 h 489611"/>
                    <a:gd name="connsiteX3" fmla="*/ 0 w 601250"/>
                    <a:gd name="connsiteY3" fmla="*/ 489611 h 489611"/>
                    <a:gd name="connsiteX4" fmla="*/ 0 w 601250"/>
                    <a:gd name="connsiteY4" fmla="*/ 283657 h 489611"/>
                    <a:gd name="connsiteX0" fmla="*/ 0 w 651260"/>
                    <a:gd name="connsiteY0" fmla="*/ 283657 h 504146"/>
                    <a:gd name="connsiteX1" fmla="*/ 395453 w 651260"/>
                    <a:gd name="connsiteY1" fmla="*/ 0 h 504146"/>
                    <a:gd name="connsiteX2" fmla="*/ 601250 w 651260"/>
                    <a:gd name="connsiteY2" fmla="*/ 61898 h 504146"/>
                    <a:gd name="connsiteX3" fmla="*/ 0 w 651260"/>
                    <a:gd name="connsiteY3" fmla="*/ 489611 h 504146"/>
                    <a:gd name="connsiteX4" fmla="*/ 0 w 651260"/>
                    <a:gd name="connsiteY4" fmla="*/ 283657 h 504146"/>
                    <a:gd name="connsiteX0" fmla="*/ 0 w 614256"/>
                    <a:gd name="connsiteY0" fmla="*/ 283657 h 489611"/>
                    <a:gd name="connsiteX1" fmla="*/ 395453 w 614256"/>
                    <a:gd name="connsiteY1" fmla="*/ 0 h 489611"/>
                    <a:gd name="connsiteX2" fmla="*/ 561695 w 614256"/>
                    <a:gd name="connsiteY2" fmla="*/ 30022 h 489611"/>
                    <a:gd name="connsiteX3" fmla="*/ 0 w 614256"/>
                    <a:gd name="connsiteY3" fmla="*/ 489611 h 489611"/>
                    <a:gd name="connsiteX4" fmla="*/ 0 w 614256"/>
                    <a:gd name="connsiteY4" fmla="*/ 283657 h 489611"/>
                    <a:gd name="connsiteX0" fmla="*/ 0 w 664919"/>
                    <a:gd name="connsiteY0" fmla="*/ 283657 h 489611"/>
                    <a:gd name="connsiteX1" fmla="*/ 395453 w 664919"/>
                    <a:gd name="connsiteY1" fmla="*/ 0 h 489611"/>
                    <a:gd name="connsiteX2" fmla="*/ 561695 w 664919"/>
                    <a:gd name="connsiteY2" fmla="*/ 30022 h 489611"/>
                    <a:gd name="connsiteX3" fmla="*/ 0 w 664919"/>
                    <a:gd name="connsiteY3" fmla="*/ 489611 h 489611"/>
                    <a:gd name="connsiteX4" fmla="*/ 0 w 664919"/>
                    <a:gd name="connsiteY4" fmla="*/ 283657 h 489611"/>
                    <a:gd name="connsiteX0" fmla="*/ 0 w 656080"/>
                    <a:gd name="connsiteY0" fmla="*/ 283657 h 512724"/>
                    <a:gd name="connsiteX1" fmla="*/ 395453 w 656080"/>
                    <a:gd name="connsiteY1" fmla="*/ 0 h 512724"/>
                    <a:gd name="connsiteX2" fmla="*/ 561695 w 656080"/>
                    <a:gd name="connsiteY2" fmla="*/ 30022 h 512724"/>
                    <a:gd name="connsiteX3" fmla="*/ 0 w 656080"/>
                    <a:gd name="connsiteY3" fmla="*/ 489611 h 512724"/>
                    <a:gd name="connsiteX4" fmla="*/ 0 w 656080"/>
                    <a:gd name="connsiteY4" fmla="*/ 283657 h 512724"/>
                    <a:gd name="connsiteX0" fmla="*/ 0 w 668482"/>
                    <a:gd name="connsiteY0" fmla="*/ 283657 h 506070"/>
                    <a:gd name="connsiteX1" fmla="*/ 395453 w 668482"/>
                    <a:gd name="connsiteY1" fmla="*/ 0 h 506070"/>
                    <a:gd name="connsiteX2" fmla="*/ 561695 w 668482"/>
                    <a:gd name="connsiteY2" fmla="*/ 30022 h 506070"/>
                    <a:gd name="connsiteX3" fmla="*/ 0 w 668482"/>
                    <a:gd name="connsiteY3" fmla="*/ 489611 h 506070"/>
                    <a:gd name="connsiteX4" fmla="*/ 0 w 668482"/>
                    <a:gd name="connsiteY4" fmla="*/ 283657 h 506070"/>
                    <a:gd name="connsiteX0" fmla="*/ 0 w 622780"/>
                    <a:gd name="connsiteY0" fmla="*/ 283657 h 503130"/>
                    <a:gd name="connsiteX1" fmla="*/ 395453 w 622780"/>
                    <a:gd name="connsiteY1" fmla="*/ 0 h 503130"/>
                    <a:gd name="connsiteX2" fmla="*/ 511145 w 622780"/>
                    <a:gd name="connsiteY2" fmla="*/ 21908 h 503130"/>
                    <a:gd name="connsiteX3" fmla="*/ 0 w 622780"/>
                    <a:gd name="connsiteY3" fmla="*/ 489611 h 503130"/>
                    <a:gd name="connsiteX4" fmla="*/ 0 w 622780"/>
                    <a:gd name="connsiteY4" fmla="*/ 283657 h 503130"/>
                    <a:gd name="connsiteX0" fmla="*/ 0 w 671960"/>
                    <a:gd name="connsiteY0" fmla="*/ 283657 h 501829"/>
                    <a:gd name="connsiteX1" fmla="*/ 395453 w 671960"/>
                    <a:gd name="connsiteY1" fmla="*/ 0 h 501829"/>
                    <a:gd name="connsiteX2" fmla="*/ 511145 w 671960"/>
                    <a:gd name="connsiteY2" fmla="*/ 21908 h 501829"/>
                    <a:gd name="connsiteX3" fmla="*/ 0 w 671960"/>
                    <a:gd name="connsiteY3" fmla="*/ 489611 h 501829"/>
                    <a:gd name="connsiteX4" fmla="*/ 0 w 671960"/>
                    <a:gd name="connsiteY4" fmla="*/ 283657 h 501829"/>
                    <a:gd name="connsiteX0" fmla="*/ 0 w 688536"/>
                    <a:gd name="connsiteY0" fmla="*/ 283657 h 504326"/>
                    <a:gd name="connsiteX1" fmla="*/ 395453 w 688536"/>
                    <a:gd name="connsiteY1" fmla="*/ 0 h 504326"/>
                    <a:gd name="connsiteX2" fmla="*/ 529963 w 688536"/>
                    <a:gd name="connsiteY2" fmla="*/ 28918 h 504326"/>
                    <a:gd name="connsiteX3" fmla="*/ 0 w 688536"/>
                    <a:gd name="connsiteY3" fmla="*/ 489611 h 504326"/>
                    <a:gd name="connsiteX4" fmla="*/ 0 w 688536"/>
                    <a:gd name="connsiteY4" fmla="*/ 283657 h 504326"/>
                    <a:gd name="connsiteX0" fmla="*/ 0 w 660616"/>
                    <a:gd name="connsiteY0" fmla="*/ 283657 h 495051"/>
                    <a:gd name="connsiteX1" fmla="*/ 395453 w 660616"/>
                    <a:gd name="connsiteY1" fmla="*/ 0 h 495051"/>
                    <a:gd name="connsiteX2" fmla="*/ 529963 w 660616"/>
                    <a:gd name="connsiteY2" fmla="*/ 28918 h 495051"/>
                    <a:gd name="connsiteX3" fmla="*/ 0 w 660616"/>
                    <a:gd name="connsiteY3" fmla="*/ 489611 h 495051"/>
                    <a:gd name="connsiteX4" fmla="*/ 0 w 660616"/>
                    <a:gd name="connsiteY4" fmla="*/ 283657 h 495051"/>
                    <a:gd name="connsiteX0" fmla="*/ 0 w 686008"/>
                    <a:gd name="connsiteY0" fmla="*/ 173487 h 495051"/>
                    <a:gd name="connsiteX1" fmla="*/ 420845 w 686008"/>
                    <a:gd name="connsiteY1" fmla="*/ 0 h 495051"/>
                    <a:gd name="connsiteX2" fmla="*/ 555355 w 686008"/>
                    <a:gd name="connsiteY2" fmla="*/ 28918 h 495051"/>
                    <a:gd name="connsiteX3" fmla="*/ 25392 w 686008"/>
                    <a:gd name="connsiteY3" fmla="*/ 489611 h 495051"/>
                    <a:gd name="connsiteX4" fmla="*/ 0 w 686008"/>
                    <a:gd name="connsiteY4" fmla="*/ 173487 h 495051"/>
                    <a:gd name="connsiteX0" fmla="*/ 0 w 686008"/>
                    <a:gd name="connsiteY0" fmla="*/ 173487 h 495051"/>
                    <a:gd name="connsiteX1" fmla="*/ 420845 w 686008"/>
                    <a:gd name="connsiteY1" fmla="*/ 0 h 495051"/>
                    <a:gd name="connsiteX2" fmla="*/ 555355 w 686008"/>
                    <a:gd name="connsiteY2" fmla="*/ 28918 h 495051"/>
                    <a:gd name="connsiteX3" fmla="*/ 25392 w 686008"/>
                    <a:gd name="connsiteY3" fmla="*/ 489611 h 495051"/>
                    <a:gd name="connsiteX4" fmla="*/ 0 w 686008"/>
                    <a:gd name="connsiteY4" fmla="*/ 173487 h 495051"/>
                    <a:gd name="connsiteX0" fmla="*/ 0 w 686008"/>
                    <a:gd name="connsiteY0" fmla="*/ 173487 h 495051"/>
                    <a:gd name="connsiteX1" fmla="*/ 420845 w 686008"/>
                    <a:gd name="connsiteY1" fmla="*/ 0 h 495051"/>
                    <a:gd name="connsiteX2" fmla="*/ 555355 w 686008"/>
                    <a:gd name="connsiteY2" fmla="*/ 28918 h 495051"/>
                    <a:gd name="connsiteX3" fmla="*/ 25392 w 686008"/>
                    <a:gd name="connsiteY3" fmla="*/ 489611 h 495051"/>
                    <a:gd name="connsiteX4" fmla="*/ 0 w 686008"/>
                    <a:gd name="connsiteY4" fmla="*/ 173487 h 495051"/>
                    <a:gd name="connsiteX0" fmla="*/ 0 w 686008"/>
                    <a:gd name="connsiteY0" fmla="*/ 173487 h 495051"/>
                    <a:gd name="connsiteX1" fmla="*/ 420845 w 686008"/>
                    <a:gd name="connsiteY1" fmla="*/ 0 h 495051"/>
                    <a:gd name="connsiteX2" fmla="*/ 555355 w 686008"/>
                    <a:gd name="connsiteY2" fmla="*/ 28918 h 495051"/>
                    <a:gd name="connsiteX3" fmla="*/ 25392 w 686008"/>
                    <a:gd name="connsiteY3" fmla="*/ 489611 h 495051"/>
                    <a:gd name="connsiteX4" fmla="*/ 0 w 686008"/>
                    <a:gd name="connsiteY4" fmla="*/ 173487 h 495051"/>
                    <a:gd name="connsiteX0" fmla="*/ 0 w 1072647"/>
                    <a:gd name="connsiteY0" fmla="*/ 0 h 508598"/>
                    <a:gd name="connsiteX1" fmla="*/ 807484 w 1072647"/>
                    <a:gd name="connsiteY1" fmla="*/ 13547 h 508598"/>
                    <a:gd name="connsiteX2" fmla="*/ 941994 w 1072647"/>
                    <a:gd name="connsiteY2" fmla="*/ 42465 h 508598"/>
                    <a:gd name="connsiteX3" fmla="*/ 412031 w 1072647"/>
                    <a:gd name="connsiteY3" fmla="*/ 503158 h 508598"/>
                    <a:gd name="connsiteX4" fmla="*/ 0 w 1072647"/>
                    <a:gd name="connsiteY4" fmla="*/ 0 h 508598"/>
                    <a:gd name="connsiteX0" fmla="*/ 0 w 1043561"/>
                    <a:gd name="connsiteY0" fmla="*/ 0 h 481824"/>
                    <a:gd name="connsiteX1" fmla="*/ 807484 w 1043561"/>
                    <a:gd name="connsiteY1" fmla="*/ 13547 h 481824"/>
                    <a:gd name="connsiteX2" fmla="*/ 941994 w 1043561"/>
                    <a:gd name="connsiteY2" fmla="*/ 42465 h 481824"/>
                    <a:gd name="connsiteX3" fmla="*/ 61939 w 1043561"/>
                    <a:gd name="connsiteY3" fmla="*/ 461304 h 481824"/>
                    <a:gd name="connsiteX4" fmla="*/ 0 w 1043561"/>
                    <a:gd name="connsiteY4" fmla="*/ 0 h 481824"/>
                    <a:gd name="connsiteX0" fmla="*/ 0 w 947545"/>
                    <a:gd name="connsiteY0" fmla="*/ 0 h 461304"/>
                    <a:gd name="connsiteX1" fmla="*/ 807484 w 947545"/>
                    <a:gd name="connsiteY1" fmla="*/ 13547 h 461304"/>
                    <a:gd name="connsiteX2" fmla="*/ 941994 w 947545"/>
                    <a:gd name="connsiteY2" fmla="*/ 42465 h 461304"/>
                    <a:gd name="connsiteX3" fmla="*/ 61939 w 947545"/>
                    <a:gd name="connsiteY3" fmla="*/ 461304 h 461304"/>
                    <a:gd name="connsiteX4" fmla="*/ 0 w 947545"/>
                    <a:gd name="connsiteY4" fmla="*/ 0 h 461304"/>
                    <a:gd name="connsiteX0" fmla="*/ 0 w 947545"/>
                    <a:gd name="connsiteY0" fmla="*/ 0 h 461304"/>
                    <a:gd name="connsiteX1" fmla="*/ 807484 w 947545"/>
                    <a:gd name="connsiteY1" fmla="*/ 13547 h 461304"/>
                    <a:gd name="connsiteX2" fmla="*/ 941994 w 947545"/>
                    <a:gd name="connsiteY2" fmla="*/ 42465 h 461304"/>
                    <a:gd name="connsiteX3" fmla="*/ 61939 w 947545"/>
                    <a:gd name="connsiteY3" fmla="*/ 461304 h 461304"/>
                    <a:gd name="connsiteX4" fmla="*/ 0 w 947545"/>
                    <a:gd name="connsiteY4" fmla="*/ 0 h 461304"/>
                    <a:gd name="connsiteX0" fmla="*/ 0 w 947817"/>
                    <a:gd name="connsiteY0" fmla="*/ 0 h 494854"/>
                    <a:gd name="connsiteX1" fmla="*/ 807484 w 947817"/>
                    <a:gd name="connsiteY1" fmla="*/ 13547 h 494854"/>
                    <a:gd name="connsiteX2" fmla="*/ 941994 w 947817"/>
                    <a:gd name="connsiteY2" fmla="*/ 42465 h 494854"/>
                    <a:gd name="connsiteX3" fmla="*/ 61939 w 947817"/>
                    <a:gd name="connsiteY3" fmla="*/ 461304 h 494854"/>
                    <a:gd name="connsiteX4" fmla="*/ 0 w 947817"/>
                    <a:gd name="connsiteY4" fmla="*/ 0 h 494854"/>
                    <a:gd name="connsiteX0" fmla="*/ 0 w 955062"/>
                    <a:gd name="connsiteY0" fmla="*/ 0 h 497330"/>
                    <a:gd name="connsiteX1" fmla="*/ 807484 w 955062"/>
                    <a:gd name="connsiteY1" fmla="*/ 13547 h 497330"/>
                    <a:gd name="connsiteX2" fmla="*/ 949287 w 955062"/>
                    <a:gd name="connsiteY2" fmla="*/ 73025 h 497330"/>
                    <a:gd name="connsiteX3" fmla="*/ 61939 w 955062"/>
                    <a:gd name="connsiteY3" fmla="*/ 461304 h 497330"/>
                    <a:gd name="connsiteX4" fmla="*/ 0 w 955062"/>
                    <a:gd name="connsiteY4" fmla="*/ 0 h 497330"/>
                    <a:gd name="connsiteX0" fmla="*/ 0 w 949287"/>
                    <a:gd name="connsiteY0" fmla="*/ 0 h 490165"/>
                    <a:gd name="connsiteX1" fmla="*/ 807484 w 949287"/>
                    <a:gd name="connsiteY1" fmla="*/ 13547 h 490165"/>
                    <a:gd name="connsiteX2" fmla="*/ 949287 w 949287"/>
                    <a:gd name="connsiteY2" fmla="*/ 73025 h 490165"/>
                    <a:gd name="connsiteX3" fmla="*/ 61939 w 949287"/>
                    <a:gd name="connsiteY3" fmla="*/ 461304 h 490165"/>
                    <a:gd name="connsiteX4" fmla="*/ 0 w 949287"/>
                    <a:gd name="connsiteY4" fmla="*/ 0 h 490165"/>
                    <a:gd name="connsiteX0" fmla="*/ 0 w 949287"/>
                    <a:gd name="connsiteY0" fmla="*/ 0 h 519996"/>
                    <a:gd name="connsiteX1" fmla="*/ 807484 w 949287"/>
                    <a:gd name="connsiteY1" fmla="*/ 13547 h 519996"/>
                    <a:gd name="connsiteX2" fmla="*/ 949287 w 949287"/>
                    <a:gd name="connsiteY2" fmla="*/ 73025 h 519996"/>
                    <a:gd name="connsiteX3" fmla="*/ 160667 w 949287"/>
                    <a:gd name="connsiteY3" fmla="*/ 492844 h 519996"/>
                    <a:gd name="connsiteX4" fmla="*/ 0 w 949287"/>
                    <a:gd name="connsiteY4" fmla="*/ 0 h 519996"/>
                    <a:gd name="connsiteX0" fmla="*/ 0 w 956580"/>
                    <a:gd name="connsiteY0" fmla="*/ 0 h 550556"/>
                    <a:gd name="connsiteX1" fmla="*/ 814777 w 956580"/>
                    <a:gd name="connsiteY1" fmla="*/ 44107 h 550556"/>
                    <a:gd name="connsiteX2" fmla="*/ 956580 w 956580"/>
                    <a:gd name="connsiteY2" fmla="*/ 103585 h 550556"/>
                    <a:gd name="connsiteX3" fmla="*/ 167960 w 956580"/>
                    <a:gd name="connsiteY3" fmla="*/ 523404 h 550556"/>
                    <a:gd name="connsiteX4" fmla="*/ 0 w 956580"/>
                    <a:gd name="connsiteY4" fmla="*/ 0 h 550556"/>
                    <a:gd name="connsiteX0" fmla="*/ 0 w 956580"/>
                    <a:gd name="connsiteY0" fmla="*/ 15600 h 566156"/>
                    <a:gd name="connsiteX1" fmla="*/ 484536 w 956580"/>
                    <a:gd name="connsiteY1" fmla="*/ 166396 h 566156"/>
                    <a:gd name="connsiteX2" fmla="*/ 814777 w 956580"/>
                    <a:gd name="connsiteY2" fmla="*/ 59707 h 566156"/>
                    <a:gd name="connsiteX3" fmla="*/ 956580 w 956580"/>
                    <a:gd name="connsiteY3" fmla="*/ 119185 h 566156"/>
                    <a:gd name="connsiteX4" fmla="*/ 167960 w 956580"/>
                    <a:gd name="connsiteY4" fmla="*/ 539004 h 566156"/>
                    <a:gd name="connsiteX5" fmla="*/ 0 w 956580"/>
                    <a:gd name="connsiteY5" fmla="*/ 15600 h 566156"/>
                    <a:gd name="connsiteX0" fmla="*/ 0 w 956580"/>
                    <a:gd name="connsiteY0" fmla="*/ 76620 h 627176"/>
                    <a:gd name="connsiteX1" fmla="*/ 484536 w 956580"/>
                    <a:gd name="connsiteY1" fmla="*/ 227416 h 627176"/>
                    <a:gd name="connsiteX2" fmla="*/ 814777 w 956580"/>
                    <a:gd name="connsiteY2" fmla="*/ 120727 h 627176"/>
                    <a:gd name="connsiteX3" fmla="*/ 956580 w 956580"/>
                    <a:gd name="connsiteY3" fmla="*/ 180205 h 627176"/>
                    <a:gd name="connsiteX4" fmla="*/ 167960 w 956580"/>
                    <a:gd name="connsiteY4" fmla="*/ 600024 h 627176"/>
                    <a:gd name="connsiteX5" fmla="*/ 0 w 956580"/>
                    <a:gd name="connsiteY5" fmla="*/ 76620 h 627176"/>
                    <a:gd name="connsiteX0" fmla="*/ 0 w 956580"/>
                    <a:gd name="connsiteY0" fmla="*/ 76620 h 627176"/>
                    <a:gd name="connsiteX1" fmla="*/ 484536 w 956580"/>
                    <a:gd name="connsiteY1" fmla="*/ 227416 h 627176"/>
                    <a:gd name="connsiteX2" fmla="*/ 884088 w 956580"/>
                    <a:gd name="connsiteY2" fmla="*/ 52886 h 627176"/>
                    <a:gd name="connsiteX3" fmla="*/ 956580 w 956580"/>
                    <a:gd name="connsiteY3" fmla="*/ 180205 h 627176"/>
                    <a:gd name="connsiteX4" fmla="*/ 167960 w 956580"/>
                    <a:gd name="connsiteY4" fmla="*/ 600024 h 627176"/>
                    <a:gd name="connsiteX5" fmla="*/ 0 w 956580"/>
                    <a:gd name="connsiteY5" fmla="*/ 76620 h 627176"/>
                    <a:gd name="connsiteX0" fmla="*/ 0 w 956580"/>
                    <a:gd name="connsiteY0" fmla="*/ 76620 h 627176"/>
                    <a:gd name="connsiteX1" fmla="*/ 484536 w 956580"/>
                    <a:gd name="connsiteY1" fmla="*/ 227416 h 627176"/>
                    <a:gd name="connsiteX2" fmla="*/ 884088 w 956580"/>
                    <a:gd name="connsiteY2" fmla="*/ 52886 h 627176"/>
                    <a:gd name="connsiteX3" fmla="*/ 956580 w 956580"/>
                    <a:gd name="connsiteY3" fmla="*/ 180205 h 627176"/>
                    <a:gd name="connsiteX4" fmla="*/ 167960 w 956580"/>
                    <a:gd name="connsiteY4" fmla="*/ 600024 h 627176"/>
                    <a:gd name="connsiteX5" fmla="*/ 0 w 956580"/>
                    <a:gd name="connsiteY5" fmla="*/ 76620 h 627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56580" h="627176">
                      <a:moveTo>
                        <a:pt x="0" y="76620"/>
                      </a:moveTo>
                      <a:cubicBezTo>
                        <a:pt x="82551" y="-157893"/>
                        <a:pt x="348740" y="220065"/>
                        <a:pt x="484536" y="227416"/>
                      </a:cubicBezTo>
                      <a:cubicBezTo>
                        <a:pt x="620332" y="234767"/>
                        <a:pt x="840863" y="71295"/>
                        <a:pt x="884088" y="52886"/>
                      </a:cubicBezTo>
                      <a:lnTo>
                        <a:pt x="956580" y="180205"/>
                      </a:lnTo>
                      <a:cubicBezTo>
                        <a:pt x="933642" y="314171"/>
                        <a:pt x="309644" y="737634"/>
                        <a:pt x="167960" y="600024"/>
                      </a:cubicBezTo>
                      <a:lnTo>
                        <a:pt x="0" y="76620"/>
                      </a:ln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Rectangle 7">
                  <a:extLst>
                    <a:ext uri="{FF2B5EF4-FFF2-40B4-BE49-F238E27FC236}">
                      <a16:creationId xmlns:a16="http://schemas.microsoft.com/office/drawing/2014/main" id="{2F992EDE-EA87-DD1E-E09C-4592ABADB097}"/>
                    </a:ext>
                  </a:extLst>
                </p:cNvPr>
                <p:cNvSpPr/>
                <p:nvPr/>
              </p:nvSpPr>
              <p:spPr>
                <a:xfrm rot="1752368">
                  <a:off x="2875244" y="1022834"/>
                  <a:ext cx="617364" cy="500681"/>
                </a:xfrm>
                <a:custGeom>
                  <a:avLst/>
                  <a:gdLst>
                    <a:gd name="connsiteX0" fmla="*/ 0 w 176147"/>
                    <a:gd name="connsiteY0" fmla="*/ 0 h 167499"/>
                    <a:gd name="connsiteX1" fmla="*/ 176147 w 176147"/>
                    <a:gd name="connsiteY1" fmla="*/ 0 h 167499"/>
                    <a:gd name="connsiteX2" fmla="*/ 176147 w 176147"/>
                    <a:gd name="connsiteY2" fmla="*/ 167499 h 167499"/>
                    <a:gd name="connsiteX3" fmla="*/ 0 w 176147"/>
                    <a:gd name="connsiteY3" fmla="*/ 167499 h 167499"/>
                    <a:gd name="connsiteX4" fmla="*/ 0 w 176147"/>
                    <a:gd name="connsiteY4" fmla="*/ 0 h 167499"/>
                    <a:gd name="connsiteX0" fmla="*/ 0 w 176147"/>
                    <a:gd name="connsiteY0" fmla="*/ 0 h 186549"/>
                    <a:gd name="connsiteX1" fmla="*/ 176147 w 176147"/>
                    <a:gd name="connsiteY1" fmla="*/ 0 h 186549"/>
                    <a:gd name="connsiteX2" fmla="*/ 176147 w 176147"/>
                    <a:gd name="connsiteY2" fmla="*/ 167499 h 186549"/>
                    <a:gd name="connsiteX3" fmla="*/ 0 w 176147"/>
                    <a:gd name="connsiteY3" fmla="*/ 186549 h 186549"/>
                    <a:gd name="connsiteX4" fmla="*/ 0 w 176147"/>
                    <a:gd name="connsiteY4" fmla="*/ 0 h 186549"/>
                    <a:gd name="connsiteX0" fmla="*/ 0 w 402366"/>
                    <a:gd name="connsiteY0" fmla="*/ 159544 h 186549"/>
                    <a:gd name="connsiteX1" fmla="*/ 402366 w 402366"/>
                    <a:gd name="connsiteY1" fmla="*/ 0 h 186549"/>
                    <a:gd name="connsiteX2" fmla="*/ 402366 w 402366"/>
                    <a:gd name="connsiteY2" fmla="*/ 167499 h 186549"/>
                    <a:gd name="connsiteX3" fmla="*/ 226219 w 402366"/>
                    <a:gd name="connsiteY3" fmla="*/ 186549 h 186549"/>
                    <a:gd name="connsiteX4" fmla="*/ 0 w 402366"/>
                    <a:gd name="connsiteY4" fmla="*/ 159544 h 186549"/>
                    <a:gd name="connsiteX0" fmla="*/ 50931 w 453297"/>
                    <a:gd name="connsiteY0" fmla="*/ 234139 h 261144"/>
                    <a:gd name="connsiteX1" fmla="*/ 14419 w 453297"/>
                    <a:gd name="connsiteY1" fmla="*/ 0 h 261144"/>
                    <a:gd name="connsiteX2" fmla="*/ 453297 w 453297"/>
                    <a:gd name="connsiteY2" fmla="*/ 74595 h 261144"/>
                    <a:gd name="connsiteX3" fmla="*/ 453297 w 453297"/>
                    <a:gd name="connsiteY3" fmla="*/ 242094 h 261144"/>
                    <a:gd name="connsiteX4" fmla="*/ 277150 w 453297"/>
                    <a:gd name="connsiteY4" fmla="*/ 261144 h 261144"/>
                    <a:gd name="connsiteX5" fmla="*/ 50931 w 453297"/>
                    <a:gd name="connsiteY5" fmla="*/ 234139 h 261144"/>
                    <a:gd name="connsiteX0" fmla="*/ 50931 w 453297"/>
                    <a:gd name="connsiteY0" fmla="*/ 463255 h 490260"/>
                    <a:gd name="connsiteX1" fmla="*/ 14419 w 453297"/>
                    <a:gd name="connsiteY1" fmla="*/ 229116 h 490260"/>
                    <a:gd name="connsiteX2" fmla="*/ 185870 w 453297"/>
                    <a:gd name="connsiteY2" fmla="*/ 516 h 490260"/>
                    <a:gd name="connsiteX3" fmla="*/ 453297 w 453297"/>
                    <a:gd name="connsiteY3" fmla="*/ 303711 h 490260"/>
                    <a:gd name="connsiteX4" fmla="*/ 453297 w 453297"/>
                    <a:gd name="connsiteY4" fmla="*/ 471210 h 490260"/>
                    <a:gd name="connsiteX5" fmla="*/ 277150 w 453297"/>
                    <a:gd name="connsiteY5" fmla="*/ 490260 h 490260"/>
                    <a:gd name="connsiteX6" fmla="*/ 50931 w 453297"/>
                    <a:gd name="connsiteY6" fmla="*/ 463255 h 490260"/>
                    <a:gd name="connsiteX0" fmla="*/ 50931 w 476382"/>
                    <a:gd name="connsiteY0" fmla="*/ 463633 h 490638"/>
                    <a:gd name="connsiteX1" fmla="*/ 14419 w 476382"/>
                    <a:gd name="connsiteY1" fmla="*/ 229494 h 490638"/>
                    <a:gd name="connsiteX2" fmla="*/ 185870 w 476382"/>
                    <a:gd name="connsiteY2" fmla="*/ 894 h 490638"/>
                    <a:gd name="connsiteX3" fmla="*/ 476382 w 476382"/>
                    <a:gd name="connsiteY3" fmla="*/ 19944 h 490638"/>
                    <a:gd name="connsiteX4" fmla="*/ 453297 w 476382"/>
                    <a:gd name="connsiteY4" fmla="*/ 304089 h 490638"/>
                    <a:gd name="connsiteX5" fmla="*/ 453297 w 476382"/>
                    <a:gd name="connsiteY5" fmla="*/ 471588 h 490638"/>
                    <a:gd name="connsiteX6" fmla="*/ 277150 w 476382"/>
                    <a:gd name="connsiteY6" fmla="*/ 490638 h 490638"/>
                    <a:gd name="connsiteX7" fmla="*/ 50931 w 476382"/>
                    <a:gd name="connsiteY7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53297 w 621782"/>
                    <a:gd name="connsiteY5" fmla="*/ 304089 h 490638"/>
                    <a:gd name="connsiteX6" fmla="*/ 453297 w 621782"/>
                    <a:gd name="connsiteY6" fmla="*/ 471588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69966 w 621782"/>
                    <a:gd name="connsiteY5" fmla="*/ 423151 h 490638"/>
                    <a:gd name="connsiteX6" fmla="*/ 453297 w 621782"/>
                    <a:gd name="connsiteY6" fmla="*/ 471588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69966 w 621782"/>
                    <a:gd name="connsiteY5" fmla="*/ 423151 h 490638"/>
                    <a:gd name="connsiteX6" fmla="*/ 453297 w 621782"/>
                    <a:gd name="connsiteY6" fmla="*/ 471588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74729 w 621782"/>
                    <a:gd name="connsiteY5" fmla="*/ 437439 h 490638"/>
                    <a:gd name="connsiteX6" fmla="*/ 453297 w 621782"/>
                    <a:gd name="connsiteY6" fmla="*/ 471588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74729 w 621782"/>
                    <a:gd name="connsiteY5" fmla="*/ 437439 h 490638"/>
                    <a:gd name="connsiteX6" fmla="*/ 450916 w 621782"/>
                    <a:gd name="connsiteY6" fmla="*/ 483494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74729 w 621782"/>
                    <a:gd name="connsiteY5" fmla="*/ 437439 h 490638"/>
                    <a:gd name="connsiteX6" fmla="*/ 450916 w 621782"/>
                    <a:gd name="connsiteY6" fmla="*/ 483494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12266"/>
                    <a:gd name="connsiteY0" fmla="*/ 463633 h 490638"/>
                    <a:gd name="connsiteX1" fmla="*/ 14419 w 612266"/>
                    <a:gd name="connsiteY1" fmla="*/ 229494 h 490638"/>
                    <a:gd name="connsiteX2" fmla="*/ 185870 w 612266"/>
                    <a:gd name="connsiteY2" fmla="*/ 894 h 490638"/>
                    <a:gd name="connsiteX3" fmla="*/ 476382 w 612266"/>
                    <a:gd name="connsiteY3" fmla="*/ 19944 h 490638"/>
                    <a:gd name="connsiteX4" fmla="*/ 612113 w 612266"/>
                    <a:gd name="connsiteY4" fmla="*/ 200919 h 490638"/>
                    <a:gd name="connsiteX5" fmla="*/ 474729 w 612266"/>
                    <a:gd name="connsiteY5" fmla="*/ 437439 h 490638"/>
                    <a:gd name="connsiteX6" fmla="*/ 450916 w 612266"/>
                    <a:gd name="connsiteY6" fmla="*/ 483494 h 490638"/>
                    <a:gd name="connsiteX7" fmla="*/ 277150 w 612266"/>
                    <a:gd name="connsiteY7" fmla="*/ 490638 h 490638"/>
                    <a:gd name="connsiteX8" fmla="*/ 50931 w 612266"/>
                    <a:gd name="connsiteY8" fmla="*/ 463633 h 490638"/>
                    <a:gd name="connsiteX0" fmla="*/ 50931 w 612187"/>
                    <a:gd name="connsiteY0" fmla="*/ 463633 h 490638"/>
                    <a:gd name="connsiteX1" fmla="*/ 14419 w 612187"/>
                    <a:gd name="connsiteY1" fmla="*/ 229494 h 490638"/>
                    <a:gd name="connsiteX2" fmla="*/ 185870 w 612187"/>
                    <a:gd name="connsiteY2" fmla="*/ 894 h 490638"/>
                    <a:gd name="connsiteX3" fmla="*/ 476382 w 612187"/>
                    <a:gd name="connsiteY3" fmla="*/ 19944 h 490638"/>
                    <a:gd name="connsiteX4" fmla="*/ 612113 w 612187"/>
                    <a:gd name="connsiteY4" fmla="*/ 200919 h 490638"/>
                    <a:gd name="connsiteX5" fmla="*/ 474729 w 612187"/>
                    <a:gd name="connsiteY5" fmla="*/ 437439 h 490638"/>
                    <a:gd name="connsiteX6" fmla="*/ 450916 w 612187"/>
                    <a:gd name="connsiteY6" fmla="*/ 483494 h 490638"/>
                    <a:gd name="connsiteX7" fmla="*/ 277150 w 612187"/>
                    <a:gd name="connsiteY7" fmla="*/ 490638 h 490638"/>
                    <a:gd name="connsiteX8" fmla="*/ 50931 w 612187"/>
                    <a:gd name="connsiteY8" fmla="*/ 463633 h 490638"/>
                    <a:gd name="connsiteX0" fmla="*/ 50931 w 612113"/>
                    <a:gd name="connsiteY0" fmla="*/ 463633 h 490638"/>
                    <a:gd name="connsiteX1" fmla="*/ 14419 w 612113"/>
                    <a:gd name="connsiteY1" fmla="*/ 229494 h 490638"/>
                    <a:gd name="connsiteX2" fmla="*/ 185870 w 612113"/>
                    <a:gd name="connsiteY2" fmla="*/ 894 h 490638"/>
                    <a:gd name="connsiteX3" fmla="*/ 476382 w 612113"/>
                    <a:gd name="connsiteY3" fmla="*/ 19944 h 490638"/>
                    <a:gd name="connsiteX4" fmla="*/ 612113 w 612113"/>
                    <a:gd name="connsiteY4" fmla="*/ 200919 h 490638"/>
                    <a:gd name="connsiteX5" fmla="*/ 474729 w 612113"/>
                    <a:gd name="connsiteY5" fmla="*/ 437439 h 490638"/>
                    <a:gd name="connsiteX6" fmla="*/ 450916 w 612113"/>
                    <a:gd name="connsiteY6" fmla="*/ 483494 h 490638"/>
                    <a:gd name="connsiteX7" fmla="*/ 277150 w 612113"/>
                    <a:gd name="connsiteY7" fmla="*/ 490638 h 490638"/>
                    <a:gd name="connsiteX8" fmla="*/ 50931 w 612113"/>
                    <a:gd name="connsiteY8" fmla="*/ 463633 h 490638"/>
                    <a:gd name="connsiteX0" fmla="*/ 50931 w 612113"/>
                    <a:gd name="connsiteY0" fmla="*/ 463633 h 490638"/>
                    <a:gd name="connsiteX1" fmla="*/ 14419 w 612113"/>
                    <a:gd name="connsiteY1" fmla="*/ 229494 h 490638"/>
                    <a:gd name="connsiteX2" fmla="*/ 185870 w 612113"/>
                    <a:gd name="connsiteY2" fmla="*/ 894 h 490638"/>
                    <a:gd name="connsiteX3" fmla="*/ 476382 w 612113"/>
                    <a:gd name="connsiteY3" fmla="*/ 19944 h 490638"/>
                    <a:gd name="connsiteX4" fmla="*/ 428757 w 612113"/>
                    <a:gd name="connsiteY4" fmla="*/ 241401 h 490638"/>
                    <a:gd name="connsiteX5" fmla="*/ 612113 w 612113"/>
                    <a:gd name="connsiteY5" fmla="*/ 200919 h 490638"/>
                    <a:gd name="connsiteX6" fmla="*/ 474729 w 612113"/>
                    <a:gd name="connsiteY6" fmla="*/ 437439 h 490638"/>
                    <a:gd name="connsiteX7" fmla="*/ 450916 w 612113"/>
                    <a:gd name="connsiteY7" fmla="*/ 483494 h 490638"/>
                    <a:gd name="connsiteX8" fmla="*/ 277150 w 612113"/>
                    <a:gd name="connsiteY8" fmla="*/ 490638 h 490638"/>
                    <a:gd name="connsiteX9" fmla="*/ 50931 w 612113"/>
                    <a:gd name="connsiteY9" fmla="*/ 463633 h 490638"/>
                    <a:gd name="connsiteX0" fmla="*/ 50931 w 612113"/>
                    <a:gd name="connsiteY0" fmla="*/ 463633 h 490638"/>
                    <a:gd name="connsiteX1" fmla="*/ 14419 w 612113"/>
                    <a:gd name="connsiteY1" fmla="*/ 229494 h 490638"/>
                    <a:gd name="connsiteX2" fmla="*/ 185870 w 612113"/>
                    <a:gd name="connsiteY2" fmla="*/ 894 h 490638"/>
                    <a:gd name="connsiteX3" fmla="*/ 476382 w 612113"/>
                    <a:gd name="connsiteY3" fmla="*/ 19944 h 490638"/>
                    <a:gd name="connsiteX4" fmla="*/ 428757 w 612113"/>
                    <a:gd name="connsiteY4" fmla="*/ 241401 h 490638"/>
                    <a:gd name="connsiteX5" fmla="*/ 612113 w 612113"/>
                    <a:gd name="connsiteY5" fmla="*/ 200919 h 490638"/>
                    <a:gd name="connsiteX6" fmla="*/ 474729 w 612113"/>
                    <a:gd name="connsiteY6" fmla="*/ 437439 h 490638"/>
                    <a:gd name="connsiteX7" fmla="*/ 450916 w 612113"/>
                    <a:gd name="connsiteY7" fmla="*/ 483494 h 490638"/>
                    <a:gd name="connsiteX8" fmla="*/ 277150 w 612113"/>
                    <a:gd name="connsiteY8" fmla="*/ 490638 h 490638"/>
                    <a:gd name="connsiteX9" fmla="*/ 50931 w 612113"/>
                    <a:gd name="connsiteY9" fmla="*/ 463633 h 490638"/>
                    <a:gd name="connsiteX0" fmla="*/ 50931 w 612113"/>
                    <a:gd name="connsiteY0" fmla="*/ 463633 h 490638"/>
                    <a:gd name="connsiteX1" fmla="*/ 14419 w 612113"/>
                    <a:gd name="connsiteY1" fmla="*/ 229494 h 490638"/>
                    <a:gd name="connsiteX2" fmla="*/ 185870 w 612113"/>
                    <a:gd name="connsiteY2" fmla="*/ 894 h 490638"/>
                    <a:gd name="connsiteX3" fmla="*/ 476382 w 612113"/>
                    <a:gd name="connsiteY3" fmla="*/ 19944 h 490638"/>
                    <a:gd name="connsiteX4" fmla="*/ 428757 w 612113"/>
                    <a:gd name="connsiteY4" fmla="*/ 241401 h 490638"/>
                    <a:gd name="connsiteX5" fmla="*/ 612113 w 612113"/>
                    <a:gd name="connsiteY5" fmla="*/ 200919 h 490638"/>
                    <a:gd name="connsiteX6" fmla="*/ 474729 w 612113"/>
                    <a:gd name="connsiteY6" fmla="*/ 437439 h 490638"/>
                    <a:gd name="connsiteX7" fmla="*/ 450916 w 612113"/>
                    <a:gd name="connsiteY7" fmla="*/ 483494 h 490638"/>
                    <a:gd name="connsiteX8" fmla="*/ 277150 w 612113"/>
                    <a:gd name="connsiteY8" fmla="*/ 490638 h 490638"/>
                    <a:gd name="connsiteX9" fmla="*/ 50931 w 612113"/>
                    <a:gd name="connsiteY9" fmla="*/ 463633 h 490638"/>
                    <a:gd name="connsiteX0" fmla="*/ 50931 w 612113"/>
                    <a:gd name="connsiteY0" fmla="*/ 463633 h 490638"/>
                    <a:gd name="connsiteX1" fmla="*/ 14419 w 612113"/>
                    <a:gd name="connsiteY1" fmla="*/ 229494 h 490638"/>
                    <a:gd name="connsiteX2" fmla="*/ 185870 w 612113"/>
                    <a:gd name="connsiteY2" fmla="*/ 894 h 490638"/>
                    <a:gd name="connsiteX3" fmla="*/ 462094 w 612113"/>
                    <a:gd name="connsiteY3" fmla="*/ 19944 h 490638"/>
                    <a:gd name="connsiteX4" fmla="*/ 428757 w 612113"/>
                    <a:gd name="connsiteY4" fmla="*/ 241401 h 490638"/>
                    <a:gd name="connsiteX5" fmla="*/ 612113 w 612113"/>
                    <a:gd name="connsiteY5" fmla="*/ 200919 h 490638"/>
                    <a:gd name="connsiteX6" fmla="*/ 474729 w 612113"/>
                    <a:gd name="connsiteY6" fmla="*/ 437439 h 490638"/>
                    <a:gd name="connsiteX7" fmla="*/ 450916 w 612113"/>
                    <a:gd name="connsiteY7" fmla="*/ 483494 h 490638"/>
                    <a:gd name="connsiteX8" fmla="*/ 277150 w 612113"/>
                    <a:gd name="connsiteY8" fmla="*/ 490638 h 490638"/>
                    <a:gd name="connsiteX9" fmla="*/ 50931 w 612113"/>
                    <a:gd name="connsiteY9" fmla="*/ 463633 h 490638"/>
                    <a:gd name="connsiteX0" fmla="*/ 50931 w 612113"/>
                    <a:gd name="connsiteY0" fmla="*/ 466225 h 493230"/>
                    <a:gd name="connsiteX1" fmla="*/ 14419 w 612113"/>
                    <a:gd name="connsiteY1" fmla="*/ 232086 h 493230"/>
                    <a:gd name="connsiteX2" fmla="*/ 185870 w 612113"/>
                    <a:gd name="connsiteY2" fmla="*/ 3486 h 493230"/>
                    <a:gd name="connsiteX3" fmla="*/ 288264 w 612113"/>
                    <a:gd name="connsiteY3" fmla="*/ 210655 h 493230"/>
                    <a:gd name="connsiteX4" fmla="*/ 462094 w 612113"/>
                    <a:gd name="connsiteY4" fmla="*/ 22536 h 493230"/>
                    <a:gd name="connsiteX5" fmla="*/ 428757 w 612113"/>
                    <a:gd name="connsiteY5" fmla="*/ 243993 h 493230"/>
                    <a:gd name="connsiteX6" fmla="*/ 612113 w 612113"/>
                    <a:gd name="connsiteY6" fmla="*/ 203511 h 493230"/>
                    <a:gd name="connsiteX7" fmla="*/ 474729 w 612113"/>
                    <a:gd name="connsiteY7" fmla="*/ 440031 h 493230"/>
                    <a:gd name="connsiteX8" fmla="*/ 450916 w 612113"/>
                    <a:gd name="connsiteY8" fmla="*/ 486086 h 493230"/>
                    <a:gd name="connsiteX9" fmla="*/ 277150 w 612113"/>
                    <a:gd name="connsiteY9" fmla="*/ 493230 h 493230"/>
                    <a:gd name="connsiteX10" fmla="*/ 50931 w 612113"/>
                    <a:gd name="connsiteY10" fmla="*/ 466225 h 493230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5870 w 612113"/>
                    <a:gd name="connsiteY2" fmla="*/ 3793 h 493537"/>
                    <a:gd name="connsiteX3" fmla="*/ 288264 w 612113"/>
                    <a:gd name="connsiteY3" fmla="*/ 210962 h 493537"/>
                    <a:gd name="connsiteX4" fmla="*/ 462094 w 612113"/>
                    <a:gd name="connsiteY4" fmla="*/ 22843 h 493537"/>
                    <a:gd name="connsiteX5" fmla="*/ 428757 w 612113"/>
                    <a:gd name="connsiteY5" fmla="*/ 244300 h 493537"/>
                    <a:gd name="connsiteX6" fmla="*/ 612113 w 612113"/>
                    <a:gd name="connsiteY6" fmla="*/ 203818 h 493537"/>
                    <a:gd name="connsiteX7" fmla="*/ 474729 w 612113"/>
                    <a:gd name="connsiteY7" fmla="*/ 440338 h 493537"/>
                    <a:gd name="connsiteX8" fmla="*/ 450916 w 612113"/>
                    <a:gd name="connsiteY8" fmla="*/ 486393 h 493537"/>
                    <a:gd name="connsiteX9" fmla="*/ 277150 w 612113"/>
                    <a:gd name="connsiteY9" fmla="*/ 493537 h 493537"/>
                    <a:gd name="connsiteX10" fmla="*/ 50931 w 612113"/>
                    <a:gd name="connsiteY10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5870 w 612113"/>
                    <a:gd name="connsiteY2" fmla="*/ 3793 h 493537"/>
                    <a:gd name="connsiteX3" fmla="*/ 288264 w 612113"/>
                    <a:gd name="connsiteY3" fmla="*/ 210962 h 493537"/>
                    <a:gd name="connsiteX4" fmla="*/ 462094 w 612113"/>
                    <a:gd name="connsiteY4" fmla="*/ 22843 h 493537"/>
                    <a:gd name="connsiteX5" fmla="*/ 428757 w 612113"/>
                    <a:gd name="connsiteY5" fmla="*/ 244300 h 493537"/>
                    <a:gd name="connsiteX6" fmla="*/ 612113 w 612113"/>
                    <a:gd name="connsiteY6" fmla="*/ 203818 h 493537"/>
                    <a:gd name="connsiteX7" fmla="*/ 474729 w 612113"/>
                    <a:gd name="connsiteY7" fmla="*/ 440338 h 493537"/>
                    <a:gd name="connsiteX8" fmla="*/ 450916 w 612113"/>
                    <a:gd name="connsiteY8" fmla="*/ 486393 h 493537"/>
                    <a:gd name="connsiteX9" fmla="*/ 277150 w 612113"/>
                    <a:gd name="connsiteY9" fmla="*/ 493537 h 493537"/>
                    <a:gd name="connsiteX10" fmla="*/ 50931 w 612113"/>
                    <a:gd name="connsiteY10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5870 w 612113"/>
                    <a:gd name="connsiteY2" fmla="*/ 3793 h 493537"/>
                    <a:gd name="connsiteX3" fmla="*/ 288264 w 612113"/>
                    <a:gd name="connsiteY3" fmla="*/ 210962 h 493537"/>
                    <a:gd name="connsiteX4" fmla="*/ 462094 w 612113"/>
                    <a:gd name="connsiteY4" fmla="*/ 22843 h 493537"/>
                    <a:gd name="connsiteX5" fmla="*/ 428757 w 612113"/>
                    <a:gd name="connsiteY5" fmla="*/ 244300 h 493537"/>
                    <a:gd name="connsiteX6" fmla="*/ 612113 w 612113"/>
                    <a:gd name="connsiteY6" fmla="*/ 203818 h 493537"/>
                    <a:gd name="connsiteX7" fmla="*/ 474729 w 612113"/>
                    <a:gd name="connsiteY7" fmla="*/ 440338 h 493537"/>
                    <a:gd name="connsiteX8" fmla="*/ 450916 w 612113"/>
                    <a:gd name="connsiteY8" fmla="*/ 486393 h 493537"/>
                    <a:gd name="connsiteX9" fmla="*/ 277150 w 612113"/>
                    <a:gd name="connsiteY9" fmla="*/ 493537 h 493537"/>
                    <a:gd name="connsiteX10" fmla="*/ 50931 w 612113"/>
                    <a:gd name="connsiteY10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5870 w 612113"/>
                    <a:gd name="connsiteY2" fmla="*/ 3793 h 493537"/>
                    <a:gd name="connsiteX3" fmla="*/ 288264 w 612113"/>
                    <a:gd name="connsiteY3" fmla="*/ 210962 h 493537"/>
                    <a:gd name="connsiteX4" fmla="*/ 462094 w 612113"/>
                    <a:gd name="connsiteY4" fmla="*/ 22843 h 493537"/>
                    <a:gd name="connsiteX5" fmla="*/ 428757 w 612113"/>
                    <a:gd name="connsiteY5" fmla="*/ 244300 h 493537"/>
                    <a:gd name="connsiteX6" fmla="*/ 612113 w 612113"/>
                    <a:gd name="connsiteY6" fmla="*/ 203818 h 493537"/>
                    <a:gd name="connsiteX7" fmla="*/ 474729 w 612113"/>
                    <a:gd name="connsiteY7" fmla="*/ 440338 h 493537"/>
                    <a:gd name="connsiteX8" fmla="*/ 450916 w 612113"/>
                    <a:gd name="connsiteY8" fmla="*/ 486393 h 493537"/>
                    <a:gd name="connsiteX9" fmla="*/ 277150 w 612113"/>
                    <a:gd name="connsiteY9" fmla="*/ 493537 h 493537"/>
                    <a:gd name="connsiteX10" fmla="*/ 50931 w 612113"/>
                    <a:gd name="connsiteY10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8251 w 612113"/>
                    <a:gd name="connsiteY2" fmla="*/ 308594 h 493537"/>
                    <a:gd name="connsiteX3" fmla="*/ 185870 w 612113"/>
                    <a:gd name="connsiteY3" fmla="*/ 3793 h 493537"/>
                    <a:gd name="connsiteX4" fmla="*/ 288264 w 612113"/>
                    <a:gd name="connsiteY4" fmla="*/ 210962 h 493537"/>
                    <a:gd name="connsiteX5" fmla="*/ 462094 w 612113"/>
                    <a:gd name="connsiteY5" fmla="*/ 22843 h 493537"/>
                    <a:gd name="connsiteX6" fmla="*/ 428757 w 612113"/>
                    <a:gd name="connsiteY6" fmla="*/ 244300 h 493537"/>
                    <a:gd name="connsiteX7" fmla="*/ 612113 w 612113"/>
                    <a:gd name="connsiteY7" fmla="*/ 203818 h 493537"/>
                    <a:gd name="connsiteX8" fmla="*/ 474729 w 612113"/>
                    <a:gd name="connsiteY8" fmla="*/ 440338 h 493537"/>
                    <a:gd name="connsiteX9" fmla="*/ 450916 w 612113"/>
                    <a:gd name="connsiteY9" fmla="*/ 486393 h 493537"/>
                    <a:gd name="connsiteX10" fmla="*/ 277150 w 612113"/>
                    <a:gd name="connsiteY10" fmla="*/ 493537 h 493537"/>
                    <a:gd name="connsiteX11" fmla="*/ 50931 w 612113"/>
                    <a:gd name="connsiteY11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8251 w 612113"/>
                    <a:gd name="connsiteY2" fmla="*/ 308594 h 493537"/>
                    <a:gd name="connsiteX3" fmla="*/ 185870 w 612113"/>
                    <a:gd name="connsiteY3" fmla="*/ 3793 h 493537"/>
                    <a:gd name="connsiteX4" fmla="*/ 288264 w 612113"/>
                    <a:gd name="connsiteY4" fmla="*/ 210962 h 493537"/>
                    <a:gd name="connsiteX5" fmla="*/ 462094 w 612113"/>
                    <a:gd name="connsiteY5" fmla="*/ 22843 h 493537"/>
                    <a:gd name="connsiteX6" fmla="*/ 428757 w 612113"/>
                    <a:gd name="connsiteY6" fmla="*/ 244300 h 493537"/>
                    <a:gd name="connsiteX7" fmla="*/ 612113 w 612113"/>
                    <a:gd name="connsiteY7" fmla="*/ 203818 h 493537"/>
                    <a:gd name="connsiteX8" fmla="*/ 474729 w 612113"/>
                    <a:gd name="connsiteY8" fmla="*/ 440338 h 493537"/>
                    <a:gd name="connsiteX9" fmla="*/ 450916 w 612113"/>
                    <a:gd name="connsiteY9" fmla="*/ 486393 h 493537"/>
                    <a:gd name="connsiteX10" fmla="*/ 277150 w 612113"/>
                    <a:gd name="connsiteY10" fmla="*/ 493537 h 493537"/>
                    <a:gd name="connsiteX11" fmla="*/ 50931 w 612113"/>
                    <a:gd name="connsiteY11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8251 w 612113"/>
                    <a:gd name="connsiteY2" fmla="*/ 308594 h 493537"/>
                    <a:gd name="connsiteX3" fmla="*/ 185870 w 612113"/>
                    <a:gd name="connsiteY3" fmla="*/ 3793 h 493537"/>
                    <a:gd name="connsiteX4" fmla="*/ 288264 w 612113"/>
                    <a:gd name="connsiteY4" fmla="*/ 210962 h 493537"/>
                    <a:gd name="connsiteX5" fmla="*/ 462094 w 612113"/>
                    <a:gd name="connsiteY5" fmla="*/ 22843 h 493537"/>
                    <a:gd name="connsiteX6" fmla="*/ 428757 w 612113"/>
                    <a:gd name="connsiteY6" fmla="*/ 244300 h 493537"/>
                    <a:gd name="connsiteX7" fmla="*/ 612113 w 612113"/>
                    <a:gd name="connsiteY7" fmla="*/ 203818 h 493537"/>
                    <a:gd name="connsiteX8" fmla="*/ 474729 w 612113"/>
                    <a:gd name="connsiteY8" fmla="*/ 440338 h 493537"/>
                    <a:gd name="connsiteX9" fmla="*/ 450916 w 612113"/>
                    <a:gd name="connsiteY9" fmla="*/ 486393 h 493537"/>
                    <a:gd name="connsiteX10" fmla="*/ 277150 w 612113"/>
                    <a:gd name="connsiteY10" fmla="*/ 493537 h 493537"/>
                    <a:gd name="connsiteX11" fmla="*/ 50931 w 612113"/>
                    <a:gd name="connsiteY11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8251 w 612113"/>
                    <a:gd name="connsiteY2" fmla="*/ 308594 h 493537"/>
                    <a:gd name="connsiteX3" fmla="*/ 185870 w 612113"/>
                    <a:gd name="connsiteY3" fmla="*/ 3793 h 493537"/>
                    <a:gd name="connsiteX4" fmla="*/ 288264 w 612113"/>
                    <a:gd name="connsiteY4" fmla="*/ 210962 h 493537"/>
                    <a:gd name="connsiteX5" fmla="*/ 462094 w 612113"/>
                    <a:gd name="connsiteY5" fmla="*/ 22843 h 493537"/>
                    <a:gd name="connsiteX6" fmla="*/ 428757 w 612113"/>
                    <a:gd name="connsiteY6" fmla="*/ 244300 h 493537"/>
                    <a:gd name="connsiteX7" fmla="*/ 612113 w 612113"/>
                    <a:gd name="connsiteY7" fmla="*/ 203818 h 493537"/>
                    <a:gd name="connsiteX8" fmla="*/ 474729 w 612113"/>
                    <a:gd name="connsiteY8" fmla="*/ 440338 h 493537"/>
                    <a:gd name="connsiteX9" fmla="*/ 450916 w 612113"/>
                    <a:gd name="connsiteY9" fmla="*/ 486393 h 493537"/>
                    <a:gd name="connsiteX10" fmla="*/ 277150 w 612113"/>
                    <a:gd name="connsiteY10" fmla="*/ 493537 h 493537"/>
                    <a:gd name="connsiteX11" fmla="*/ 50931 w 612113"/>
                    <a:gd name="connsiteY11" fmla="*/ 466532 h 493537"/>
                    <a:gd name="connsiteX0" fmla="*/ 49297 w 610479"/>
                    <a:gd name="connsiteY0" fmla="*/ 466532 h 493537"/>
                    <a:gd name="connsiteX1" fmla="*/ 12785 w 610479"/>
                    <a:gd name="connsiteY1" fmla="*/ 232393 h 493537"/>
                    <a:gd name="connsiteX2" fmla="*/ 186617 w 610479"/>
                    <a:gd name="connsiteY2" fmla="*/ 308594 h 493537"/>
                    <a:gd name="connsiteX3" fmla="*/ 184236 w 610479"/>
                    <a:gd name="connsiteY3" fmla="*/ 3793 h 493537"/>
                    <a:gd name="connsiteX4" fmla="*/ 286630 w 610479"/>
                    <a:gd name="connsiteY4" fmla="*/ 210962 h 493537"/>
                    <a:gd name="connsiteX5" fmla="*/ 460460 w 610479"/>
                    <a:gd name="connsiteY5" fmla="*/ 22843 h 493537"/>
                    <a:gd name="connsiteX6" fmla="*/ 427123 w 610479"/>
                    <a:gd name="connsiteY6" fmla="*/ 244300 h 493537"/>
                    <a:gd name="connsiteX7" fmla="*/ 610479 w 610479"/>
                    <a:gd name="connsiteY7" fmla="*/ 203818 h 493537"/>
                    <a:gd name="connsiteX8" fmla="*/ 473095 w 610479"/>
                    <a:gd name="connsiteY8" fmla="*/ 440338 h 493537"/>
                    <a:gd name="connsiteX9" fmla="*/ 449282 w 610479"/>
                    <a:gd name="connsiteY9" fmla="*/ 486393 h 493537"/>
                    <a:gd name="connsiteX10" fmla="*/ 275516 w 610479"/>
                    <a:gd name="connsiteY10" fmla="*/ 493537 h 493537"/>
                    <a:gd name="connsiteX11" fmla="*/ 49297 w 610479"/>
                    <a:gd name="connsiteY11" fmla="*/ 466532 h 493537"/>
                    <a:gd name="connsiteX0" fmla="*/ 39744 w 600926"/>
                    <a:gd name="connsiteY0" fmla="*/ 466532 h 493537"/>
                    <a:gd name="connsiteX1" fmla="*/ 86577 w 600926"/>
                    <a:gd name="connsiteY1" fmla="*/ 391938 h 493537"/>
                    <a:gd name="connsiteX2" fmla="*/ 3232 w 600926"/>
                    <a:gd name="connsiteY2" fmla="*/ 232393 h 493537"/>
                    <a:gd name="connsiteX3" fmla="*/ 177064 w 600926"/>
                    <a:gd name="connsiteY3" fmla="*/ 308594 h 493537"/>
                    <a:gd name="connsiteX4" fmla="*/ 174683 w 600926"/>
                    <a:gd name="connsiteY4" fmla="*/ 3793 h 493537"/>
                    <a:gd name="connsiteX5" fmla="*/ 277077 w 600926"/>
                    <a:gd name="connsiteY5" fmla="*/ 210962 h 493537"/>
                    <a:gd name="connsiteX6" fmla="*/ 450907 w 600926"/>
                    <a:gd name="connsiteY6" fmla="*/ 22843 h 493537"/>
                    <a:gd name="connsiteX7" fmla="*/ 417570 w 600926"/>
                    <a:gd name="connsiteY7" fmla="*/ 244300 h 493537"/>
                    <a:gd name="connsiteX8" fmla="*/ 600926 w 600926"/>
                    <a:gd name="connsiteY8" fmla="*/ 203818 h 493537"/>
                    <a:gd name="connsiteX9" fmla="*/ 463542 w 600926"/>
                    <a:gd name="connsiteY9" fmla="*/ 440338 h 493537"/>
                    <a:gd name="connsiteX10" fmla="*/ 439729 w 600926"/>
                    <a:gd name="connsiteY10" fmla="*/ 486393 h 493537"/>
                    <a:gd name="connsiteX11" fmla="*/ 265963 w 600926"/>
                    <a:gd name="connsiteY11" fmla="*/ 493537 h 493537"/>
                    <a:gd name="connsiteX12" fmla="*/ 39744 w 600926"/>
                    <a:gd name="connsiteY12" fmla="*/ 466532 h 493537"/>
                    <a:gd name="connsiteX0" fmla="*/ 56182 w 617364"/>
                    <a:gd name="connsiteY0" fmla="*/ 466532 h 493537"/>
                    <a:gd name="connsiteX1" fmla="*/ 103015 w 617364"/>
                    <a:gd name="connsiteY1" fmla="*/ 391938 h 493537"/>
                    <a:gd name="connsiteX2" fmla="*/ 19670 w 617364"/>
                    <a:gd name="connsiteY2" fmla="*/ 232393 h 493537"/>
                    <a:gd name="connsiteX3" fmla="*/ 193502 w 617364"/>
                    <a:gd name="connsiteY3" fmla="*/ 308594 h 493537"/>
                    <a:gd name="connsiteX4" fmla="*/ 191121 w 617364"/>
                    <a:gd name="connsiteY4" fmla="*/ 3793 h 493537"/>
                    <a:gd name="connsiteX5" fmla="*/ 293515 w 617364"/>
                    <a:gd name="connsiteY5" fmla="*/ 210962 h 493537"/>
                    <a:gd name="connsiteX6" fmla="*/ 467345 w 617364"/>
                    <a:gd name="connsiteY6" fmla="*/ 22843 h 493537"/>
                    <a:gd name="connsiteX7" fmla="*/ 434008 w 617364"/>
                    <a:gd name="connsiteY7" fmla="*/ 244300 h 493537"/>
                    <a:gd name="connsiteX8" fmla="*/ 617364 w 617364"/>
                    <a:gd name="connsiteY8" fmla="*/ 203818 h 493537"/>
                    <a:gd name="connsiteX9" fmla="*/ 479980 w 617364"/>
                    <a:gd name="connsiteY9" fmla="*/ 440338 h 493537"/>
                    <a:gd name="connsiteX10" fmla="*/ 456167 w 617364"/>
                    <a:gd name="connsiteY10" fmla="*/ 486393 h 493537"/>
                    <a:gd name="connsiteX11" fmla="*/ 282401 w 617364"/>
                    <a:gd name="connsiteY11" fmla="*/ 493537 h 493537"/>
                    <a:gd name="connsiteX12" fmla="*/ 56182 w 617364"/>
                    <a:gd name="connsiteY12" fmla="*/ 466532 h 493537"/>
                    <a:gd name="connsiteX0" fmla="*/ 56182 w 617364"/>
                    <a:gd name="connsiteY0" fmla="*/ 466532 h 493537"/>
                    <a:gd name="connsiteX1" fmla="*/ 103015 w 617364"/>
                    <a:gd name="connsiteY1" fmla="*/ 391938 h 493537"/>
                    <a:gd name="connsiteX2" fmla="*/ 19670 w 617364"/>
                    <a:gd name="connsiteY2" fmla="*/ 232393 h 493537"/>
                    <a:gd name="connsiteX3" fmla="*/ 193502 w 617364"/>
                    <a:gd name="connsiteY3" fmla="*/ 308594 h 493537"/>
                    <a:gd name="connsiteX4" fmla="*/ 191121 w 617364"/>
                    <a:gd name="connsiteY4" fmla="*/ 3793 h 493537"/>
                    <a:gd name="connsiteX5" fmla="*/ 293515 w 617364"/>
                    <a:gd name="connsiteY5" fmla="*/ 210962 h 493537"/>
                    <a:gd name="connsiteX6" fmla="*/ 467345 w 617364"/>
                    <a:gd name="connsiteY6" fmla="*/ 22843 h 493537"/>
                    <a:gd name="connsiteX7" fmla="*/ 434008 w 617364"/>
                    <a:gd name="connsiteY7" fmla="*/ 244300 h 493537"/>
                    <a:gd name="connsiteX8" fmla="*/ 617364 w 617364"/>
                    <a:gd name="connsiteY8" fmla="*/ 203818 h 493537"/>
                    <a:gd name="connsiteX9" fmla="*/ 479980 w 617364"/>
                    <a:gd name="connsiteY9" fmla="*/ 440338 h 493537"/>
                    <a:gd name="connsiteX10" fmla="*/ 456167 w 617364"/>
                    <a:gd name="connsiteY10" fmla="*/ 486393 h 493537"/>
                    <a:gd name="connsiteX11" fmla="*/ 282401 w 617364"/>
                    <a:gd name="connsiteY11" fmla="*/ 493537 h 493537"/>
                    <a:gd name="connsiteX12" fmla="*/ 56182 w 617364"/>
                    <a:gd name="connsiteY12" fmla="*/ 466532 h 493537"/>
                    <a:gd name="connsiteX0" fmla="*/ 56182 w 617364"/>
                    <a:gd name="connsiteY0" fmla="*/ 466532 h 493537"/>
                    <a:gd name="connsiteX1" fmla="*/ 103015 w 617364"/>
                    <a:gd name="connsiteY1" fmla="*/ 391938 h 493537"/>
                    <a:gd name="connsiteX2" fmla="*/ 19670 w 617364"/>
                    <a:gd name="connsiteY2" fmla="*/ 232393 h 493537"/>
                    <a:gd name="connsiteX3" fmla="*/ 193502 w 617364"/>
                    <a:gd name="connsiteY3" fmla="*/ 308594 h 493537"/>
                    <a:gd name="connsiteX4" fmla="*/ 191121 w 617364"/>
                    <a:gd name="connsiteY4" fmla="*/ 3793 h 493537"/>
                    <a:gd name="connsiteX5" fmla="*/ 293515 w 617364"/>
                    <a:gd name="connsiteY5" fmla="*/ 210962 h 493537"/>
                    <a:gd name="connsiteX6" fmla="*/ 467345 w 617364"/>
                    <a:gd name="connsiteY6" fmla="*/ 22843 h 493537"/>
                    <a:gd name="connsiteX7" fmla="*/ 434008 w 617364"/>
                    <a:gd name="connsiteY7" fmla="*/ 244300 h 493537"/>
                    <a:gd name="connsiteX8" fmla="*/ 617364 w 617364"/>
                    <a:gd name="connsiteY8" fmla="*/ 203818 h 493537"/>
                    <a:gd name="connsiteX9" fmla="*/ 479980 w 617364"/>
                    <a:gd name="connsiteY9" fmla="*/ 440338 h 493537"/>
                    <a:gd name="connsiteX10" fmla="*/ 456167 w 617364"/>
                    <a:gd name="connsiteY10" fmla="*/ 486393 h 493537"/>
                    <a:gd name="connsiteX11" fmla="*/ 282401 w 617364"/>
                    <a:gd name="connsiteY11" fmla="*/ 493537 h 493537"/>
                    <a:gd name="connsiteX12" fmla="*/ 56182 w 617364"/>
                    <a:gd name="connsiteY12" fmla="*/ 466532 h 493537"/>
                    <a:gd name="connsiteX0" fmla="*/ 56182 w 617364"/>
                    <a:gd name="connsiteY0" fmla="*/ 466532 h 493537"/>
                    <a:gd name="connsiteX1" fmla="*/ 103015 w 617364"/>
                    <a:gd name="connsiteY1" fmla="*/ 391938 h 493537"/>
                    <a:gd name="connsiteX2" fmla="*/ 19670 w 617364"/>
                    <a:gd name="connsiteY2" fmla="*/ 232393 h 493537"/>
                    <a:gd name="connsiteX3" fmla="*/ 193502 w 617364"/>
                    <a:gd name="connsiteY3" fmla="*/ 308594 h 493537"/>
                    <a:gd name="connsiteX4" fmla="*/ 191121 w 617364"/>
                    <a:gd name="connsiteY4" fmla="*/ 3793 h 493537"/>
                    <a:gd name="connsiteX5" fmla="*/ 293515 w 617364"/>
                    <a:gd name="connsiteY5" fmla="*/ 210962 h 493537"/>
                    <a:gd name="connsiteX6" fmla="*/ 467345 w 617364"/>
                    <a:gd name="connsiteY6" fmla="*/ 22843 h 493537"/>
                    <a:gd name="connsiteX7" fmla="*/ 434008 w 617364"/>
                    <a:gd name="connsiteY7" fmla="*/ 244300 h 493537"/>
                    <a:gd name="connsiteX8" fmla="*/ 617364 w 617364"/>
                    <a:gd name="connsiteY8" fmla="*/ 203818 h 493537"/>
                    <a:gd name="connsiteX9" fmla="*/ 479980 w 617364"/>
                    <a:gd name="connsiteY9" fmla="*/ 440338 h 493537"/>
                    <a:gd name="connsiteX10" fmla="*/ 456167 w 617364"/>
                    <a:gd name="connsiteY10" fmla="*/ 486393 h 493537"/>
                    <a:gd name="connsiteX11" fmla="*/ 282401 w 617364"/>
                    <a:gd name="connsiteY11" fmla="*/ 493537 h 493537"/>
                    <a:gd name="connsiteX12" fmla="*/ 56182 w 617364"/>
                    <a:gd name="connsiteY12" fmla="*/ 466532 h 493537"/>
                    <a:gd name="connsiteX0" fmla="*/ 56182 w 617364"/>
                    <a:gd name="connsiteY0" fmla="*/ 466532 h 493537"/>
                    <a:gd name="connsiteX1" fmla="*/ 103015 w 617364"/>
                    <a:gd name="connsiteY1" fmla="*/ 391938 h 493537"/>
                    <a:gd name="connsiteX2" fmla="*/ 19670 w 617364"/>
                    <a:gd name="connsiteY2" fmla="*/ 232393 h 493537"/>
                    <a:gd name="connsiteX3" fmla="*/ 193502 w 617364"/>
                    <a:gd name="connsiteY3" fmla="*/ 308594 h 493537"/>
                    <a:gd name="connsiteX4" fmla="*/ 191121 w 617364"/>
                    <a:gd name="connsiteY4" fmla="*/ 3793 h 493537"/>
                    <a:gd name="connsiteX5" fmla="*/ 293515 w 617364"/>
                    <a:gd name="connsiteY5" fmla="*/ 210962 h 493537"/>
                    <a:gd name="connsiteX6" fmla="*/ 467345 w 617364"/>
                    <a:gd name="connsiteY6" fmla="*/ 22843 h 493537"/>
                    <a:gd name="connsiteX7" fmla="*/ 434008 w 617364"/>
                    <a:gd name="connsiteY7" fmla="*/ 244300 h 493537"/>
                    <a:gd name="connsiteX8" fmla="*/ 617364 w 617364"/>
                    <a:gd name="connsiteY8" fmla="*/ 203818 h 493537"/>
                    <a:gd name="connsiteX9" fmla="*/ 479980 w 617364"/>
                    <a:gd name="connsiteY9" fmla="*/ 440338 h 493537"/>
                    <a:gd name="connsiteX10" fmla="*/ 456167 w 617364"/>
                    <a:gd name="connsiteY10" fmla="*/ 486393 h 493537"/>
                    <a:gd name="connsiteX11" fmla="*/ 282401 w 617364"/>
                    <a:gd name="connsiteY11" fmla="*/ 493537 h 493537"/>
                    <a:gd name="connsiteX12" fmla="*/ 56182 w 617364"/>
                    <a:gd name="connsiteY12" fmla="*/ 466532 h 493537"/>
                    <a:gd name="connsiteX0" fmla="*/ 56182 w 617364"/>
                    <a:gd name="connsiteY0" fmla="*/ 466532 h 500681"/>
                    <a:gd name="connsiteX1" fmla="*/ 103015 w 617364"/>
                    <a:gd name="connsiteY1" fmla="*/ 391938 h 500681"/>
                    <a:gd name="connsiteX2" fmla="*/ 19670 w 617364"/>
                    <a:gd name="connsiteY2" fmla="*/ 232393 h 500681"/>
                    <a:gd name="connsiteX3" fmla="*/ 193502 w 617364"/>
                    <a:gd name="connsiteY3" fmla="*/ 308594 h 500681"/>
                    <a:gd name="connsiteX4" fmla="*/ 191121 w 617364"/>
                    <a:gd name="connsiteY4" fmla="*/ 3793 h 500681"/>
                    <a:gd name="connsiteX5" fmla="*/ 293515 w 617364"/>
                    <a:gd name="connsiteY5" fmla="*/ 210962 h 500681"/>
                    <a:gd name="connsiteX6" fmla="*/ 467345 w 617364"/>
                    <a:gd name="connsiteY6" fmla="*/ 22843 h 500681"/>
                    <a:gd name="connsiteX7" fmla="*/ 434008 w 617364"/>
                    <a:gd name="connsiteY7" fmla="*/ 244300 h 500681"/>
                    <a:gd name="connsiteX8" fmla="*/ 617364 w 617364"/>
                    <a:gd name="connsiteY8" fmla="*/ 203818 h 500681"/>
                    <a:gd name="connsiteX9" fmla="*/ 479980 w 617364"/>
                    <a:gd name="connsiteY9" fmla="*/ 440338 h 500681"/>
                    <a:gd name="connsiteX10" fmla="*/ 456167 w 617364"/>
                    <a:gd name="connsiteY10" fmla="*/ 486393 h 500681"/>
                    <a:gd name="connsiteX11" fmla="*/ 306213 w 617364"/>
                    <a:gd name="connsiteY11" fmla="*/ 500681 h 500681"/>
                    <a:gd name="connsiteX12" fmla="*/ 56182 w 617364"/>
                    <a:gd name="connsiteY12" fmla="*/ 466532 h 5006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17364" h="500681">
                      <a:moveTo>
                        <a:pt x="56182" y="466532"/>
                      </a:moveTo>
                      <a:cubicBezTo>
                        <a:pt x="40573" y="417453"/>
                        <a:pt x="109100" y="430961"/>
                        <a:pt x="103015" y="391938"/>
                      </a:cubicBezTo>
                      <a:cubicBezTo>
                        <a:pt x="96930" y="352915"/>
                        <a:pt x="-52561" y="307006"/>
                        <a:pt x="19670" y="232393"/>
                      </a:cubicBezTo>
                      <a:cubicBezTo>
                        <a:pt x="88198" y="145745"/>
                        <a:pt x="164927" y="346694"/>
                        <a:pt x="193502" y="308594"/>
                      </a:cubicBezTo>
                      <a:cubicBezTo>
                        <a:pt x="224458" y="263350"/>
                        <a:pt x="53405" y="52610"/>
                        <a:pt x="191121" y="3793"/>
                      </a:cubicBezTo>
                      <a:cubicBezTo>
                        <a:pt x="265337" y="16493"/>
                        <a:pt x="247478" y="207787"/>
                        <a:pt x="293515" y="210962"/>
                      </a:cubicBezTo>
                      <a:cubicBezTo>
                        <a:pt x="339552" y="214137"/>
                        <a:pt x="327249" y="-83122"/>
                        <a:pt x="467345" y="22843"/>
                      </a:cubicBezTo>
                      <a:cubicBezTo>
                        <a:pt x="509017" y="58165"/>
                        <a:pt x="411386" y="214138"/>
                        <a:pt x="434008" y="244300"/>
                      </a:cubicBezTo>
                      <a:cubicBezTo>
                        <a:pt x="456630" y="274462"/>
                        <a:pt x="582318" y="30652"/>
                        <a:pt x="617364" y="203818"/>
                      </a:cubicBezTo>
                      <a:cubicBezTo>
                        <a:pt x="566807" y="282658"/>
                        <a:pt x="459100" y="290061"/>
                        <a:pt x="479980" y="440338"/>
                      </a:cubicBezTo>
                      <a:lnTo>
                        <a:pt x="456167" y="486393"/>
                      </a:lnTo>
                      <a:lnTo>
                        <a:pt x="306213" y="500681"/>
                      </a:lnTo>
                      <a:cubicBezTo>
                        <a:pt x="271288" y="436910"/>
                        <a:pt x="57769" y="511253"/>
                        <a:pt x="56182" y="466532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98D02357-161F-E33E-8EC5-2B11A436F8C2}"/>
                  </a:ext>
                </a:extLst>
              </p:cNvPr>
              <p:cNvGrpSpPr/>
              <p:nvPr/>
            </p:nvGrpSpPr>
            <p:grpSpPr>
              <a:xfrm rot="4448218">
                <a:off x="4728474" y="1709122"/>
                <a:ext cx="1272394" cy="2796758"/>
                <a:chOff x="2379517" y="916012"/>
                <a:chExt cx="1272394" cy="2796758"/>
              </a:xfrm>
              <a:grpFill/>
            </p:grpSpPr>
            <p:sp>
              <p:nvSpPr>
                <p:cNvPr id="68" name="Rectangle 6">
                  <a:extLst>
                    <a:ext uri="{FF2B5EF4-FFF2-40B4-BE49-F238E27FC236}">
                      <a16:creationId xmlns:a16="http://schemas.microsoft.com/office/drawing/2014/main" id="{C57A5491-96D7-715B-16A5-F58D975D98FB}"/>
                    </a:ext>
                  </a:extLst>
                </p:cNvPr>
                <p:cNvSpPr/>
                <p:nvPr/>
              </p:nvSpPr>
              <p:spPr>
                <a:xfrm rot="19268157">
                  <a:off x="2379517" y="1553546"/>
                  <a:ext cx="1106050" cy="725917"/>
                </a:xfrm>
                <a:custGeom>
                  <a:avLst/>
                  <a:gdLst>
                    <a:gd name="connsiteX0" fmla="*/ 0 w 403367"/>
                    <a:gd name="connsiteY0" fmla="*/ 0 h 205954"/>
                    <a:gd name="connsiteX1" fmla="*/ 403367 w 403367"/>
                    <a:gd name="connsiteY1" fmla="*/ 0 h 205954"/>
                    <a:gd name="connsiteX2" fmla="*/ 403367 w 403367"/>
                    <a:gd name="connsiteY2" fmla="*/ 205954 h 205954"/>
                    <a:gd name="connsiteX3" fmla="*/ 0 w 403367"/>
                    <a:gd name="connsiteY3" fmla="*/ 205954 h 205954"/>
                    <a:gd name="connsiteX4" fmla="*/ 0 w 403367"/>
                    <a:gd name="connsiteY4" fmla="*/ 0 h 205954"/>
                    <a:gd name="connsiteX0" fmla="*/ 0 w 403367"/>
                    <a:gd name="connsiteY0" fmla="*/ 283657 h 489611"/>
                    <a:gd name="connsiteX1" fmla="*/ 395453 w 403367"/>
                    <a:gd name="connsiteY1" fmla="*/ 0 h 489611"/>
                    <a:gd name="connsiteX2" fmla="*/ 403367 w 403367"/>
                    <a:gd name="connsiteY2" fmla="*/ 489611 h 489611"/>
                    <a:gd name="connsiteX3" fmla="*/ 0 w 403367"/>
                    <a:gd name="connsiteY3" fmla="*/ 489611 h 489611"/>
                    <a:gd name="connsiteX4" fmla="*/ 0 w 403367"/>
                    <a:gd name="connsiteY4" fmla="*/ 283657 h 489611"/>
                    <a:gd name="connsiteX0" fmla="*/ 0 w 601250"/>
                    <a:gd name="connsiteY0" fmla="*/ 283657 h 489611"/>
                    <a:gd name="connsiteX1" fmla="*/ 395453 w 601250"/>
                    <a:gd name="connsiteY1" fmla="*/ 0 h 489611"/>
                    <a:gd name="connsiteX2" fmla="*/ 601250 w 601250"/>
                    <a:gd name="connsiteY2" fmla="*/ 61898 h 489611"/>
                    <a:gd name="connsiteX3" fmla="*/ 0 w 601250"/>
                    <a:gd name="connsiteY3" fmla="*/ 489611 h 489611"/>
                    <a:gd name="connsiteX4" fmla="*/ 0 w 601250"/>
                    <a:gd name="connsiteY4" fmla="*/ 283657 h 489611"/>
                    <a:gd name="connsiteX0" fmla="*/ 0 w 651260"/>
                    <a:gd name="connsiteY0" fmla="*/ 283657 h 504146"/>
                    <a:gd name="connsiteX1" fmla="*/ 395453 w 651260"/>
                    <a:gd name="connsiteY1" fmla="*/ 0 h 504146"/>
                    <a:gd name="connsiteX2" fmla="*/ 601250 w 651260"/>
                    <a:gd name="connsiteY2" fmla="*/ 61898 h 504146"/>
                    <a:gd name="connsiteX3" fmla="*/ 0 w 651260"/>
                    <a:gd name="connsiteY3" fmla="*/ 489611 h 504146"/>
                    <a:gd name="connsiteX4" fmla="*/ 0 w 651260"/>
                    <a:gd name="connsiteY4" fmla="*/ 283657 h 504146"/>
                    <a:gd name="connsiteX0" fmla="*/ 0 w 614256"/>
                    <a:gd name="connsiteY0" fmla="*/ 283657 h 489611"/>
                    <a:gd name="connsiteX1" fmla="*/ 395453 w 614256"/>
                    <a:gd name="connsiteY1" fmla="*/ 0 h 489611"/>
                    <a:gd name="connsiteX2" fmla="*/ 561695 w 614256"/>
                    <a:gd name="connsiteY2" fmla="*/ 30022 h 489611"/>
                    <a:gd name="connsiteX3" fmla="*/ 0 w 614256"/>
                    <a:gd name="connsiteY3" fmla="*/ 489611 h 489611"/>
                    <a:gd name="connsiteX4" fmla="*/ 0 w 614256"/>
                    <a:gd name="connsiteY4" fmla="*/ 283657 h 489611"/>
                    <a:gd name="connsiteX0" fmla="*/ 0 w 664919"/>
                    <a:gd name="connsiteY0" fmla="*/ 283657 h 489611"/>
                    <a:gd name="connsiteX1" fmla="*/ 395453 w 664919"/>
                    <a:gd name="connsiteY1" fmla="*/ 0 h 489611"/>
                    <a:gd name="connsiteX2" fmla="*/ 561695 w 664919"/>
                    <a:gd name="connsiteY2" fmla="*/ 30022 h 489611"/>
                    <a:gd name="connsiteX3" fmla="*/ 0 w 664919"/>
                    <a:gd name="connsiteY3" fmla="*/ 489611 h 489611"/>
                    <a:gd name="connsiteX4" fmla="*/ 0 w 664919"/>
                    <a:gd name="connsiteY4" fmla="*/ 283657 h 489611"/>
                    <a:gd name="connsiteX0" fmla="*/ 0 w 656080"/>
                    <a:gd name="connsiteY0" fmla="*/ 283657 h 512724"/>
                    <a:gd name="connsiteX1" fmla="*/ 395453 w 656080"/>
                    <a:gd name="connsiteY1" fmla="*/ 0 h 512724"/>
                    <a:gd name="connsiteX2" fmla="*/ 561695 w 656080"/>
                    <a:gd name="connsiteY2" fmla="*/ 30022 h 512724"/>
                    <a:gd name="connsiteX3" fmla="*/ 0 w 656080"/>
                    <a:gd name="connsiteY3" fmla="*/ 489611 h 512724"/>
                    <a:gd name="connsiteX4" fmla="*/ 0 w 656080"/>
                    <a:gd name="connsiteY4" fmla="*/ 283657 h 512724"/>
                    <a:gd name="connsiteX0" fmla="*/ 0 w 668482"/>
                    <a:gd name="connsiteY0" fmla="*/ 283657 h 506070"/>
                    <a:gd name="connsiteX1" fmla="*/ 395453 w 668482"/>
                    <a:gd name="connsiteY1" fmla="*/ 0 h 506070"/>
                    <a:gd name="connsiteX2" fmla="*/ 561695 w 668482"/>
                    <a:gd name="connsiteY2" fmla="*/ 30022 h 506070"/>
                    <a:gd name="connsiteX3" fmla="*/ 0 w 668482"/>
                    <a:gd name="connsiteY3" fmla="*/ 489611 h 506070"/>
                    <a:gd name="connsiteX4" fmla="*/ 0 w 668482"/>
                    <a:gd name="connsiteY4" fmla="*/ 283657 h 506070"/>
                    <a:gd name="connsiteX0" fmla="*/ 0 w 622780"/>
                    <a:gd name="connsiteY0" fmla="*/ 283657 h 503130"/>
                    <a:gd name="connsiteX1" fmla="*/ 395453 w 622780"/>
                    <a:gd name="connsiteY1" fmla="*/ 0 h 503130"/>
                    <a:gd name="connsiteX2" fmla="*/ 511145 w 622780"/>
                    <a:gd name="connsiteY2" fmla="*/ 21908 h 503130"/>
                    <a:gd name="connsiteX3" fmla="*/ 0 w 622780"/>
                    <a:gd name="connsiteY3" fmla="*/ 489611 h 503130"/>
                    <a:gd name="connsiteX4" fmla="*/ 0 w 622780"/>
                    <a:gd name="connsiteY4" fmla="*/ 283657 h 503130"/>
                    <a:gd name="connsiteX0" fmla="*/ 0 w 671960"/>
                    <a:gd name="connsiteY0" fmla="*/ 283657 h 501829"/>
                    <a:gd name="connsiteX1" fmla="*/ 395453 w 671960"/>
                    <a:gd name="connsiteY1" fmla="*/ 0 h 501829"/>
                    <a:gd name="connsiteX2" fmla="*/ 511145 w 671960"/>
                    <a:gd name="connsiteY2" fmla="*/ 21908 h 501829"/>
                    <a:gd name="connsiteX3" fmla="*/ 0 w 671960"/>
                    <a:gd name="connsiteY3" fmla="*/ 489611 h 501829"/>
                    <a:gd name="connsiteX4" fmla="*/ 0 w 671960"/>
                    <a:gd name="connsiteY4" fmla="*/ 283657 h 501829"/>
                    <a:gd name="connsiteX0" fmla="*/ 0 w 688536"/>
                    <a:gd name="connsiteY0" fmla="*/ 283657 h 504326"/>
                    <a:gd name="connsiteX1" fmla="*/ 395453 w 688536"/>
                    <a:gd name="connsiteY1" fmla="*/ 0 h 504326"/>
                    <a:gd name="connsiteX2" fmla="*/ 529963 w 688536"/>
                    <a:gd name="connsiteY2" fmla="*/ 28918 h 504326"/>
                    <a:gd name="connsiteX3" fmla="*/ 0 w 688536"/>
                    <a:gd name="connsiteY3" fmla="*/ 489611 h 504326"/>
                    <a:gd name="connsiteX4" fmla="*/ 0 w 688536"/>
                    <a:gd name="connsiteY4" fmla="*/ 283657 h 504326"/>
                    <a:gd name="connsiteX0" fmla="*/ 0 w 660616"/>
                    <a:gd name="connsiteY0" fmla="*/ 283657 h 495051"/>
                    <a:gd name="connsiteX1" fmla="*/ 395453 w 660616"/>
                    <a:gd name="connsiteY1" fmla="*/ 0 h 495051"/>
                    <a:gd name="connsiteX2" fmla="*/ 529963 w 660616"/>
                    <a:gd name="connsiteY2" fmla="*/ 28918 h 495051"/>
                    <a:gd name="connsiteX3" fmla="*/ 0 w 660616"/>
                    <a:gd name="connsiteY3" fmla="*/ 489611 h 495051"/>
                    <a:gd name="connsiteX4" fmla="*/ 0 w 660616"/>
                    <a:gd name="connsiteY4" fmla="*/ 283657 h 495051"/>
                    <a:gd name="connsiteX0" fmla="*/ 0 w 686008"/>
                    <a:gd name="connsiteY0" fmla="*/ 173487 h 495051"/>
                    <a:gd name="connsiteX1" fmla="*/ 420845 w 686008"/>
                    <a:gd name="connsiteY1" fmla="*/ 0 h 495051"/>
                    <a:gd name="connsiteX2" fmla="*/ 555355 w 686008"/>
                    <a:gd name="connsiteY2" fmla="*/ 28918 h 495051"/>
                    <a:gd name="connsiteX3" fmla="*/ 25392 w 686008"/>
                    <a:gd name="connsiteY3" fmla="*/ 489611 h 495051"/>
                    <a:gd name="connsiteX4" fmla="*/ 0 w 686008"/>
                    <a:gd name="connsiteY4" fmla="*/ 173487 h 495051"/>
                    <a:gd name="connsiteX0" fmla="*/ 0 w 686008"/>
                    <a:gd name="connsiteY0" fmla="*/ 173487 h 495051"/>
                    <a:gd name="connsiteX1" fmla="*/ 420845 w 686008"/>
                    <a:gd name="connsiteY1" fmla="*/ 0 h 495051"/>
                    <a:gd name="connsiteX2" fmla="*/ 555355 w 686008"/>
                    <a:gd name="connsiteY2" fmla="*/ 28918 h 495051"/>
                    <a:gd name="connsiteX3" fmla="*/ 25392 w 686008"/>
                    <a:gd name="connsiteY3" fmla="*/ 489611 h 495051"/>
                    <a:gd name="connsiteX4" fmla="*/ 0 w 686008"/>
                    <a:gd name="connsiteY4" fmla="*/ 173487 h 495051"/>
                    <a:gd name="connsiteX0" fmla="*/ 0 w 686008"/>
                    <a:gd name="connsiteY0" fmla="*/ 173487 h 495051"/>
                    <a:gd name="connsiteX1" fmla="*/ 420845 w 686008"/>
                    <a:gd name="connsiteY1" fmla="*/ 0 h 495051"/>
                    <a:gd name="connsiteX2" fmla="*/ 555355 w 686008"/>
                    <a:gd name="connsiteY2" fmla="*/ 28918 h 495051"/>
                    <a:gd name="connsiteX3" fmla="*/ 25392 w 686008"/>
                    <a:gd name="connsiteY3" fmla="*/ 489611 h 495051"/>
                    <a:gd name="connsiteX4" fmla="*/ 0 w 686008"/>
                    <a:gd name="connsiteY4" fmla="*/ 173487 h 495051"/>
                    <a:gd name="connsiteX0" fmla="*/ 0 w 686008"/>
                    <a:gd name="connsiteY0" fmla="*/ 173487 h 495051"/>
                    <a:gd name="connsiteX1" fmla="*/ 420845 w 686008"/>
                    <a:gd name="connsiteY1" fmla="*/ 0 h 495051"/>
                    <a:gd name="connsiteX2" fmla="*/ 555355 w 686008"/>
                    <a:gd name="connsiteY2" fmla="*/ 28918 h 495051"/>
                    <a:gd name="connsiteX3" fmla="*/ 25392 w 686008"/>
                    <a:gd name="connsiteY3" fmla="*/ 489611 h 495051"/>
                    <a:gd name="connsiteX4" fmla="*/ 0 w 686008"/>
                    <a:gd name="connsiteY4" fmla="*/ 173487 h 495051"/>
                    <a:gd name="connsiteX0" fmla="*/ 0 w 1072647"/>
                    <a:gd name="connsiteY0" fmla="*/ 0 h 508598"/>
                    <a:gd name="connsiteX1" fmla="*/ 807484 w 1072647"/>
                    <a:gd name="connsiteY1" fmla="*/ 13547 h 508598"/>
                    <a:gd name="connsiteX2" fmla="*/ 941994 w 1072647"/>
                    <a:gd name="connsiteY2" fmla="*/ 42465 h 508598"/>
                    <a:gd name="connsiteX3" fmla="*/ 412031 w 1072647"/>
                    <a:gd name="connsiteY3" fmla="*/ 503158 h 508598"/>
                    <a:gd name="connsiteX4" fmla="*/ 0 w 1072647"/>
                    <a:gd name="connsiteY4" fmla="*/ 0 h 508598"/>
                    <a:gd name="connsiteX0" fmla="*/ 0 w 1043561"/>
                    <a:gd name="connsiteY0" fmla="*/ 0 h 481824"/>
                    <a:gd name="connsiteX1" fmla="*/ 807484 w 1043561"/>
                    <a:gd name="connsiteY1" fmla="*/ 13547 h 481824"/>
                    <a:gd name="connsiteX2" fmla="*/ 941994 w 1043561"/>
                    <a:gd name="connsiteY2" fmla="*/ 42465 h 481824"/>
                    <a:gd name="connsiteX3" fmla="*/ 61939 w 1043561"/>
                    <a:gd name="connsiteY3" fmla="*/ 461304 h 481824"/>
                    <a:gd name="connsiteX4" fmla="*/ 0 w 1043561"/>
                    <a:gd name="connsiteY4" fmla="*/ 0 h 481824"/>
                    <a:gd name="connsiteX0" fmla="*/ 0 w 947545"/>
                    <a:gd name="connsiteY0" fmla="*/ 0 h 461304"/>
                    <a:gd name="connsiteX1" fmla="*/ 807484 w 947545"/>
                    <a:gd name="connsiteY1" fmla="*/ 13547 h 461304"/>
                    <a:gd name="connsiteX2" fmla="*/ 941994 w 947545"/>
                    <a:gd name="connsiteY2" fmla="*/ 42465 h 461304"/>
                    <a:gd name="connsiteX3" fmla="*/ 61939 w 947545"/>
                    <a:gd name="connsiteY3" fmla="*/ 461304 h 461304"/>
                    <a:gd name="connsiteX4" fmla="*/ 0 w 947545"/>
                    <a:gd name="connsiteY4" fmla="*/ 0 h 461304"/>
                    <a:gd name="connsiteX0" fmla="*/ 0 w 947545"/>
                    <a:gd name="connsiteY0" fmla="*/ 0 h 461304"/>
                    <a:gd name="connsiteX1" fmla="*/ 807484 w 947545"/>
                    <a:gd name="connsiteY1" fmla="*/ 13547 h 461304"/>
                    <a:gd name="connsiteX2" fmla="*/ 941994 w 947545"/>
                    <a:gd name="connsiteY2" fmla="*/ 42465 h 461304"/>
                    <a:gd name="connsiteX3" fmla="*/ 61939 w 947545"/>
                    <a:gd name="connsiteY3" fmla="*/ 461304 h 461304"/>
                    <a:gd name="connsiteX4" fmla="*/ 0 w 947545"/>
                    <a:gd name="connsiteY4" fmla="*/ 0 h 461304"/>
                    <a:gd name="connsiteX0" fmla="*/ 0 w 947817"/>
                    <a:gd name="connsiteY0" fmla="*/ 0 h 494854"/>
                    <a:gd name="connsiteX1" fmla="*/ 807484 w 947817"/>
                    <a:gd name="connsiteY1" fmla="*/ 13547 h 494854"/>
                    <a:gd name="connsiteX2" fmla="*/ 941994 w 947817"/>
                    <a:gd name="connsiteY2" fmla="*/ 42465 h 494854"/>
                    <a:gd name="connsiteX3" fmla="*/ 61939 w 947817"/>
                    <a:gd name="connsiteY3" fmla="*/ 461304 h 494854"/>
                    <a:gd name="connsiteX4" fmla="*/ 0 w 947817"/>
                    <a:gd name="connsiteY4" fmla="*/ 0 h 494854"/>
                    <a:gd name="connsiteX0" fmla="*/ 0 w 955062"/>
                    <a:gd name="connsiteY0" fmla="*/ 0 h 497330"/>
                    <a:gd name="connsiteX1" fmla="*/ 807484 w 955062"/>
                    <a:gd name="connsiteY1" fmla="*/ 13547 h 497330"/>
                    <a:gd name="connsiteX2" fmla="*/ 949287 w 955062"/>
                    <a:gd name="connsiteY2" fmla="*/ 73025 h 497330"/>
                    <a:gd name="connsiteX3" fmla="*/ 61939 w 955062"/>
                    <a:gd name="connsiteY3" fmla="*/ 461304 h 497330"/>
                    <a:gd name="connsiteX4" fmla="*/ 0 w 955062"/>
                    <a:gd name="connsiteY4" fmla="*/ 0 h 497330"/>
                    <a:gd name="connsiteX0" fmla="*/ 0 w 949287"/>
                    <a:gd name="connsiteY0" fmla="*/ 0 h 490165"/>
                    <a:gd name="connsiteX1" fmla="*/ 807484 w 949287"/>
                    <a:gd name="connsiteY1" fmla="*/ 13547 h 490165"/>
                    <a:gd name="connsiteX2" fmla="*/ 949287 w 949287"/>
                    <a:gd name="connsiteY2" fmla="*/ 73025 h 490165"/>
                    <a:gd name="connsiteX3" fmla="*/ 61939 w 949287"/>
                    <a:gd name="connsiteY3" fmla="*/ 461304 h 490165"/>
                    <a:gd name="connsiteX4" fmla="*/ 0 w 949287"/>
                    <a:gd name="connsiteY4" fmla="*/ 0 h 490165"/>
                    <a:gd name="connsiteX0" fmla="*/ 0 w 949287"/>
                    <a:gd name="connsiteY0" fmla="*/ 0 h 519996"/>
                    <a:gd name="connsiteX1" fmla="*/ 807484 w 949287"/>
                    <a:gd name="connsiteY1" fmla="*/ 13547 h 519996"/>
                    <a:gd name="connsiteX2" fmla="*/ 949287 w 949287"/>
                    <a:gd name="connsiteY2" fmla="*/ 73025 h 519996"/>
                    <a:gd name="connsiteX3" fmla="*/ 160667 w 949287"/>
                    <a:gd name="connsiteY3" fmla="*/ 492844 h 519996"/>
                    <a:gd name="connsiteX4" fmla="*/ 0 w 949287"/>
                    <a:gd name="connsiteY4" fmla="*/ 0 h 519996"/>
                    <a:gd name="connsiteX0" fmla="*/ 0 w 956580"/>
                    <a:gd name="connsiteY0" fmla="*/ 0 h 550556"/>
                    <a:gd name="connsiteX1" fmla="*/ 814777 w 956580"/>
                    <a:gd name="connsiteY1" fmla="*/ 44107 h 550556"/>
                    <a:gd name="connsiteX2" fmla="*/ 956580 w 956580"/>
                    <a:gd name="connsiteY2" fmla="*/ 103585 h 550556"/>
                    <a:gd name="connsiteX3" fmla="*/ 167960 w 956580"/>
                    <a:gd name="connsiteY3" fmla="*/ 523404 h 550556"/>
                    <a:gd name="connsiteX4" fmla="*/ 0 w 956580"/>
                    <a:gd name="connsiteY4" fmla="*/ 0 h 550556"/>
                    <a:gd name="connsiteX0" fmla="*/ 0 w 956580"/>
                    <a:gd name="connsiteY0" fmla="*/ 15600 h 566156"/>
                    <a:gd name="connsiteX1" fmla="*/ 484536 w 956580"/>
                    <a:gd name="connsiteY1" fmla="*/ 166396 h 566156"/>
                    <a:gd name="connsiteX2" fmla="*/ 814777 w 956580"/>
                    <a:gd name="connsiteY2" fmla="*/ 59707 h 566156"/>
                    <a:gd name="connsiteX3" fmla="*/ 956580 w 956580"/>
                    <a:gd name="connsiteY3" fmla="*/ 119185 h 566156"/>
                    <a:gd name="connsiteX4" fmla="*/ 167960 w 956580"/>
                    <a:gd name="connsiteY4" fmla="*/ 539004 h 566156"/>
                    <a:gd name="connsiteX5" fmla="*/ 0 w 956580"/>
                    <a:gd name="connsiteY5" fmla="*/ 15600 h 566156"/>
                    <a:gd name="connsiteX0" fmla="*/ 0 w 956580"/>
                    <a:gd name="connsiteY0" fmla="*/ 76620 h 627176"/>
                    <a:gd name="connsiteX1" fmla="*/ 484536 w 956580"/>
                    <a:gd name="connsiteY1" fmla="*/ 227416 h 627176"/>
                    <a:gd name="connsiteX2" fmla="*/ 814777 w 956580"/>
                    <a:gd name="connsiteY2" fmla="*/ 120727 h 627176"/>
                    <a:gd name="connsiteX3" fmla="*/ 956580 w 956580"/>
                    <a:gd name="connsiteY3" fmla="*/ 180205 h 627176"/>
                    <a:gd name="connsiteX4" fmla="*/ 167960 w 956580"/>
                    <a:gd name="connsiteY4" fmla="*/ 600024 h 627176"/>
                    <a:gd name="connsiteX5" fmla="*/ 0 w 956580"/>
                    <a:gd name="connsiteY5" fmla="*/ 76620 h 627176"/>
                    <a:gd name="connsiteX0" fmla="*/ 0 w 956580"/>
                    <a:gd name="connsiteY0" fmla="*/ 76620 h 627176"/>
                    <a:gd name="connsiteX1" fmla="*/ 484536 w 956580"/>
                    <a:gd name="connsiteY1" fmla="*/ 227416 h 627176"/>
                    <a:gd name="connsiteX2" fmla="*/ 884088 w 956580"/>
                    <a:gd name="connsiteY2" fmla="*/ 52886 h 627176"/>
                    <a:gd name="connsiteX3" fmla="*/ 956580 w 956580"/>
                    <a:gd name="connsiteY3" fmla="*/ 180205 h 627176"/>
                    <a:gd name="connsiteX4" fmla="*/ 167960 w 956580"/>
                    <a:gd name="connsiteY4" fmla="*/ 600024 h 627176"/>
                    <a:gd name="connsiteX5" fmla="*/ 0 w 956580"/>
                    <a:gd name="connsiteY5" fmla="*/ 76620 h 627176"/>
                    <a:gd name="connsiteX0" fmla="*/ 0 w 956580"/>
                    <a:gd name="connsiteY0" fmla="*/ 76620 h 627176"/>
                    <a:gd name="connsiteX1" fmla="*/ 484536 w 956580"/>
                    <a:gd name="connsiteY1" fmla="*/ 227416 h 627176"/>
                    <a:gd name="connsiteX2" fmla="*/ 884088 w 956580"/>
                    <a:gd name="connsiteY2" fmla="*/ 52886 h 627176"/>
                    <a:gd name="connsiteX3" fmla="*/ 956580 w 956580"/>
                    <a:gd name="connsiteY3" fmla="*/ 180205 h 627176"/>
                    <a:gd name="connsiteX4" fmla="*/ 167960 w 956580"/>
                    <a:gd name="connsiteY4" fmla="*/ 600024 h 627176"/>
                    <a:gd name="connsiteX5" fmla="*/ 0 w 956580"/>
                    <a:gd name="connsiteY5" fmla="*/ 76620 h 627176"/>
                    <a:gd name="connsiteX0" fmla="*/ 0 w 828178"/>
                    <a:gd name="connsiteY0" fmla="*/ 578628 h 578628"/>
                    <a:gd name="connsiteX1" fmla="*/ 356134 w 828178"/>
                    <a:gd name="connsiteY1" fmla="*/ 174530 h 578628"/>
                    <a:gd name="connsiteX2" fmla="*/ 755686 w 828178"/>
                    <a:gd name="connsiteY2" fmla="*/ 0 h 578628"/>
                    <a:gd name="connsiteX3" fmla="*/ 828178 w 828178"/>
                    <a:gd name="connsiteY3" fmla="*/ 127319 h 578628"/>
                    <a:gd name="connsiteX4" fmla="*/ 39558 w 828178"/>
                    <a:gd name="connsiteY4" fmla="*/ 547138 h 578628"/>
                    <a:gd name="connsiteX5" fmla="*/ 0 w 828178"/>
                    <a:gd name="connsiteY5" fmla="*/ 578628 h 578628"/>
                    <a:gd name="connsiteX0" fmla="*/ 0 w 828178"/>
                    <a:gd name="connsiteY0" fmla="*/ 578628 h 679541"/>
                    <a:gd name="connsiteX1" fmla="*/ 356134 w 828178"/>
                    <a:gd name="connsiteY1" fmla="*/ 174530 h 679541"/>
                    <a:gd name="connsiteX2" fmla="*/ 755686 w 828178"/>
                    <a:gd name="connsiteY2" fmla="*/ 0 h 679541"/>
                    <a:gd name="connsiteX3" fmla="*/ 828178 w 828178"/>
                    <a:gd name="connsiteY3" fmla="*/ 127319 h 679541"/>
                    <a:gd name="connsiteX4" fmla="*/ 184311 w 828178"/>
                    <a:gd name="connsiteY4" fmla="*/ 657050 h 679541"/>
                    <a:gd name="connsiteX5" fmla="*/ 0 w 828178"/>
                    <a:gd name="connsiteY5" fmla="*/ 578628 h 679541"/>
                    <a:gd name="connsiteX0" fmla="*/ 0 w 867258"/>
                    <a:gd name="connsiteY0" fmla="*/ 578628 h 679281"/>
                    <a:gd name="connsiteX1" fmla="*/ 356134 w 867258"/>
                    <a:gd name="connsiteY1" fmla="*/ 174530 h 679281"/>
                    <a:gd name="connsiteX2" fmla="*/ 755686 w 867258"/>
                    <a:gd name="connsiteY2" fmla="*/ 0 h 679281"/>
                    <a:gd name="connsiteX3" fmla="*/ 867258 w 867258"/>
                    <a:gd name="connsiteY3" fmla="*/ 119875 h 679281"/>
                    <a:gd name="connsiteX4" fmla="*/ 184311 w 867258"/>
                    <a:gd name="connsiteY4" fmla="*/ 657050 h 679281"/>
                    <a:gd name="connsiteX5" fmla="*/ 0 w 867258"/>
                    <a:gd name="connsiteY5" fmla="*/ 578628 h 679281"/>
                    <a:gd name="connsiteX0" fmla="*/ 0 w 867258"/>
                    <a:gd name="connsiteY0" fmla="*/ 594179 h 694832"/>
                    <a:gd name="connsiteX1" fmla="*/ 356134 w 867258"/>
                    <a:gd name="connsiteY1" fmla="*/ 190081 h 694832"/>
                    <a:gd name="connsiteX2" fmla="*/ 707325 w 867258"/>
                    <a:gd name="connsiteY2" fmla="*/ 0 h 694832"/>
                    <a:gd name="connsiteX3" fmla="*/ 867258 w 867258"/>
                    <a:gd name="connsiteY3" fmla="*/ 135426 h 694832"/>
                    <a:gd name="connsiteX4" fmla="*/ 184311 w 867258"/>
                    <a:gd name="connsiteY4" fmla="*/ 672601 h 694832"/>
                    <a:gd name="connsiteX5" fmla="*/ 0 w 867258"/>
                    <a:gd name="connsiteY5" fmla="*/ 594179 h 694832"/>
                    <a:gd name="connsiteX0" fmla="*/ 0 w 867258"/>
                    <a:gd name="connsiteY0" fmla="*/ 594179 h 694832"/>
                    <a:gd name="connsiteX1" fmla="*/ 707325 w 867258"/>
                    <a:gd name="connsiteY1" fmla="*/ 0 h 694832"/>
                    <a:gd name="connsiteX2" fmla="*/ 867258 w 867258"/>
                    <a:gd name="connsiteY2" fmla="*/ 135426 h 694832"/>
                    <a:gd name="connsiteX3" fmla="*/ 184311 w 867258"/>
                    <a:gd name="connsiteY3" fmla="*/ 672601 h 694832"/>
                    <a:gd name="connsiteX4" fmla="*/ 0 w 867258"/>
                    <a:gd name="connsiteY4" fmla="*/ 594179 h 694832"/>
                    <a:gd name="connsiteX0" fmla="*/ 0 w 867258"/>
                    <a:gd name="connsiteY0" fmla="*/ 594179 h 694832"/>
                    <a:gd name="connsiteX1" fmla="*/ 707325 w 867258"/>
                    <a:gd name="connsiteY1" fmla="*/ 0 h 694832"/>
                    <a:gd name="connsiteX2" fmla="*/ 867258 w 867258"/>
                    <a:gd name="connsiteY2" fmla="*/ 135426 h 694832"/>
                    <a:gd name="connsiteX3" fmla="*/ 184311 w 867258"/>
                    <a:gd name="connsiteY3" fmla="*/ 672601 h 694832"/>
                    <a:gd name="connsiteX4" fmla="*/ 0 w 867258"/>
                    <a:gd name="connsiteY4" fmla="*/ 594179 h 694832"/>
                    <a:gd name="connsiteX0" fmla="*/ 2113 w 869371"/>
                    <a:gd name="connsiteY0" fmla="*/ 594179 h 694832"/>
                    <a:gd name="connsiteX1" fmla="*/ 709438 w 869371"/>
                    <a:gd name="connsiteY1" fmla="*/ 0 h 694832"/>
                    <a:gd name="connsiteX2" fmla="*/ 869371 w 869371"/>
                    <a:gd name="connsiteY2" fmla="*/ 135426 h 694832"/>
                    <a:gd name="connsiteX3" fmla="*/ 186424 w 869371"/>
                    <a:gd name="connsiteY3" fmla="*/ 672601 h 694832"/>
                    <a:gd name="connsiteX4" fmla="*/ 2113 w 869371"/>
                    <a:gd name="connsiteY4" fmla="*/ 594179 h 694832"/>
                    <a:gd name="connsiteX0" fmla="*/ 1296 w 1107346"/>
                    <a:gd name="connsiteY0" fmla="*/ 591968 h 694832"/>
                    <a:gd name="connsiteX1" fmla="*/ 947413 w 1107346"/>
                    <a:gd name="connsiteY1" fmla="*/ 0 h 694832"/>
                    <a:gd name="connsiteX2" fmla="*/ 1107346 w 1107346"/>
                    <a:gd name="connsiteY2" fmla="*/ 135426 h 694832"/>
                    <a:gd name="connsiteX3" fmla="*/ 424399 w 1107346"/>
                    <a:gd name="connsiteY3" fmla="*/ 672601 h 694832"/>
                    <a:gd name="connsiteX4" fmla="*/ 1296 w 1107346"/>
                    <a:gd name="connsiteY4" fmla="*/ 591968 h 694832"/>
                    <a:gd name="connsiteX0" fmla="*/ 0 w 1106050"/>
                    <a:gd name="connsiteY0" fmla="*/ 662114 h 764978"/>
                    <a:gd name="connsiteX1" fmla="*/ 410757 w 1106050"/>
                    <a:gd name="connsiteY1" fmla="*/ 35957 h 764978"/>
                    <a:gd name="connsiteX2" fmla="*/ 946117 w 1106050"/>
                    <a:gd name="connsiteY2" fmla="*/ 70146 h 764978"/>
                    <a:gd name="connsiteX3" fmla="*/ 1106050 w 1106050"/>
                    <a:gd name="connsiteY3" fmla="*/ 205572 h 764978"/>
                    <a:gd name="connsiteX4" fmla="*/ 423103 w 1106050"/>
                    <a:gd name="connsiteY4" fmla="*/ 742747 h 764978"/>
                    <a:gd name="connsiteX5" fmla="*/ 0 w 1106050"/>
                    <a:gd name="connsiteY5" fmla="*/ 662114 h 764978"/>
                    <a:gd name="connsiteX0" fmla="*/ 0 w 1106050"/>
                    <a:gd name="connsiteY0" fmla="*/ 662114 h 764978"/>
                    <a:gd name="connsiteX1" fmla="*/ 410757 w 1106050"/>
                    <a:gd name="connsiteY1" fmla="*/ 35957 h 764978"/>
                    <a:gd name="connsiteX2" fmla="*/ 946117 w 1106050"/>
                    <a:gd name="connsiteY2" fmla="*/ 70146 h 764978"/>
                    <a:gd name="connsiteX3" fmla="*/ 1106050 w 1106050"/>
                    <a:gd name="connsiteY3" fmla="*/ 205572 h 764978"/>
                    <a:gd name="connsiteX4" fmla="*/ 423103 w 1106050"/>
                    <a:gd name="connsiteY4" fmla="*/ 742747 h 764978"/>
                    <a:gd name="connsiteX5" fmla="*/ 0 w 1106050"/>
                    <a:gd name="connsiteY5" fmla="*/ 662114 h 764978"/>
                    <a:gd name="connsiteX0" fmla="*/ 0 w 1106050"/>
                    <a:gd name="connsiteY0" fmla="*/ 667855 h 770719"/>
                    <a:gd name="connsiteX1" fmla="*/ 410757 w 1106050"/>
                    <a:gd name="connsiteY1" fmla="*/ 41698 h 770719"/>
                    <a:gd name="connsiteX2" fmla="*/ 1073952 w 1106050"/>
                    <a:gd name="connsiteY2" fmla="*/ 47689 h 770719"/>
                    <a:gd name="connsiteX3" fmla="*/ 1106050 w 1106050"/>
                    <a:gd name="connsiteY3" fmla="*/ 211313 h 770719"/>
                    <a:gd name="connsiteX4" fmla="*/ 423103 w 1106050"/>
                    <a:gd name="connsiteY4" fmla="*/ 748488 h 770719"/>
                    <a:gd name="connsiteX5" fmla="*/ 0 w 1106050"/>
                    <a:gd name="connsiteY5" fmla="*/ 667855 h 770719"/>
                    <a:gd name="connsiteX0" fmla="*/ 0 w 1106050"/>
                    <a:gd name="connsiteY0" fmla="*/ 662172 h 765036"/>
                    <a:gd name="connsiteX1" fmla="*/ 410757 w 1106050"/>
                    <a:gd name="connsiteY1" fmla="*/ 36015 h 765036"/>
                    <a:gd name="connsiteX2" fmla="*/ 1073952 w 1106050"/>
                    <a:gd name="connsiteY2" fmla="*/ 42006 h 765036"/>
                    <a:gd name="connsiteX3" fmla="*/ 1106050 w 1106050"/>
                    <a:gd name="connsiteY3" fmla="*/ 205630 h 765036"/>
                    <a:gd name="connsiteX4" fmla="*/ 423103 w 1106050"/>
                    <a:gd name="connsiteY4" fmla="*/ 742805 h 765036"/>
                    <a:gd name="connsiteX5" fmla="*/ 0 w 1106050"/>
                    <a:gd name="connsiteY5" fmla="*/ 662172 h 765036"/>
                    <a:gd name="connsiteX0" fmla="*/ 0 w 1106050"/>
                    <a:gd name="connsiteY0" fmla="*/ 645284 h 748148"/>
                    <a:gd name="connsiteX1" fmla="*/ 410757 w 1106050"/>
                    <a:gd name="connsiteY1" fmla="*/ 19127 h 748148"/>
                    <a:gd name="connsiteX2" fmla="*/ 1073952 w 1106050"/>
                    <a:gd name="connsiteY2" fmla="*/ 25118 h 748148"/>
                    <a:gd name="connsiteX3" fmla="*/ 1106050 w 1106050"/>
                    <a:gd name="connsiteY3" fmla="*/ 188742 h 748148"/>
                    <a:gd name="connsiteX4" fmla="*/ 423103 w 1106050"/>
                    <a:gd name="connsiteY4" fmla="*/ 725917 h 748148"/>
                    <a:gd name="connsiteX5" fmla="*/ 0 w 1106050"/>
                    <a:gd name="connsiteY5" fmla="*/ 645284 h 748148"/>
                    <a:gd name="connsiteX0" fmla="*/ 0 w 1106050"/>
                    <a:gd name="connsiteY0" fmla="*/ 645284 h 725917"/>
                    <a:gd name="connsiteX1" fmla="*/ 410757 w 1106050"/>
                    <a:gd name="connsiteY1" fmla="*/ 19127 h 725917"/>
                    <a:gd name="connsiteX2" fmla="*/ 1073952 w 1106050"/>
                    <a:gd name="connsiteY2" fmla="*/ 25118 h 725917"/>
                    <a:gd name="connsiteX3" fmla="*/ 1106050 w 1106050"/>
                    <a:gd name="connsiteY3" fmla="*/ 188742 h 725917"/>
                    <a:gd name="connsiteX4" fmla="*/ 621101 w 1106050"/>
                    <a:gd name="connsiteY4" fmla="*/ 267020 h 725917"/>
                    <a:gd name="connsiteX5" fmla="*/ 423103 w 1106050"/>
                    <a:gd name="connsiteY5" fmla="*/ 725917 h 725917"/>
                    <a:gd name="connsiteX6" fmla="*/ 0 w 1106050"/>
                    <a:gd name="connsiteY6" fmla="*/ 645284 h 725917"/>
                    <a:gd name="connsiteX0" fmla="*/ 0 w 1106050"/>
                    <a:gd name="connsiteY0" fmla="*/ 645284 h 725917"/>
                    <a:gd name="connsiteX1" fmla="*/ 410757 w 1106050"/>
                    <a:gd name="connsiteY1" fmla="*/ 19127 h 725917"/>
                    <a:gd name="connsiteX2" fmla="*/ 1073952 w 1106050"/>
                    <a:gd name="connsiteY2" fmla="*/ 25118 h 725917"/>
                    <a:gd name="connsiteX3" fmla="*/ 1106050 w 1106050"/>
                    <a:gd name="connsiteY3" fmla="*/ 188742 h 725917"/>
                    <a:gd name="connsiteX4" fmla="*/ 621101 w 1106050"/>
                    <a:gd name="connsiteY4" fmla="*/ 267020 h 725917"/>
                    <a:gd name="connsiteX5" fmla="*/ 423103 w 1106050"/>
                    <a:gd name="connsiteY5" fmla="*/ 725917 h 725917"/>
                    <a:gd name="connsiteX6" fmla="*/ 0 w 1106050"/>
                    <a:gd name="connsiteY6" fmla="*/ 645284 h 725917"/>
                    <a:gd name="connsiteX0" fmla="*/ 0 w 1106050"/>
                    <a:gd name="connsiteY0" fmla="*/ 645284 h 725917"/>
                    <a:gd name="connsiteX1" fmla="*/ 410757 w 1106050"/>
                    <a:gd name="connsiteY1" fmla="*/ 19127 h 725917"/>
                    <a:gd name="connsiteX2" fmla="*/ 1073952 w 1106050"/>
                    <a:gd name="connsiteY2" fmla="*/ 25118 h 725917"/>
                    <a:gd name="connsiteX3" fmla="*/ 1106050 w 1106050"/>
                    <a:gd name="connsiteY3" fmla="*/ 188742 h 725917"/>
                    <a:gd name="connsiteX4" fmla="*/ 621101 w 1106050"/>
                    <a:gd name="connsiteY4" fmla="*/ 267020 h 725917"/>
                    <a:gd name="connsiteX5" fmla="*/ 423103 w 1106050"/>
                    <a:gd name="connsiteY5" fmla="*/ 725917 h 725917"/>
                    <a:gd name="connsiteX6" fmla="*/ 0 w 1106050"/>
                    <a:gd name="connsiteY6" fmla="*/ 645284 h 725917"/>
                    <a:gd name="connsiteX0" fmla="*/ 0 w 1106050"/>
                    <a:gd name="connsiteY0" fmla="*/ 645284 h 725917"/>
                    <a:gd name="connsiteX1" fmla="*/ 410757 w 1106050"/>
                    <a:gd name="connsiteY1" fmla="*/ 19127 h 725917"/>
                    <a:gd name="connsiteX2" fmla="*/ 1073952 w 1106050"/>
                    <a:gd name="connsiteY2" fmla="*/ 25118 h 725917"/>
                    <a:gd name="connsiteX3" fmla="*/ 1106050 w 1106050"/>
                    <a:gd name="connsiteY3" fmla="*/ 188742 h 725917"/>
                    <a:gd name="connsiteX4" fmla="*/ 621101 w 1106050"/>
                    <a:gd name="connsiteY4" fmla="*/ 267020 h 725917"/>
                    <a:gd name="connsiteX5" fmla="*/ 423103 w 1106050"/>
                    <a:gd name="connsiteY5" fmla="*/ 725917 h 725917"/>
                    <a:gd name="connsiteX6" fmla="*/ 0 w 1106050"/>
                    <a:gd name="connsiteY6" fmla="*/ 645284 h 725917"/>
                    <a:gd name="connsiteX0" fmla="*/ 0 w 1106050"/>
                    <a:gd name="connsiteY0" fmla="*/ 645284 h 725917"/>
                    <a:gd name="connsiteX1" fmla="*/ 410757 w 1106050"/>
                    <a:gd name="connsiteY1" fmla="*/ 19127 h 725917"/>
                    <a:gd name="connsiteX2" fmla="*/ 1073952 w 1106050"/>
                    <a:gd name="connsiteY2" fmla="*/ 25118 h 725917"/>
                    <a:gd name="connsiteX3" fmla="*/ 1106050 w 1106050"/>
                    <a:gd name="connsiteY3" fmla="*/ 188742 h 725917"/>
                    <a:gd name="connsiteX4" fmla="*/ 621101 w 1106050"/>
                    <a:gd name="connsiteY4" fmla="*/ 267020 h 725917"/>
                    <a:gd name="connsiteX5" fmla="*/ 423103 w 1106050"/>
                    <a:gd name="connsiteY5" fmla="*/ 725917 h 725917"/>
                    <a:gd name="connsiteX6" fmla="*/ 0 w 1106050"/>
                    <a:gd name="connsiteY6" fmla="*/ 645284 h 7259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06050" h="725917">
                      <a:moveTo>
                        <a:pt x="0" y="645284"/>
                      </a:moveTo>
                      <a:cubicBezTo>
                        <a:pt x="19512" y="558897"/>
                        <a:pt x="253071" y="117788"/>
                        <a:pt x="410757" y="19127"/>
                      </a:cubicBezTo>
                      <a:cubicBezTo>
                        <a:pt x="534303" y="-39830"/>
                        <a:pt x="962886" y="59556"/>
                        <a:pt x="1073952" y="25118"/>
                      </a:cubicBezTo>
                      <a:lnTo>
                        <a:pt x="1106050" y="188742"/>
                      </a:lnTo>
                      <a:cubicBezTo>
                        <a:pt x="1077645" y="226876"/>
                        <a:pt x="700724" y="310574"/>
                        <a:pt x="621101" y="267020"/>
                      </a:cubicBezTo>
                      <a:cubicBezTo>
                        <a:pt x="638717" y="426915"/>
                        <a:pt x="566102" y="704947"/>
                        <a:pt x="423103" y="725917"/>
                      </a:cubicBezTo>
                      <a:lnTo>
                        <a:pt x="0" y="645284"/>
                      </a:ln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Rectangle 7">
                  <a:extLst>
                    <a:ext uri="{FF2B5EF4-FFF2-40B4-BE49-F238E27FC236}">
                      <a16:creationId xmlns:a16="http://schemas.microsoft.com/office/drawing/2014/main" id="{325EB86F-51AF-8E89-7576-C76529C0F63D}"/>
                    </a:ext>
                  </a:extLst>
                </p:cNvPr>
                <p:cNvSpPr/>
                <p:nvPr/>
              </p:nvSpPr>
              <p:spPr>
                <a:xfrm rot="3174985">
                  <a:off x="2974174" y="974353"/>
                  <a:ext cx="617364" cy="500681"/>
                </a:xfrm>
                <a:custGeom>
                  <a:avLst/>
                  <a:gdLst>
                    <a:gd name="connsiteX0" fmla="*/ 0 w 176147"/>
                    <a:gd name="connsiteY0" fmla="*/ 0 h 167499"/>
                    <a:gd name="connsiteX1" fmla="*/ 176147 w 176147"/>
                    <a:gd name="connsiteY1" fmla="*/ 0 h 167499"/>
                    <a:gd name="connsiteX2" fmla="*/ 176147 w 176147"/>
                    <a:gd name="connsiteY2" fmla="*/ 167499 h 167499"/>
                    <a:gd name="connsiteX3" fmla="*/ 0 w 176147"/>
                    <a:gd name="connsiteY3" fmla="*/ 167499 h 167499"/>
                    <a:gd name="connsiteX4" fmla="*/ 0 w 176147"/>
                    <a:gd name="connsiteY4" fmla="*/ 0 h 167499"/>
                    <a:gd name="connsiteX0" fmla="*/ 0 w 176147"/>
                    <a:gd name="connsiteY0" fmla="*/ 0 h 186549"/>
                    <a:gd name="connsiteX1" fmla="*/ 176147 w 176147"/>
                    <a:gd name="connsiteY1" fmla="*/ 0 h 186549"/>
                    <a:gd name="connsiteX2" fmla="*/ 176147 w 176147"/>
                    <a:gd name="connsiteY2" fmla="*/ 167499 h 186549"/>
                    <a:gd name="connsiteX3" fmla="*/ 0 w 176147"/>
                    <a:gd name="connsiteY3" fmla="*/ 186549 h 186549"/>
                    <a:gd name="connsiteX4" fmla="*/ 0 w 176147"/>
                    <a:gd name="connsiteY4" fmla="*/ 0 h 186549"/>
                    <a:gd name="connsiteX0" fmla="*/ 0 w 402366"/>
                    <a:gd name="connsiteY0" fmla="*/ 159544 h 186549"/>
                    <a:gd name="connsiteX1" fmla="*/ 402366 w 402366"/>
                    <a:gd name="connsiteY1" fmla="*/ 0 h 186549"/>
                    <a:gd name="connsiteX2" fmla="*/ 402366 w 402366"/>
                    <a:gd name="connsiteY2" fmla="*/ 167499 h 186549"/>
                    <a:gd name="connsiteX3" fmla="*/ 226219 w 402366"/>
                    <a:gd name="connsiteY3" fmla="*/ 186549 h 186549"/>
                    <a:gd name="connsiteX4" fmla="*/ 0 w 402366"/>
                    <a:gd name="connsiteY4" fmla="*/ 159544 h 186549"/>
                    <a:gd name="connsiteX0" fmla="*/ 50931 w 453297"/>
                    <a:gd name="connsiteY0" fmla="*/ 234139 h 261144"/>
                    <a:gd name="connsiteX1" fmla="*/ 14419 w 453297"/>
                    <a:gd name="connsiteY1" fmla="*/ 0 h 261144"/>
                    <a:gd name="connsiteX2" fmla="*/ 453297 w 453297"/>
                    <a:gd name="connsiteY2" fmla="*/ 74595 h 261144"/>
                    <a:gd name="connsiteX3" fmla="*/ 453297 w 453297"/>
                    <a:gd name="connsiteY3" fmla="*/ 242094 h 261144"/>
                    <a:gd name="connsiteX4" fmla="*/ 277150 w 453297"/>
                    <a:gd name="connsiteY4" fmla="*/ 261144 h 261144"/>
                    <a:gd name="connsiteX5" fmla="*/ 50931 w 453297"/>
                    <a:gd name="connsiteY5" fmla="*/ 234139 h 261144"/>
                    <a:gd name="connsiteX0" fmla="*/ 50931 w 453297"/>
                    <a:gd name="connsiteY0" fmla="*/ 463255 h 490260"/>
                    <a:gd name="connsiteX1" fmla="*/ 14419 w 453297"/>
                    <a:gd name="connsiteY1" fmla="*/ 229116 h 490260"/>
                    <a:gd name="connsiteX2" fmla="*/ 185870 w 453297"/>
                    <a:gd name="connsiteY2" fmla="*/ 516 h 490260"/>
                    <a:gd name="connsiteX3" fmla="*/ 453297 w 453297"/>
                    <a:gd name="connsiteY3" fmla="*/ 303711 h 490260"/>
                    <a:gd name="connsiteX4" fmla="*/ 453297 w 453297"/>
                    <a:gd name="connsiteY4" fmla="*/ 471210 h 490260"/>
                    <a:gd name="connsiteX5" fmla="*/ 277150 w 453297"/>
                    <a:gd name="connsiteY5" fmla="*/ 490260 h 490260"/>
                    <a:gd name="connsiteX6" fmla="*/ 50931 w 453297"/>
                    <a:gd name="connsiteY6" fmla="*/ 463255 h 490260"/>
                    <a:gd name="connsiteX0" fmla="*/ 50931 w 476382"/>
                    <a:gd name="connsiteY0" fmla="*/ 463633 h 490638"/>
                    <a:gd name="connsiteX1" fmla="*/ 14419 w 476382"/>
                    <a:gd name="connsiteY1" fmla="*/ 229494 h 490638"/>
                    <a:gd name="connsiteX2" fmla="*/ 185870 w 476382"/>
                    <a:gd name="connsiteY2" fmla="*/ 894 h 490638"/>
                    <a:gd name="connsiteX3" fmla="*/ 476382 w 476382"/>
                    <a:gd name="connsiteY3" fmla="*/ 19944 h 490638"/>
                    <a:gd name="connsiteX4" fmla="*/ 453297 w 476382"/>
                    <a:gd name="connsiteY4" fmla="*/ 304089 h 490638"/>
                    <a:gd name="connsiteX5" fmla="*/ 453297 w 476382"/>
                    <a:gd name="connsiteY5" fmla="*/ 471588 h 490638"/>
                    <a:gd name="connsiteX6" fmla="*/ 277150 w 476382"/>
                    <a:gd name="connsiteY6" fmla="*/ 490638 h 490638"/>
                    <a:gd name="connsiteX7" fmla="*/ 50931 w 476382"/>
                    <a:gd name="connsiteY7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53297 w 621782"/>
                    <a:gd name="connsiteY5" fmla="*/ 304089 h 490638"/>
                    <a:gd name="connsiteX6" fmla="*/ 453297 w 621782"/>
                    <a:gd name="connsiteY6" fmla="*/ 471588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69966 w 621782"/>
                    <a:gd name="connsiteY5" fmla="*/ 423151 h 490638"/>
                    <a:gd name="connsiteX6" fmla="*/ 453297 w 621782"/>
                    <a:gd name="connsiteY6" fmla="*/ 471588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69966 w 621782"/>
                    <a:gd name="connsiteY5" fmla="*/ 423151 h 490638"/>
                    <a:gd name="connsiteX6" fmla="*/ 453297 w 621782"/>
                    <a:gd name="connsiteY6" fmla="*/ 471588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74729 w 621782"/>
                    <a:gd name="connsiteY5" fmla="*/ 437439 h 490638"/>
                    <a:gd name="connsiteX6" fmla="*/ 453297 w 621782"/>
                    <a:gd name="connsiteY6" fmla="*/ 471588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74729 w 621782"/>
                    <a:gd name="connsiteY5" fmla="*/ 437439 h 490638"/>
                    <a:gd name="connsiteX6" fmla="*/ 450916 w 621782"/>
                    <a:gd name="connsiteY6" fmla="*/ 483494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21782"/>
                    <a:gd name="connsiteY0" fmla="*/ 463633 h 490638"/>
                    <a:gd name="connsiteX1" fmla="*/ 14419 w 621782"/>
                    <a:gd name="connsiteY1" fmla="*/ 229494 h 490638"/>
                    <a:gd name="connsiteX2" fmla="*/ 185870 w 621782"/>
                    <a:gd name="connsiteY2" fmla="*/ 894 h 490638"/>
                    <a:gd name="connsiteX3" fmla="*/ 476382 w 621782"/>
                    <a:gd name="connsiteY3" fmla="*/ 19944 h 490638"/>
                    <a:gd name="connsiteX4" fmla="*/ 621638 w 621782"/>
                    <a:gd name="connsiteY4" fmla="*/ 215207 h 490638"/>
                    <a:gd name="connsiteX5" fmla="*/ 474729 w 621782"/>
                    <a:gd name="connsiteY5" fmla="*/ 437439 h 490638"/>
                    <a:gd name="connsiteX6" fmla="*/ 450916 w 621782"/>
                    <a:gd name="connsiteY6" fmla="*/ 483494 h 490638"/>
                    <a:gd name="connsiteX7" fmla="*/ 277150 w 621782"/>
                    <a:gd name="connsiteY7" fmla="*/ 490638 h 490638"/>
                    <a:gd name="connsiteX8" fmla="*/ 50931 w 621782"/>
                    <a:gd name="connsiteY8" fmla="*/ 463633 h 490638"/>
                    <a:gd name="connsiteX0" fmla="*/ 50931 w 612266"/>
                    <a:gd name="connsiteY0" fmla="*/ 463633 h 490638"/>
                    <a:gd name="connsiteX1" fmla="*/ 14419 w 612266"/>
                    <a:gd name="connsiteY1" fmla="*/ 229494 h 490638"/>
                    <a:gd name="connsiteX2" fmla="*/ 185870 w 612266"/>
                    <a:gd name="connsiteY2" fmla="*/ 894 h 490638"/>
                    <a:gd name="connsiteX3" fmla="*/ 476382 w 612266"/>
                    <a:gd name="connsiteY3" fmla="*/ 19944 h 490638"/>
                    <a:gd name="connsiteX4" fmla="*/ 612113 w 612266"/>
                    <a:gd name="connsiteY4" fmla="*/ 200919 h 490638"/>
                    <a:gd name="connsiteX5" fmla="*/ 474729 w 612266"/>
                    <a:gd name="connsiteY5" fmla="*/ 437439 h 490638"/>
                    <a:gd name="connsiteX6" fmla="*/ 450916 w 612266"/>
                    <a:gd name="connsiteY6" fmla="*/ 483494 h 490638"/>
                    <a:gd name="connsiteX7" fmla="*/ 277150 w 612266"/>
                    <a:gd name="connsiteY7" fmla="*/ 490638 h 490638"/>
                    <a:gd name="connsiteX8" fmla="*/ 50931 w 612266"/>
                    <a:gd name="connsiteY8" fmla="*/ 463633 h 490638"/>
                    <a:gd name="connsiteX0" fmla="*/ 50931 w 612187"/>
                    <a:gd name="connsiteY0" fmla="*/ 463633 h 490638"/>
                    <a:gd name="connsiteX1" fmla="*/ 14419 w 612187"/>
                    <a:gd name="connsiteY1" fmla="*/ 229494 h 490638"/>
                    <a:gd name="connsiteX2" fmla="*/ 185870 w 612187"/>
                    <a:gd name="connsiteY2" fmla="*/ 894 h 490638"/>
                    <a:gd name="connsiteX3" fmla="*/ 476382 w 612187"/>
                    <a:gd name="connsiteY3" fmla="*/ 19944 h 490638"/>
                    <a:gd name="connsiteX4" fmla="*/ 612113 w 612187"/>
                    <a:gd name="connsiteY4" fmla="*/ 200919 h 490638"/>
                    <a:gd name="connsiteX5" fmla="*/ 474729 w 612187"/>
                    <a:gd name="connsiteY5" fmla="*/ 437439 h 490638"/>
                    <a:gd name="connsiteX6" fmla="*/ 450916 w 612187"/>
                    <a:gd name="connsiteY6" fmla="*/ 483494 h 490638"/>
                    <a:gd name="connsiteX7" fmla="*/ 277150 w 612187"/>
                    <a:gd name="connsiteY7" fmla="*/ 490638 h 490638"/>
                    <a:gd name="connsiteX8" fmla="*/ 50931 w 612187"/>
                    <a:gd name="connsiteY8" fmla="*/ 463633 h 490638"/>
                    <a:gd name="connsiteX0" fmla="*/ 50931 w 612113"/>
                    <a:gd name="connsiteY0" fmla="*/ 463633 h 490638"/>
                    <a:gd name="connsiteX1" fmla="*/ 14419 w 612113"/>
                    <a:gd name="connsiteY1" fmla="*/ 229494 h 490638"/>
                    <a:gd name="connsiteX2" fmla="*/ 185870 w 612113"/>
                    <a:gd name="connsiteY2" fmla="*/ 894 h 490638"/>
                    <a:gd name="connsiteX3" fmla="*/ 476382 w 612113"/>
                    <a:gd name="connsiteY3" fmla="*/ 19944 h 490638"/>
                    <a:gd name="connsiteX4" fmla="*/ 612113 w 612113"/>
                    <a:gd name="connsiteY4" fmla="*/ 200919 h 490638"/>
                    <a:gd name="connsiteX5" fmla="*/ 474729 w 612113"/>
                    <a:gd name="connsiteY5" fmla="*/ 437439 h 490638"/>
                    <a:gd name="connsiteX6" fmla="*/ 450916 w 612113"/>
                    <a:gd name="connsiteY6" fmla="*/ 483494 h 490638"/>
                    <a:gd name="connsiteX7" fmla="*/ 277150 w 612113"/>
                    <a:gd name="connsiteY7" fmla="*/ 490638 h 490638"/>
                    <a:gd name="connsiteX8" fmla="*/ 50931 w 612113"/>
                    <a:gd name="connsiteY8" fmla="*/ 463633 h 490638"/>
                    <a:gd name="connsiteX0" fmla="*/ 50931 w 612113"/>
                    <a:gd name="connsiteY0" fmla="*/ 463633 h 490638"/>
                    <a:gd name="connsiteX1" fmla="*/ 14419 w 612113"/>
                    <a:gd name="connsiteY1" fmla="*/ 229494 h 490638"/>
                    <a:gd name="connsiteX2" fmla="*/ 185870 w 612113"/>
                    <a:gd name="connsiteY2" fmla="*/ 894 h 490638"/>
                    <a:gd name="connsiteX3" fmla="*/ 476382 w 612113"/>
                    <a:gd name="connsiteY3" fmla="*/ 19944 h 490638"/>
                    <a:gd name="connsiteX4" fmla="*/ 428757 w 612113"/>
                    <a:gd name="connsiteY4" fmla="*/ 241401 h 490638"/>
                    <a:gd name="connsiteX5" fmla="*/ 612113 w 612113"/>
                    <a:gd name="connsiteY5" fmla="*/ 200919 h 490638"/>
                    <a:gd name="connsiteX6" fmla="*/ 474729 w 612113"/>
                    <a:gd name="connsiteY6" fmla="*/ 437439 h 490638"/>
                    <a:gd name="connsiteX7" fmla="*/ 450916 w 612113"/>
                    <a:gd name="connsiteY7" fmla="*/ 483494 h 490638"/>
                    <a:gd name="connsiteX8" fmla="*/ 277150 w 612113"/>
                    <a:gd name="connsiteY8" fmla="*/ 490638 h 490638"/>
                    <a:gd name="connsiteX9" fmla="*/ 50931 w 612113"/>
                    <a:gd name="connsiteY9" fmla="*/ 463633 h 490638"/>
                    <a:gd name="connsiteX0" fmla="*/ 50931 w 612113"/>
                    <a:gd name="connsiteY0" fmla="*/ 463633 h 490638"/>
                    <a:gd name="connsiteX1" fmla="*/ 14419 w 612113"/>
                    <a:gd name="connsiteY1" fmla="*/ 229494 h 490638"/>
                    <a:gd name="connsiteX2" fmla="*/ 185870 w 612113"/>
                    <a:gd name="connsiteY2" fmla="*/ 894 h 490638"/>
                    <a:gd name="connsiteX3" fmla="*/ 476382 w 612113"/>
                    <a:gd name="connsiteY3" fmla="*/ 19944 h 490638"/>
                    <a:gd name="connsiteX4" fmla="*/ 428757 w 612113"/>
                    <a:gd name="connsiteY4" fmla="*/ 241401 h 490638"/>
                    <a:gd name="connsiteX5" fmla="*/ 612113 w 612113"/>
                    <a:gd name="connsiteY5" fmla="*/ 200919 h 490638"/>
                    <a:gd name="connsiteX6" fmla="*/ 474729 w 612113"/>
                    <a:gd name="connsiteY6" fmla="*/ 437439 h 490638"/>
                    <a:gd name="connsiteX7" fmla="*/ 450916 w 612113"/>
                    <a:gd name="connsiteY7" fmla="*/ 483494 h 490638"/>
                    <a:gd name="connsiteX8" fmla="*/ 277150 w 612113"/>
                    <a:gd name="connsiteY8" fmla="*/ 490638 h 490638"/>
                    <a:gd name="connsiteX9" fmla="*/ 50931 w 612113"/>
                    <a:gd name="connsiteY9" fmla="*/ 463633 h 490638"/>
                    <a:gd name="connsiteX0" fmla="*/ 50931 w 612113"/>
                    <a:gd name="connsiteY0" fmla="*/ 463633 h 490638"/>
                    <a:gd name="connsiteX1" fmla="*/ 14419 w 612113"/>
                    <a:gd name="connsiteY1" fmla="*/ 229494 h 490638"/>
                    <a:gd name="connsiteX2" fmla="*/ 185870 w 612113"/>
                    <a:gd name="connsiteY2" fmla="*/ 894 h 490638"/>
                    <a:gd name="connsiteX3" fmla="*/ 476382 w 612113"/>
                    <a:gd name="connsiteY3" fmla="*/ 19944 h 490638"/>
                    <a:gd name="connsiteX4" fmla="*/ 428757 w 612113"/>
                    <a:gd name="connsiteY4" fmla="*/ 241401 h 490638"/>
                    <a:gd name="connsiteX5" fmla="*/ 612113 w 612113"/>
                    <a:gd name="connsiteY5" fmla="*/ 200919 h 490638"/>
                    <a:gd name="connsiteX6" fmla="*/ 474729 w 612113"/>
                    <a:gd name="connsiteY6" fmla="*/ 437439 h 490638"/>
                    <a:gd name="connsiteX7" fmla="*/ 450916 w 612113"/>
                    <a:gd name="connsiteY7" fmla="*/ 483494 h 490638"/>
                    <a:gd name="connsiteX8" fmla="*/ 277150 w 612113"/>
                    <a:gd name="connsiteY8" fmla="*/ 490638 h 490638"/>
                    <a:gd name="connsiteX9" fmla="*/ 50931 w 612113"/>
                    <a:gd name="connsiteY9" fmla="*/ 463633 h 490638"/>
                    <a:gd name="connsiteX0" fmla="*/ 50931 w 612113"/>
                    <a:gd name="connsiteY0" fmla="*/ 463633 h 490638"/>
                    <a:gd name="connsiteX1" fmla="*/ 14419 w 612113"/>
                    <a:gd name="connsiteY1" fmla="*/ 229494 h 490638"/>
                    <a:gd name="connsiteX2" fmla="*/ 185870 w 612113"/>
                    <a:gd name="connsiteY2" fmla="*/ 894 h 490638"/>
                    <a:gd name="connsiteX3" fmla="*/ 462094 w 612113"/>
                    <a:gd name="connsiteY3" fmla="*/ 19944 h 490638"/>
                    <a:gd name="connsiteX4" fmla="*/ 428757 w 612113"/>
                    <a:gd name="connsiteY4" fmla="*/ 241401 h 490638"/>
                    <a:gd name="connsiteX5" fmla="*/ 612113 w 612113"/>
                    <a:gd name="connsiteY5" fmla="*/ 200919 h 490638"/>
                    <a:gd name="connsiteX6" fmla="*/ 474729 w 612113"/>
                    <a:gd name="connsiteY6" fmla="*/ 437439 h 490638"/>
                    <a:gd name="connsiteX7" fmla="*/ 450916 w 612113"/>
                    <a:gd name="connsiteY7" fmla="*/ 483494 h 490638"/>
                    <a:gd name="connsiteX8" fmla="*/ 277150 w 612113"/>
                    <a:gd name="connsiteY8" fmla="*/ 490638 h 490638"/>
                    <a:gd name="connsiteX9" fmla="*/ 50931 w 612113"/>
                    <a:gd name="connsiteY9" fmla="*/ 463633 h 490638"/>
                    <a:gd name="connsiteX0" fmla="*/ 50931 w 612113"/>
                    <a:gd name="connsiteY0" fmla="*/ 466225 h 493230"/>
                    <a:gd name="connsiteX1" fmla="*/ 14419 w 612113"/>
                    <a:gd name="connsiteY1" fmla="*/ 232086 h 493230"/>
                    <a:gd name="connsiteX2" fmla="*/ 185870 w 612113"/>
                    <a:gd name="connsiteY2" fmla="*/ 3486 h 493230"/>
                    <a:gd name="connsiteX3" fmla="*/ 288264 w 612113"/>
                    <a:gd name="connsiteY3" fmla="*/ 210655 h 493230"/>
                    <a:gd name="connsiteX4" fmla="*/ 462094 w 612113"/>
                    <a:gd name="connsiteY4" fmla="*/ 22536 h 493230"/>
                    <a:gd name="connsiteX5" fmla="*/ 428757 w 612113"/>
                    <a:gd name="connsiteY5" fmla="*/ 243993 h 493230"/>
                    <a:gd name="connsiteX6" fmla="*/ 612113 w 612113"/>
                    <a:gd name="connsiteY6" fmla="*/ 203511 h 493230"/>
                    <a:gd name="connsiteX7" fmla="*/ 474729 w 612113"/>
                    <a:gd name="connsiteY7" fmla="*/ 440031 h 493230"/>
                    <a:gd name="connsiteX8" fmla="*/ 450916 w 612113"/>
                    <a:gd name="connsiteY8" fmla="*/ 486086 h 493230"/>
                    <a:gd name="connsiteX9" fmla="*/ 277150 w 612113"/>
                    <a:gd name="connsiteY9" fmla="*/ 493230 h 493230"/>
                    <a:gd name="connsiteX10" fmla="*/ 50931 w 612113"/>
                    <a:gd name="connsiteY10" fmla="*/ 466225 h 493230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5870 w 612113"/>
                    <a:gd name="connsiteY2" fmla="*/ 3793 h 493537"/>
                    <a:gd name="connsiteX3" fmla="*/ 288264 w 612113"/>
                    <a:gd name="connsiteY3" fmla="*/ 210962 h 493537"/>
                    <a:gd name="connsiteX4" fmla="*/ 462094 w 612113"/>
                    <a:gd name="connsiteY4" fmla="*/ 22843 h 493537"/>
                    <a:gd name="connsiteX5" fmla="*/ 428757 w 612113"/>
                    <a:gd name="connsiteY5" fmla="*/ 244300 h 493537"/>
                    <a:gd name="connsiteX6" fmla="*/ 612113 w 612113"/>
                    <a:gd name="connsiteY6" fmla="*/ 203818 h 493537"/>
                    <a:gd name="connsiteX7" fmla="*/ 474729 w 612113"/>
                    <a:gd name="connsiteY7" fmla="*/ 440338 h 493537"/>
                    <a:gd name="connsiteX8" fmla="*/ 450916 w 612113"/>
                    <a:gd name="connsiteY8" fmla="*/ 486393 h 493537"/>
                    <a:gd name="connsiteX9" fmla="*/ 277150 w 612113"/>
                    <a:gd name="connsiteY9" fmla="*/ 493537 h 493537"/>
                    <a:gd name="connsiteX10" fmla="*/ 50931 w 612113"/>
                    <a:gd name="connsiteY10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5870 w 612113"/>
                    <a:gd name="connsiteY2" fmla="*/ 3793 h 493537"/>
                    <a:gd name="connsiteX3" fmla="*/ 288264 w 612113"/>
                    <a:gd name="connsiteY3" fmla="*/ 210962 h 493537"/>
                    <a:gd name="connsiteX4" fmla="*/ 462094 w 612113"/>
                    <a:gd name="connsiteY4" fmla="*/ 22843 h 493537"/>
                    <a:gd name="connsiteX5" fmla="*/ 428757 w 612113"/>
                    <a:gd name="connsiteY5" fmla="*/ 244300 h 493537"/>
                    <a:gd name="connsiteX6" fmla="*/ 612113 w 612113"/>
                    <a:gd name="connsiteY6" fmla="*/ 203818 h 493537"/>
                    <a:gd name="connsiteX7" fmla="*/ 474729 w 612113"/>
                    <a:gd name="connsiteY7" fmla="*/ 440338 h 493537"/>
                    <a:gd name="connsiteX8" fmla="*/ 450916 w 612113"/>
                    <a:gd name="connsiteY8" fmla="*/ 486393 h 493537"/>
                    <a:gd name="connsiteX9" fmla="*/ 277150 w 612113"/>
                    <a:gd name="connsiteY9" fmla="*/ 493537 h 493537"/>
                    <a:gd name="connsiteX10" fmla="*/ 50931 w 612113"/>
                    <a:gd name="connsiteY10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5870 w 612113"/>
                    <a:gd name="connsiteY2" fmla="*/ 3793 h 493537"/>
                    <a:gd name="connsiteX3" fmla="*/ 288264 w 612113"/>
                    <a:gd name="connsiteY3" fmla="*/ 210962 h 493537"/>
                    <a:gd name="connsiteX4" fmla="*/ 462094 w 612113"/>
                    <a:gd name="connsiteY4" fmla="*/ 22843 h 493537"/>
                    <a:gd name="connsiteX5" fmla="*/ 428757 w 612113"/>
                    <a:gd name="connsiteY5" fmla="*/ 244300 h 493537"/>
                    <a:gd name="connsiteX6" fmla="*/ 612113 w 612113"/>
                    <a:gd name="connsiteY6" fmla="*/ 203818 h 493537"/>
                    <a:gd name="connsiteX7" fmla="*/ 474729 w 612113"/>
                    <a:gd name="connsiteY7" fmla="*/ 440338 h 493537"/>
                    <a:gd name="connsiteX8" fmla="*/ 450916 w 612113"/>
                    <a:gd name="connsiteY8" fmla="*/ 486393 h 493537"/>
                    <a:gd name="connsiteX9" fmla="*/ 277150 w 612113"/>
                    <a:gd name="connsiteY9" fmla="*/ 493537 h 493537"/>
                    <a:gd name="connsiteX10" fmla="*/ 50931 w 612113"/>
                    <a:gd name="connsiteY10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5870 w 612113"/>
                    <a:gd name="connsiteY2" fmla="*/ 3793 h 493537"/>
                    <a:gd name="connsiteX3" fmla="*/ 288264 w 612113"/>
                    <a:gd name="connsiteY3" fmla="*/ 210962 h 493537"/>
                    <a:gd name="connsiteX4" fmla="*/ 462094 w 612113"/>
                    <a:gd name="connsiteY4" fmla="*/ 22843 h 493537"/>
                    <a:gd name="connsiteX5" fmla="*/ 428757 w 612113"/>
                    <a:gd name="connsiteY5" fmla="*/ 244300 h 493537"/>
                    <a:gd name="connsiteX6" fmla="*/ 612113 w 612113"/>
                    <a:gd name="connsiteY6" fmla="*/ 203818 h 493537"/>
                    <a:gd name="connsiteX7" fmla="*/ 474729 w 612113"/>
                    <a:gd name="connsiteY7" fmla="*/ 440338 h 493537"/>
                    <a:gd name="connsiteX8" fmla="*/ 450916 w 612113"/>
                    <a:gd name="connsiteY8" fmla="*/ 486393 h 493537"/>
                    <a:gd name="connsiteX9" fmla="*/ 277150 w 612113"/>
                    <a:gd name="connsiteY9" fmla="*/ 493537 h 493537"/>
                    <a:gd name="connsiteX10" fmla="*/ 50931 w 612113"/>
                    <a:gd name="connsiteY10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8251 w 612113"/>
                    <a:gd name="connsiteY2" fmla="*/ 308594 h 493537"/>
                    <a:gd name="connsiteX3" fmla="*/ 185870 w 612113"/>
                    <a:gd name="connsiteY3" fmla="*/ 3793 h 493537"/>
                    <a:gd name="connsiteX4" fmla="*/ 288264 w 612113"/>
                    <a:gd name="connsiteY4" fmla="*/ 210962 h 493537"/>
                    <a:gd name="connsiteX5" fmla="*/ 462094 w 612113"/>
                    <a:gd name="connsiteY5" fmla="*/ 22843 h 493537"/>
                    <a:gd name="connsiteX6" fmla="*/ 428757 w 612113"/>
                    <a:gd name="connsiteY6" fmla="*/ 244300 h 493537"/>
                    <a:gd name="connsiteX7" fmla="*/ 612113 w 612113"/>
                    <a:gd name="connsiteY7" fmla="*/ 203818 h 493537"/>
                    <a:gd name="connsiteX8" fmla="*/ 474729 w 612113"/>
                    <a:gd name="connsiteY8" fmla="*/ 440338 h 493537"/>
                    <a:gd name="connsiteX9" fmla="*/ 450916 w 612113"/>
                    <a:gd name="connsiteY9" fmla="*/ 486393 h 493537"/>
                    <a:gd name="connsiteX10" fmla="*/ 277150 w 612113"/>
                    <a:gd name="connsiteY10" fmla="*/ 493537 h 493537"/>
                    <a:gd name="connsiteX11" fmla="*/ 50931 w 612113"/>
                    <a:gd name="connsiteY11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8251 w 612113"/>
                    <a:gd name="connsiteY2" fmla="*/ 308594 h 493537"/>
                    <a:gd name="connsiteX3" fmla="*/ 185870 w 612113"/>
                    <a:gd name="connsiteY3" fmla="*/ 3793 h 493537"/>
                    <a:gd name="connsiteX4" fmla="*/ 288264 w 612113"/>
                    <a:gd name="connsiteY4" fmla="*/ 210962 h 493537"/>
                    <a:gd name="connsiteX5" fmla="*/ 462094 w 612113"/>
                    <a:gd name="connsiteY5" fmla="*/ 22843 h 493537"/>
                    <a:gd name="connsiteX6" fmla="*/ 428757 w 612113"/>
                    <a:gd name="connsiteY6" fmla="*/ 244300 h 493537"/>
                    <a:gd name="connsiteX7" fmla="*/ 612113 w 612113"/>
                    <a:gd name="connsiteY7" fmla="*/ 203818 h 493537"/>
                    <a:gd name="connsiteX8" fmla="*/ 474729 w 612113"/>
                    <a:gd name="connsiteY8" fmla="*/ 440338 h 493537"/>
                    <a:gd name="connsiteX9" fmla="*/ 450916 w 612113"/>
                    <a:gd name="connsiteY9" fmla="*/ 486393 h 493537"/>
                    <a:gd name="connsiteX10" fmla="*/ 277150 w 612113"/>
                    <a:gd name="connsiteY10" fmla="*/ 493537 h 493537"/>
                    <a:gd name="connsiteX11" fmla="*/ 50931 w 612113"/>
                    <a:gd name="connsiteY11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8251 w 612113"/>
                    <a:gd name="connsiteY2" fmla="*/ 308594 h 493537"/>
                    <a:gd name="connsiteX3" fmla="*/ 185870 w 612113"/>
                    <a:gd name="connsiteY3" fmla="*/ 3793 h 493537"/>
                    <a:gd name="connsiteX4" fmla="*/ 288264 w 612113"/>
                    <a:gd name="connsiteY4" fmla="*/ 210962 h 493537"/>
                    <a:gd name="connsiteX5" fmla="*/ 462094 w 612113"/>
                    <a:gd name="connsiteY5" fmla="*/ 22843 h 493537"/>
                    <a:gd name="connsiteX6" fmla="*/ 428757 w 612113"/>
                    <a:gd name="connsiteY6" fmla="*/ 244300 h 493537"/>
                    <a:gd name="connsiteX7" fmla="*/ 612113 w 612113"/>
                    <a:gd name="connsiteY7" fmla="*/ 203818 h 493537"/>
                    <a:gd name="connsiteX8" fmla="*/ 474729 w 612113"/>
                    <a:gd name="connsiteY8" fmla="*/ 440338 h 493537"/>
                    <a:gd name="connsiteX9" fmla="*/ 450916 w 612113"/>
                    <a:gd name="connsiteY9" fmla="*/ 486393 h 493537"/>
                    <a:gd name="connsiteX10" fmla="*/ 277150 w 612113"/>
                    <a:gd name="connsiteY10" fmla="*/ 493537 h 493537"/>
                    <a:gd name="connsiteX11" fmla="*/ 50931 w 612113"/>
                    <a:gd name="connsiteY11" fmla="*/ 466532 h 493537"/>
                    <a:gd name="connsiteX0" fmla="*/ 50931 w 612113"/>
                    <a:gd name="connsiteY0" fmla="*/ 466532 h 493537"/>
                    <a:gd name="connsiteX1" fmla="*/ 14419 w 612113"/>
                    <a:gd name="connsiteY1" fmla="*/ 232393 h 493537"/>
                    <a:gd name="connsiteX2" fmla="*/ 188251 w 612113"/>
                    <a:gd name="connsiteY2" fmla="*/ 308594 h 493537"/>
                    <a:gd name="connsiteX3" fmla="*/ 185870 w 612113"/>
                    <a:gd name="connsiteY3" fmla="*/ 3793 h 493537"/>
                    <a:gd name="connsiteX4" fmla="*/ 288264 w 612113"/>
                    <a:gd name="connsiteY4" fmla="*/ 210962 h 493537"/>
                    <a:gd name="connsiteX5" fmla="*/ 462094 w 612113"/>
                    <a:gd name="connsiteY5" fmla="*/ 22843 h 493537"/>
                    <a:gd name="connsiteX6" fmla="*/ 428757 w 612113"/>
                    <a:gd name="connsiteY6" fmla="*/ 244300 h 493537"/>
                    <a:gd name="connsiteX7" fmla="*/ 612113 w 612113"/>
                    <a:gd name="connsiteY7" fmla="*/ 203818 h 493537"/>
                    <a:gd name="connsiteX8" fmla="*/ 474729 w 612113"/>
                    <a:gd name="connsiteY8" fmla="*/ 440338 h 493537"/>
                    <a:gd name="connsiteX9" fmla="*/ 450916 w 612113"/>
                    <a:gd name="connsiteY9" fmla="*/ 486393 h 493537"/>
                    <a:gd name="connsiteX10" fmla="*/ 277150 w 612113"/>
                    <a:gd name="connsiteY10" fmla="*/ 493537 h 493537"/>
                    <a:gd name="connsiteX11" fmla="*/ 50931 w 612113"/>
                    <a:gd name="connsiteY11" fmla="*/ 466532 h 493537"/>
                    <a:gd name="connsiteX0" fmla="*/ 49297 w 610479"/>
                    <a:gd name="connsiteY0" fmla="*/ 466532 h 493537"/>
                    <a:gd name="connsiteX1" fmla="*/ 12785 w 610479"/>
                    <a:gd name="connsiteY1" fmla="*/ 232393 h 493537"/>
                    <a:gd name="connsiteX2" fmla="*/ 186617 w 610479"/>
                    <a:gd name="connsiteY2" fmla="*/ 308594 h 493537"/>
                    <a:gd name="connsiteX3" fmla="*/ 184236 w 610479"/>
                    <a:gd name="connsiteY3" fmla="*/ 3793 h 493537"/>
                    <a:gd name="connsiteX4" fmla="*/ 286630 w 610479"/>
                    <a:gd name="connsiteY4" fmla="*/ 210962 h 493537"/>
                    <a:gd name="connsiteX5" fmla="*/ 460460 w 610479"/>
                    <a:gd name="connsiteY5" fmla="*/ 22843 h 493537"/>
                    <a:gd name="connsiteX6" fmla="*/ 427123 w 610479"/>
                    <a:gd name="connsiteY6" fmla="*/ 244300 h 493537"/>
                    <a:gd name="connsiteX7" fmla="*/ 610479 w 610479"/>
                    <a:gd name="connsiteY7" fmla="*/ 203818 h 493537"/>
                    <a:gd name="connsiteX8" fmla="*/ 473095 w 610479"/>
                    <a:gd name="connsiteY8" fmla="*/ 440338 h 493537"/>
                    <a:gd name="connsiteX9" fmla="*/ 449282 w 610479"/>
                    <a:gd name="connsiteY9" fmla="*/ 486393 h 493537"/>
                    <a:gd name="connsiteX10" fmla="*/ 275516 w 610479"/>
                    <a:gd name="connsiteY10" fmla="*/ 493537 h 493537"/>
                    <a:gd name="connsiteX11" fmla="*/ 49297 w 610479"/>
                    <a:gd name="connsiteY11" fmla="*/ 466532 h 493537"/>
                    <a:gd name="connsiteX0" fmla="*/ 39744 w 600926"/>
                    <a:gd name="connsiteY0" fmla="*/ 466532 h 493537"/>
                    <a:gd name="connsiteX1" fmla="*/ 86577 w 600926"/>
                    <a:gd name="connsiteY1" fmla="*/ 391938 h 493537"/>
                    <a:gd name="connsiteX2" fmla="*/ 3232 w 600926"/>
                    <a:gd name="connsiteY2" fmla="*/ 232393 h 493537"/>
                    <a:gd name="connsiteX3" fmla="*/ 177064 w 600926"/>
                    <a:gd name="connsiteY3" fmla="*/ 308594 h 493537"/>
                    <a:gd name="connsiteX4" fmla="*/ 174683 w 600926"/>
                    <a:gd name="connsiteY4" fmla="*/ 3793 h 493537"/>
                    <a:gd name="connsiteX5" fmla="*/ 277077 w 600926"/>
                    <a:gd name="connsiteY5" fmla="*/ 210962 h 493537"/>
                    <a:gd name="connsiteX6" fmla="*/ 450907 w 600926"/>
                    <a:gd name="connsiteY6" fmla="*/ 22843 h 493537"/>
                    <a:gd name="connsiteX7" fmla="*/ 417570 w 600926"/>
                    <a:gd name="connsiteY7" fmla="*/ 244300 h 493537"/>
                    <a:gd name="connsiteX8" fmla="*/ 600926 w 600926"/>
                    <a:gd name="connsiteY8" fmla="*/ 203818 h 493537"/>
                    <a:gd name="connsiteX9" fmla="*/ 463542 w 600926"/>
                    <a:gd name="connsiteY9" fmla="*/ 440338 h 493537"/>
                    <a:gd name="connsiteX10" fmla="*/ 439729 w 600926"/>
                    <a:gd name="connsiteY10" fmla="*/ 486393 h 493537"/>
                    <a:gd name="connsiteX11" fmla="*/ 265963 w 600926"/>
                    <a:gd name="connsiteY11" fmla="*/ 493537 h 493537"/>
                    <a:gd name="connsiteX12" fmla="*/ 39744 w 600926"/>
                    <a:gd name="connsiteY12" fmla="*/ 466532 h 493537"/>
                    <a:gd name="connsiteX0" fmla="*/ 56182 w 617364"/>
                    <a:gd name="connsiteY0" fmla="*/ 466532 h 493537"/>
                    <a:gd name="connsiteX1" fmla="*/ 103015 w 617364"/>
                    <a:gd name="connsiteY1" fmla="*/ 391938 h 493537"/>
                    <a:gd name="connsiteX2" fmla="*/ 19670 w 617364"/>
                    <a:gd name="connsiteY2" fmla="*/ 232393 h 493537"/>
                    <a:gd name="connsiteX3" fmla="*/ 193502 w 617364"/>
                    <a:gd name="connsiteY3" fmla="*/ 308594 h 493537"/>
                    <a:gd name="connsiteX4" fmla="*/ 191121 w 617364"/>
                    <a:gd name="connsiteY4" fmla="*/ 3793 h 493537"/>
                    <a:gd name="connsiteX5" fmla="*/ 293515 w 617364"/>
                    <a:gd name="connsiteY5" fmla="*/ 210962 h 493537"/>
                    <a:gd name="connsiteX6" fmla="*/ 467345 w 617364"/>
                    <a:gd name="connsiteY6" fmla="*/ 22843 h 493537"/>
                    <a:gd name="connsiteX7" fmla="*/ 434008 w 617364"/>
                    <a:gd name="connsiteY7" fmla="*/ 244300 h 493537"/>
                    <a:gd name="connsiteX8" fmla="*/ 617364 w 617364"/>
                    <a:gd name="connsiteY8" fmla="*/ 203818 h 493537"/>
                    <a:gd name="connsiteX9" fmla="*/ 479980 w 617364"/>
                    <a:gd name="connsiteY9" fmla="*/ 440338 h 493537"/>
                    <a:gd name="connsiteX10" fmla="*/ 456167 w 617364"/>
                    <a:gd name="connsiteY10" fmla="*/ 486393 h 493537"/>
                    <a:gd name="connsiteX11" fmla="*/ 282401 w 617364"/>
                    <a:gd name="connsiteY11" fmla="*/ 493537 h 493537"/>
                    <a:gd name="connsiteX12" fmla="*/ 56182 w 617364"/>
                    <a:gd name="connsiteY12" fmla="*/ 466532 h 493537"/>
                    <a:gd name="connsiteX0" fmla="*/ 56182 w 617364"/>
                    <a:gd name="connsiteY0" fmla="*/ 466532 h 493537"/>
                    <a:gd name="connsiteX1" fmla="*/ 103015 w 617364"/>
                    <a:gd name="connsiteY1" fmla="*/ 391938 h 493537"/>
                    <a:gd name="connsiteX2" fmla="*/ 19670 w 617364"/>
                    <a:gd name="connsiteY2" fmla="*/ 232393 h 493537"/>
                    <a:gd name="connsiteX3" fmla="*/ 193502 w 617364"/>
                    <a:gd name="connsiteY3" fmla="*/ 308594 h 493537"/>
                    <a:gd name="connsiteX4" fmla="*/ 191121 w 617364"/>
                    <a:gd name="connsiteY4" fmla="*/ 3793 h 493537"/>
                    <a:gd name="connsiteX5" fmla="*/ 293515 w 617364"/>
                    <a:gd name="connsiteY5" fmla="*/ 210962 h 493537"/>
                    <a:gd name="connsiteX6" fmla="*/ 467345 w 617364"/>
                    <a:gd name="connsiteY6" fmla="*/ 22843 h 493537"/>
                    <a:gd name="connsiteX7" fmla="*/ 434008 w 617364"/>
                    <a:gd name="connsiteY7" fmla="*/ 244300 h 493537"/>
                    <a:gd name="connsiteX8" fmla="*/ 617364 w 617364"/>
                    <a:gd name="connsiteY8" fmla="*/ 203818 h 493537"/>
                    <a:gd name="connsiteX9" fmla="*/ 479980 w 617364"/>
                    <a:gd name="connsiteY9" fmla="*/ 440338 h 493537"/>
                    <a:gd name="connsiteX10" fmla="*/ 456167 w 617364"/>
                    <a:gd name="connsiteY10" fmla="*/ 486393 h 493537"/>
                    <a:gd name="connsiteX11" fmla="*/ 282401 w 617364"/>
                    <a:gd name="connsiteY11" fmla="*/ 493537 h 493537"/>
                    <a:gd name="connsiteX12" fmla="*/ 56182 w 617364"/>
                    <a:gd name="connsiteY12" fmla="*/ 466532 h 493537"/>
                    <a:gd name="connsiteX0" fmla="*/ 56182 w 617364"/>
                    <a:gd name="connsiteY0" fmla="*/ 466532 h 493537"/>
                    <a:gd name="connsiteX1" fmla="*/ 103015 w 617364"/>
                    <a:gd name="connsiteY1" fmla="*/ 391938 h 493537"/>
                    <a:gd name="connsiteX2" fmla="*/ 19670 w 617364"/>
                    <a:gd name="connsiteY2" fmla="*/ 232393 h 493537"/>
                    <a:gd name="connsiteX3" fmla="*/ 193502 w 617364"/>
                    <a:gd name="connsiteY3" fmla="*/ 308594 h 493537"/>
                    <a:gd name="connsiteX4" fmla="*/ 191121 w 617364"/>
                    <a:gd name="connsiteY4" fmla="*/ 3793 h 493537"/>
                    <a:gd name="connsiteX5" fmla="*/ 293515 w 617364"/>
                    <a:gd name="connsiteY5" fmla="*/ 210962 h 493537"/>
                    <a:gd name="connsiteX6" fmla="*/ 467345 w 617364"/>
                    <a:gd name="connsiteY6" fmla="*/ 22843 h 493537"/>
                    <a:gd name="connsiteX7" fmla="*/ 434008 w 617364"/>
                    <a:gd name="connsiteY7" fmla="*/ 244300 h 493537"/>
                    <a:gd name="connsiteX8" fmla="*/ 617364 w 617364"/>
                    <a:gd name="connsiteY8" fmla="*/ 203818 h 493537"/>
                    <a:gd name="connsiteX9" fmla="*/ 479980 w 617364"/>
                    <a:gd name="connsiteY9" fmla="*/ 440338 h 493537"/>
                    <a:gd name="connsiteX10" fmla="*/ 456167 w 617364"/>
                    <a:gd name="connsiteY10" fmla="*/ 486393 h 493537"/>
                    <a:gd name="connsiteX11" fmla="*/ 282401 w 617364"/>
                    <a:gd name="connsiteY11" fmla="*/ 493537 h 493537"/>
                    <a:gd name="connsiteX12" fmla="*/ 56182 w 617364"/>
                    <a:gd name="connsiteY12" fmla="*/ 466532 h 493537"/>
                    <a:gd name="connsiteX0" fmla="*/ 56182 w 617364"/>
                    <a:gd name="connsiteY0" fmla="*/ 466532 h 493537"/>
                    <a:gd name="connsiteX1" fmla="*/ 103015 w 617364"/>
                    <a:gd name="connsiteY1" fmla="*/ 391938 h 493537"/>
                    <a:gd name="connsiteX2" fmla="*/ 19670 w 617364"/>
                    <a:gd name="connsiteY2" fmla="*/ 232393 h 493537"/>
                    <a:gd name="connsiteX3" fmla="*/ 193502 w 617364"/>
                    <a:gd name="connsiteY3" fmla="*/ 308594 h 493537"/>
                    <a:gd name="connsiteX4" fmla="*/ 191121 w 617364"/>
                    <a:gd name="connsiteY4" fmla="*/ 3793 h 493537"/>
                    <a:gd name="connsiteX5" fmla="*/ 293515 w 617364"/>
                    <a:gd name="connsiteY5" fmla="*/ 210962 h 493537"/>
                    <a:gd name="connsiteX6" fmla="*/ 467345 w 617364"/>
                    <a:gd name="connsiteY6" fmla="*/ 22843 h 493537"/>
                    <a:gd name="connsiteX7" fmla="*/ 434008 w 617364"/>
                    <a:gd name="connsiteY7" fmla="*/ 244300 h 493537"/>
                    <a:gd name="connsiteX8" fmla="*/ 617364 w 617364"/>
                    <a:gd name="connsiteY8" fmla="*/ 203818 h 493537"/>
                    <a:gd name="connsiteX9" fmla="*/ 479980 w 617364"/>
                    <a:gd name="connsiteY9" fmla="*/ 440338 h 493537"/>
                    <a:gd name="connsiteX10" fmla="*/ 456167 w 617364"/>
                    <a:gd name="connsiteY10" fmla="*/ 486393 h 493537"/>
                    <a:gd name="connsiteX11" fmla="*/ 282401 w 617364"/>
                    <a:gd name="connsiteY11" fmla="*/ 493537 h 493537"/>
                    <a:gd name="connsiteX12" fmla="*/ 56182 w 617364"/>
                    <a:gd name="connsiteY12" fmla="*/ 466532 h 493537"/>
                    <a:gd name="connsiteX0" fmla="*/ 56182 w 617364"/>
                    <a:gd name="connsiteY0" fmla="*/ 466532 h 493537"/>
                    <a:gd name="connsiteX1" fmla="*/ 103015 w 617364"/>
                    <a:gd name="connsiteY1" fmla="*/ 391938 h 493537"/>
                    <a:gd name="connsiteX2" fmla="*/ 19670 w 617364"/>
                    <a:gd name="connsiteY2" fmla="*/ 232393 h 493537"/>
                    <a:gd name="connsiteX3" fmla="*/ 193502 w 617364"/>
                    <a:gd name="connsiteY3" fmla="*/ 308594 h 493537"/>
                    <a:gd name="connsiteX4" fmla="*/ 191121 w 617364"/>
                    <a:gd name="connsiteY4" fmla="*/ 3793 h 493537"/>
                    <a:gd name="connsiteX5" fmla="*/ 293515 w 617364"/>
                    <a:gd name="connsiteY5" fmla="*/ 210962 h 493537"/>
                    <a:gd name="connsiteX6" fmla="*/ 467345 w 617364"/>
                    <a:gd name="connsiteY6" fmla="*/ 22843 h 493537"/>
                    <a:gd name="connsiteX7" fmla="*/ 434008 w 617364"/>
                    <a:gd name="connsiteY7" fmla="*/ 244300 h 493537"/>
                    <a:gd name="connsiteX8" fmla="*/ 617364 w 617364"/>
                    <a:gd name="connsiteY8" fmla="*/ 203818 h 493537"/>
                    <a:gd name="connsiteX9" fmla="*/ 479980 w 617364"/>
                    <a:gd name="connsiteY9" fmla="*/ 440338 h 493537"/>
                    <a:gd name="connsiteX10" fmla="*/ 456167 w 617364"/>
                    <a:gd name="connsiteY10" fmla="*/ 486393 h 493537"/>
                    <a:gd name="connsiteX11" fmla="*/ 282401 w 617364"/>
                    <a:gd name="connsiteY11" fmla="*/ 493537 h 493537"/>
                    <a:gd name="connsiteX12" fmla="*/ 56182 w 617364"/>
                    <a:gd name="connsiteY12" fmla="*/ 466532 h 493537"/>
                    <a:gd name="connsiteX0" fmla="*/ 56182 w 617364"/>
                    <a:gd name="connsiteY0" fmla="*/ 466532 h 500681"/>
                    <a:gd name="connsiteX1" fmla="*/ 103015 w 617364"/>
                    <a:gd name="connsiteY1" fmla="*/ 391938 h 500681"/>
                    <a:gd name="connsiteX2" fmla="*/ 19670 w 617364"/>
                    <a:gd name="connsiteY2" fmla="*/ 232393 h 500681"/>
                    <a:gd name="connsiteX3" fmla="*/ 193502 w 617364"/>
                    <a:gd name="connsiteY3" fmla="*/ 308594 h 500681"/>
                    <a:gd name="connsiteX4" fmla="*/ 191121 w 617364"/>
                    <a:gd name="connsiteY4" fmla="*/ 3793 h 500681"/>
                    <a:gd name="connsiteX5" fmla="*/ 293515 w 617364"/>
                    <a:gd name="connsiteY5" fmla="*/ 210962 h 500681"/>
                    <a:gd name="connsiteX6" fmla="*/ 467345 w 617364"/>
                    <a:gd name="connsiteY6" fmla="*/ 22843 h 500681"/>
                    <a:gd name="connsiteX7" fmla="*/ 434008 w 617364"/>
                    <a:gd name="connsiteY7" fmla="*/ 244300 h 500681"/>
                    <a:gd name="connsiteX8" fmla="*/ 617364 w 617364"/>
                    <a:gd name="connsiteY8" fmla="*/ 203818 h 500681"/>
                    <a:gd name="connsiteX9" fmla="*/ 479980 w 617364"/>
                    <a:gd name="connsiteY9" fmla="*/ 440338 h 500681"/>
                    <a:gd name="connsiteX10" fmla="*/ 456167 w 617364"/>
                    <a:gd name="connsiteY10" fmla="*/ 486393 h 500681"/>
                    <a:gd name="connsiteX11" fmla="*/ 306213 w 617364"/>
                    <a:gd name="connsiteY11" fmla="*/ 500681 h 500681"/>
                    <a:gd name="connsiteX12" fmla="*/ 56182 w 617364"/>
                    <a:gd name="connsiteY12" fmla="*/ 466532 h 5006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17364" h="500681">
                      <a:moveTo>
                        <a:pt x="56182" y="466532"/>
                      </a:moveTo>
                      <a:cubicBezTo>
                        <a:pt x="40573" y="417453"/>
                        <a:pt x="109100" y="430961"/>
                        <a:pt x="103015" y="391938"/>
                      </a:cubicBezTo>
                      <a:cubicBezTo>
                        <a:pt x="96930" y="352915"/>
                        <a:pt x="-52561" y="307006"/>
                        <a:pt x="19670" y="232393"/>
                      </a:cubicBezTo>
                      <a:cubicBezTo>
                        <a:pt x="88198" y="145745"/>
                        <a:pt x="164927" y="346694"/>
                        <a:pt x="193502" y="308594"/>
                      </a:cubicBezTo>
                      <a:cubicBezTo>
                        <a:pt x="224458" y="263350"/>
                        <a:pt x="53405" y="52610"/>
                        <a:pt x="191121" y="3793"/>
                      </a:cubicBezTo>
                      <a:cubicBezTo>
                        <a:pt x="265337" y="16493"/>
                        <a:pt x="247478" y="207787"/>
                        <a:pt x="293515" y="210962"/>
                      </a:cubicBezTo>
                      <a:cubicBezTo>
                        <a:pt x="339552" y="214137"/>
                        <a:pt x="327249" y="-83122"/>
                        <a:pt x="467345" y="22843"/>
                      </a:cubicBezTo>
                      <a:cubicBezTo>
                        <a:pt x="509017" y="58165"/>
                        <a:pt x="411386" y="214138"/>
                        <a:pt x="434008" y="244300"/>
                      </a:cubicBezTo>
                      <a:cubicBezTo>
                        <a:pt x="456630" y="274462"/>
                        <a:pt x="582318" y="30652"/>
                        <a:pt x="617364" y="203818"/>
                      </a:cubicBezTo>
                      <a:cubicBezTo>
                        <a:pt x="566807" y="282658"/>
                        <a:pt x="459100" y="290061"/>
                        <a:pt x="479980" y="440338"/>
                      </a:cubicBezTo>
                      <a:lnTo>
                        <a:pt x="456167" y="486393"/>
                      </a:lnTo>
                      <a:lnTo>
                        <a:pt x="306213" y="500681"/>
                      </a:lnTo>
                      <a:cubicBezTo>
                        <a:pt x="271288" y="436910"/>
                        <a:pt x="57769" y="511253"/>
                        <a:pt x="56182" y="466532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Rectangle 6">
                  <a:extLst>
                    <a:ext uri="{FF2B5EF4-FFF2-40B4-BE49-F238E27FC236}">
                      <a16:creationId xmlns:a16="http://schemas.microsoft.com/office/drawing/2014/main" id="{1B11DA8C-73DD-B049-6CFB-A24E3256DC2D}"/>
                    </a:ext>
                  </a:extLst>
                </p:cNvPr>
                <p:cNvSpPr/>
                <p:nvPr/>
              </p:nvSpPr>
              <p:spPr>
                <a:xfrm rot="10272102" flipH="1">
                  <a:off x="2545861" y="2986853"/>
                  <a:ext cx="1106050" cy="725917"/>
                </a:xfrm>
                <a:custGeom>
                  <a:avLst/>
                  <a:gdLst>
                    <a:gd name="connsiteX0" fmla="*/ 0 w 403367"/>
                    <a:gd name="connsiteY0" fmla="*/ 0 h 205954"/>
                    <a:gd name="connsiteX1" fmla="*/ 403367 w 403367"/>
                    <a:gd name="connsiteY1" fmla="*/ 0 h 205954"/>
                    <a:gd name="connsiteX2" fmla="*/ 403367 w 403367"/>
                    <a:gd name="connsiteY2" fmla="*/ 205954 h 205954"/>
                    <a:gd name="connsiteX3" fmla="*/ 0 w 403367"/>
                    <a:gd name="connsiteY3" fmla="*/ 205954 h 205954"/>
                    <a:gd name="connsiteX4" fmla="*/ 0 w 403367"/>
                    <a:gd name="connsiteY4" fmla="*/ 0 h 205954"/>
                    <a:gd name="connsiteX0" fmla="*/ 0 w 403367"/>
                    <a:gd name="connsiteY0" fmla="*/ 283657 h 489611"/>
                    <a:gd name="connsiteX1" fmla="*/ 395453 w 403367"/>
                    <a:gd name="connsiteY1" fmla="*/ 0 h 489611"/>
                    <a:gd name="connsiteX2" fmla="*/ 403367 w 403367"/>
                    <a:gd name="connsiteY2" fmla="*/ 489611 h 489611"/>
                    <a:gd name="connsiteX3" fmla="*/ 0 w 403367"/>
                    <a:gd name="connsiteY3" fmla="*/ 489611 h 489611"/>
                    <a:gd name="connsiteX4" fmla="*/ 0 w 403367"/>
                    <a:gd name="connsiteY4" fmla="*/ 283657 h 489611"/>
                    <a:gd name="connsiteX0" fmla="*/ 0 w 601250"/>
                    <a:gd name="connsiteY0" fmla="*/ 283657 h 489611"/>
                    <a:gd name="connsiteX1" fmla="*/ 395453 w 601250"/>
                    <a:gd name="connsiteY1" fmla="*/ 0 h 489611"/>
                    <a:gd name="connsiteX2" fmla="*/ 601250 w 601250"/>
                    <a:gd name="connsiteY2" fmla="*/ 61898 h 489611"/>
                    <a:gd name="connsiteX3" fmla="*/ 0 w 601250"/>
                    <a:gd name="connsiteY3" fmla="*/ 489611 h 489611"/>
                    <a:gd name="connsiteX4" fmla="*/ 0 w 601250"/>
                    <a:gd name="connsiteY4" fmla="*/ 283657 h 489611"/>
                    <a:gd name="connsiteX0" fmla="*/ 0 w 651260"/>
                    <a:gd name="connsiteY0" fmla="*/ 283657 h 504146"/>
                    <a:gd name="connsiteX1" fmla="*/ 395453 w 651260"/>
                    <a:gd name="connsiteY1" fmla="*/ 0 h 504146"/>
                    <a:gd name="connsiteX2" fmla="*/ 601250 w 651260"/>
                    <a:gd name="connsiteY2" fmla="*/ 61898 h 504146"/>
                    <a:gd name="connsiteX3" fmla="*/ 0 w 651260"/>
                    <a:gd name="connsiteY3" fmla="*/ 489611 h 504146"/>
                    <a:gd name="connsiteX4" fmla="*/ 0 w 651260"/>
                    <a:gd name="connsiteY4" fmla="*/ 283657 h 504146"/>
                    <a:gd name="connsiteX0" fmla="*/ 0 w 614256"/>
                    <a:gd name="connsiteY0" fmla="*/ 283657 h 489611"/>
                    <a:gd name="connsiteX1" fmla="*/ 395453 w 614256"/>
                    <a:gd name="connsiteY1" fmla="*/ 0 h 489611"/>
                    <a:gd name="connsiteX2" fmla="*/ 561695 w 614256"/>
                    <a:gd name="connsiteY2" fmla="*/ 30022 h 489611"/>
                    <a:gd name="connsiteX3" fmla="*/ 0 w 614256"/>
                    <a:gd name="connsiteY3" fmla="*/ 489611 h 489611"/>
                    <a:gd name="connsiteX4" fmla="*/ 0 w 614256"/>
                    <a:gd name="connsiteY4" fmla="*/ 283657 h 489611"/>
                    <a:gd name="connsiteX0" fmla="*/ 0 w 664919"/>
                    <a:gd name="connsiteY0" fmla="*/ 283657 h 489611"/>
                    <a:gd name="connsiteX1" fmla="*/ 395453 w 664919"/>
                    <a:gd name="connsiteY1" fmla="*/ 0 h 489611"/>
                    <a:gd name="connsiteX2" fmla="*/ 561695 w 664919"/>
                    <a:gd name="connsiteY2" fmla="*/ 30022 h 489611"/>
                    <a:gd name="connsiteX3" fmla="*/ 0 w 664919"/>
                    <a:gd name="connsiteY3" fmla="*/ 489611 h 489611"/>
                    <a:gd name="connsiteX4" fmla="*/ 0 w 664919"/>
                    <a:gd name="connsiteY4" fmla="*/ 283657 h 489611"/>
                    <a:gd name="connsiteX0" fmla="*/ 0 w 656080"/>
                    <a:gd name="connsiteY0" fmla="*/ 283657 h 512724"/>
                    <a:gd name="connsiteX1" fmla="*/ 395453 w 656080"/>
                    <a:gd name="connsiteY1" fmla="*/ 0 h 512724"/>
                    <a:gd name="connsiteX2" fmla="*/ 561695 w 656080"/>
                    <a:gd name="connsiteY2" fmla="*/ 30022 h 512724"/>
                    <a:gd name="connsiteX3" fmla="*/ 0 w 656080"/>
                    <a:gd name="connsiteY3" fmla="*/ 489611 h 512724"/>
                    <a:gd name="connsiteX4" fmla="*/ 0 w 656080"/>
                    <a:gd name="connsiteY4" fmla="*/ 283657 h 512724"/>
                    <a:gd name="connsiteX0" fmla="*/ 0 w 668482"/>
                    <a:gd name="connsiteY0" fmla="*/ 283657 h 506070"/>
                    <a:gd name="connsiteX1" fmla="*/ 395453 w 668482"/>
                    <a:gd name="connsiteY1" fmla="*/ 0 h 506070"/>
                    <a:gd name="connsiteX2" fmla="*/ 561695 w 668482"/>
                    <a:gd name="connsiteY2" fmla="*/ 30022 h 506070"/>
                    <a:gd name="connsiteX3" fmla="*/ 0 w 668482"/>
                    <a:gd name="connsiteY3" fmla="*/ 489611 h 506070"/>
                    <a:gd name="connsiteX4" fmla="*/ 0 w 668482"/>
                    <a:gd name="connsiteY4" fmla="*/ 283657 h 506070"/>
                    <a:gd name="connsiteX0" fmla="*/ 0 w 622780"/>
                    <a:gd name="connsiteY0" fmla="*/ 283657 h 503130"/>
                    <a:gd name="connsiteX1" fmla="*/ 395453 w 622780"/>
                    <a:gd name="connsiteY1" fmla="*/ 0 h 503130"/>
                    <a:gd name="connsiteX2" fmla="*/ 511145 w 622780"/>
                    <a:gd name="connsiteY2" fmla="*/ 21908 h 503130"/>
                    <a:gd name="connsiteX3" fmla="*/ 0 w 622780"/>
                    <a:gd name="connsiteY3" fmla="*/ 489611 h 503130"/>
                    <a:gd name="connsiteX4" fmla="*/ 0 w 622780"/>
                    <a:gd name="connsiteY4" fmla="*/ 283657 h 503130"/>
                    <a:gd name="connsiteX0" fmla="*/ 0 w 671960"/>
                    <a:gd name="connsiteY0" fmla="*/ 283657 h 501829"/>
                    <a:gd name="connsiteX1" fmla="*/ 395453 w 671960"/>
                    <a:gd name="connsiteY1" fmla="*/ 0 h 501829"/>
                    <a:gd name="connsiteX2" fmla="*/ 511145 w 671960"/>
                    <a:gd name="connsiteY2" fmla="*/ 21908 h 501829"/>
                    <a:gd name="connsiteX3" fmla="*/ 0 w 671960"/>
                    <a:gd name="connsiteY3" fmla="*/ 489611 h 501829"/>
                    <a:gd name="connsiteX4" fmla="*/ 0 w 671960"/>
                    <a:gd name="connsiteY4" fmla="*/ 283657 h 501829"/>
                    <a:gd name="connsiteX0" fmla="*/ 0 w 688536"/>
                    <a:gd name="connsiteY0" fmla="*/ 283657 h 504326"/>
                    <a:gd name="connsiteX1" fmla="*/ 395453 w 688536"/>
                    <a:gd name="connsiteY1" fmla="*/ 0 h 504326"/>
                    <a:gd name="connsiteX2" fmla="*/ 529963 w 688536"/>
                    <a:gd name="connsiteY2" fmla="*/ 28918 h 504326"/>
                    <a:gd name="connsiteX3" fmla="*/ 0 w 688536"/>
                    <a:gd name="connsiteY3" fmla="*/ 489611 h 504326"/>
                    <a:gd name="connsiteX4" fmla="*/ 0 w 688536"/>
                    <a:gd name="connsiteY4" fmla="*/ 283657 h 504326"/>
                    <a:gd name="connsiteX0" fmla="*/ 0 w 660616"/>
                    <a:gd name="connsiteY0" fmla="*/ 283657 h 495051"/>
                    <a:gd name="connsiteX1" fmla="*/ 395453 w 660616"/>
                    <a:gd name="connsiteY1" fmla="*/ 0 h 495051"/>
                    <a:gd name="connsiteX2" fmla="*/ 529963 w 660616"/>
                    <a:gd name="connsiteY2" fmla="*/ 28918 h 495051"/>
                    <a:gd name="connsiteX3" fmla="*/ 0 w 660616"/>
                    <a:gd name="connsiteY3" fmla="*/ 489611 h 495051"/>
                    <a:gd name="connsiteX4" fmla="*/ 0 w 660616"/>
                    <a:gd name="connsiteY4" fmla="*/ 283657 h 495051"/>
                    <a:gd name="connsiteX0" fmla="*/ 0 w 686008"/>
                    <a:gd name="connsiteY0" fmla="*/ 173487 h 495051"/>
                    <a:gd name="connsiteX1" fmla="*/ 420845 w 686008"/>
                    <a:gd name="connsiteY1" fmla="*/ 0 h 495051"/>
                    <a:gd name="connsiteX2" fmla="*/ 555355 w 686008"/>
                    <a:gd name="connsiteY2" fmla="*/ 28918 h 495051"/>
                    <a:gd name="connsiteX3" fmla="*/ 25392 w 686008"/>
                    <a:gd name="connsiteY3" fmla="*/ 489611 h 495051"/>
                    <a:gd name="connsiteX4" fmla="*/ 0 w 686008"/>
                    <a:gd name="connsiteY4" fmla="*/ 173487 h 495051"/>
                    <a:gd name="connsiteX0" fmla="*/ 0 w 686008"/>
                    <a:gd name="connsiteY0" fmla="*/ 173487 h 495051"/>
                    <a:gd name="connsiteX1" fmla="*/ 420845 w 686008"/>
                    <a:gd name="connsiteY1" fmla="*/ 0 h 495051"/>
                    <a:gd name="connsiteX2" fmla="*/ 555355 w 686008"/>
                    <a:gd name="connsiteY2" fmla="*/ 28918 h 495051"/>
                    <a:gd name="connsiteX3" fmla="*/ 25392 w 686008"/>
                    <a:gd name="connsiteY3" fmla="*/ 489611 h 495051"/>
                    <a:gd name="connsiteX4" fmla="*/ 0 w 686008"/>
                    <a:gd name="connsiteY4" fmla="*/ 173487 h 495051"/>
                    <a:gd name="connsiteX0" fmla="*/ 0 w 686008"/>
                    <a:gd name="connsiteY0" fmla="*/ 173487 h 495051"/>
                    <a:gd name="connsiteX1" fmla="*/ 420845 w 686008"/>
                    <a:gd name="connsiteY1" fmla="*/ 0 h 495051"/>
                    <a:gd name="connsiteX2" fmla="*/ 555355 w 686008"/>
                    <a:gd name="connsiteY2" fmla="*/ 28918 h 495051"/>
                    <a:gd name="connsiteX3" fmla="*/ 25392 w 686008"/>
                    <a:gd name="connsiteY3" fmla="*/ 489611 h 495051"/>
                    <a:gd name="connsiteX4" fmla="*/ 0 w 686008"/>
                    <a:gd name="connsiteY4" fmla="*/ 173487 h 495051"/>
                    <a:gd name="connsiteX0" fmla="*/ 0 w 686008"/>
                    <a:gd name="connsiteY0" fmla="*/ 173487 h 495051"/>
                    <a:gd name="connsiteX1" fmla="*/ 420845 w 686008"/>
                    <a:gd name="connsiteY1" fmla="*/ 0 h 495051"/>
                    <a:gd name="connsiteX2" fmla="*/ 555355 w 686008"/>
                    <a:gd name="connsiteY2" fmla="*/ 28918 h 495051"/>
                    <a:gd name="connsiteX3" fmla="*/ 25392 w 686008"/>
                    <a:gd name="connsiteY3" fmla="*/ 489611 h 495051"/>
                    <a:gd name="connsiteX4" fmla="*/ 0 w 686008"/>
                    <a:gd name="connsiteY4" fmla="*/ 173487 h 495051"/>
                    <a:gd name="connsiteX0" fmla="*/ 0 w 1072647"/>
                    <a:gd name="connsiteY0" fmla="*/ 0 h 508598"/>
                    <a:gd name="connsiteX1" fmla="*/ 807484 w 1072647"/>
                    <a:gd name="connsiteY1" fmla="*/ 13547 h 508598"/>
                    <a:gd name="connsiteX2" fmla="*/ 941994 w 1072647"/>
                    <a:gd name="connsiteY2" fmla="*/ 42465 h 508598"/>
                    <a:gd name="connsiteX3" fmla="*/ 412031 w 1072647"/>
                    <a:gd name="connsiteY3" fmla="*/ 503158 h 508598"/>
                    <a:gd name="connsiteX4" fmla="*/ 0 w 1072647"/>
                    <a:gd name="connsiteY4" fmla="*/ 0 h 508598"/>
                    <a:gd name="connsiteX0" fmla="*/ 0 w 1043561"/>
                    <a:gd name="connsiteY0" fmla="*/ 0 h 481824"/>
                    <a:gd name="connsiteX1" fmla="*/ 807484 w 1043561"/>
                    <a:gd name="connsiteY1" fmla="*/ 13547 h 481824"/>
                    <a:gd name="connsiteX2" fmla="*/ 941994 w 1043561"/>
                    <a:gd name="connsiteY2" fmla="*/ 42465 h 481824"/>
                    <a:gd name="connsiteX3" fmla="*/ 61939 w 1043561"/>
                    <a:gd name="connsiteY3" fmla="*/ 461304 h 481824"/>
                    <a:gd name="connsiteX4" fmla="*/ 0 w 1043561"/>
                    <a:gd name="connsiteY4" fmla="*/ 0 h 481824"/>
                    <a:gd name="connsiteX0" fmla="*/ 0 w 947545"/>
                    <a:gd name="connsiteY0" fmla="*/ 0 h 461304"/>
                    <a:gd name="connsiteX1" fmla="*/ 807484 w 947545"/>
                    <a:gd name="connsiteY1" fmla="*/ 13547 h 461304"/>
                    <a:gd name="connsiteX2" fmla="*/ 941994 w 947545"/>
                    <a:gd name="connsiteY2" fmla="*/ 42465 h 461304"/>
                    <a:gd name="connsiteX3" fmla="*/ 61939 w 947545"/>
                    <a:gd name="connsiteY3" fmla="*/ 461304 h 461304"/>
                    <a:gd name="connsiteX4" fmla="*/ 0 w 947545"/>
                    <a:gd name="connsiteY4" fmla="*/ 0 h 461304"/>
                    <a:gd name="connsiteX0" fmla="*/ 0 w 947545"/>
                    <a:gd name="connsiteY0" fmla="*/ 0 h 461304"/>
                    <a:gd name="connsiteX1" fmla="*/ 807484 w 947545"/>
                    <a:gd name="connsiteY1" fmla="*/ 13547 h 461304"/>
                    <a:gd name="connsiteX2" fmla="*/ 941994 w 947545"/>
                    <a:gd name="connsiteY2" fmla="*/ 42465 h 461304"/>
                    <a:gd name="connsiteX3" fmla="*/ 61939 w 947545"/>
                    <a:gd name="connsiteY3" fmla="*/ 461304 h 461304"/>
                    <a:gd name="connsiteX4" fmla="*/ 0 w 947545"/>
                    <a:gd name="connsiteY4" fmla="*/ 0 h 461304"/>
                    <a:gd name="connsiteX0" fmla="*/ 0 w 947817"/>
                    <a:gd name="connsiteY0" fmla="*/ 0 h 494854"/>
                    <a:gd name="connsiteX1" fmla="*/ 807484 w 947817"/>
                    <a:gd name="connsiteY1" fmla="*/ 13547 h 494854"/>
                    <a:gd name="connsiteX2" fmla="*/ 941994 w 947817"/>
                    <a:gd name="connsiteY2" fmla="*/ 42465 h 494854"/>
                    <a:gd name="connsiteX3" fmla="*/ 61939 w 947817"/>
                    <a:gd name="connsiteY3" fmla="*/ 461304 h 494854"/>
                    <a:gd name="connsiteX4" fmla="*/ 0 w 947817"/>
                    <a:gd name="connsiteY4" fmla="*/ 0 h 494854"/>
                    <a:gd name="connsiteX0" fmla="*/ 0 w 955062"/>
                    <a:gd name="connsiteY0" fmla="*/ 0 h 497330"/>
                    <a:gd name="connsiteX1" fmla="*/ 807484 w 955062"/>
                    <a:gd name="connsiteY1" fmla="*/ 13547 h 497330"/>
                    <a:gd name="connsiteX2" fmla="*/ 949287 w 955062"/>
                    <a:gd name="connsiteY2" fmla="*/ 73025 h 497330"/>
                    <a:gd name="connsiteX3" fmla="*/ 61939 w 955062"/>
                    <a:gd name="connsiteY3" fmla="*/ 461304 h 497330"/>
                    <a:gd name="connsiteX4" fmla="*/ 0 w 955062"/>
                    <a:gd name="connsiteY4" fmla="*/ 0 h 497330"/>
                    <a:gd name="connsiteX0" fmla="*/ 0 w 949287"/>
                    <a:gd name="connsiteY0" fmla="*/ 0 h 490165"/>
                    <a:gd name="connsiteX1" fmla="*/ 807484 w 949287"/>
                    <a:gd name="connsiteY1" fmla="*/ 13547 h 490165"/>
                    <a:gd name="connsiteX2" fmla="*/ 949287 w 949287"/>
                    <a:gd name="connsiteY2" fmla="*/ 73025 h 490165"/>
                    <a:gd name="connsiteX3" fmla="*/ 61939 w 949287"/>
                    <a:gd name="connsiteY3" fmla="*/ 461304 h 490165"/>
                    <a:gd name="connsiteX4" fmla="*/ 0 w 949287"/>
                    <a:gd name="connsiteY4" fmla="*/ 0 h 490165"/>
                    <a:gd name="connsiteX0" fmla="*/ 0 w 949287"/>
                    <a:gd name="connsiteY0" fmla="*/ 0 h 519996"/>
                    <a:gd name="connsiteX1" fmla="*/ 807484 w 949287"/>
                    <a:gd name="connsiteY1" fmla="*/ 13547 h 519996"/>
                    <a:gd name="connsiteX2" fmla="*/ 949287 w 949287"/>
                    <a:gd name="connsiteY2" fmla="*/ 73025 h 519996"/>
                    <a:gd name="connsiteX3" fmla="*/ 160667 w 949287"/>
                    <a:gd name="connsiteY3" fmla="*/ 492844 h 519996"/>
                    <a:gd name="connsiteX4" fmla="*/ 0 w 949287"/>
                    <a:gd name="connsiteY4" fmla="*/ 0 h 519996"/>
                    <a:gd name="connsiteX0" fmla="*/ 0 w 956580"/>
                    <a:gd name="connsiteY0" fmla="*/ 0 h 550556"/>
                    <a:gd name="connsiteX1" fmla="*/ 814777 w 956580"/>
                    <a:gd name="connsiteY1" fmla="*/ 44107 h 550556"/>
                    <a:gd name="connsiteX2" fmla="*/ 956580 w 956580"/>
                    <a:gd name="connsiteY2" fmla="*/ 103585 h 550556"/>
                    <a:gd name="connsiteX3" fmla="*/ 167960 w 956580"/>
                    <a:gd name="connsiteY3" fmla="*/ 523404 h 550556"/>
                    <a:gd name="connsiteX4" fmla="*/ 0 w 956580"/>
                    <a:gd name="connsiteY4" fmla="*/ 0 h 550556"/>
                    <a:gd name="connsiteX0" fmla="*/ 0 w 956580"/>
                    <a:gd name="connsiteY0" fmla="*/ 15600 h 566156"/>
                    <a:gd name="connsiteX1" fmla="*/ 484536 w 956580"/>
                    <a:gd name="connsiteY1" fmla="*/ 166396 h 566156"/>
                    <a:gd name="connsiteX2" fmla="*/ 814777 w 956580"/>
                    <a:gd name="connsiteY2" fmla="*/ 59707 h 566156"/>
                    <a:gd name="connsiteX3" fmla="*/ 956580 w 956580"/>
                    <a:gd name="connsiteY3" fmla="*/ 119185 h 566156"/>
                    <a:gd name="connsiteX4" fmla="*/ 167960 w 956580"/>
                    <a:gd name="connsiteY4" fmla="*/ 539004 h 566156"/>
                    <a:gd name="connsiteX5" fmla="*/ 0 w 956580"/>
                    <a:gd name="connsiteY5" fmla="*/ 15600 h 566156"/>
                    <a:gd name="connsiteX0" fmla="*/ 0 w 956580"/>
                    <a:gd name="connsiteY0" fmla="*/ 76620 h 627176"/>
                    <a:gd name="connsiteX1" fmla="*/ 484536 w 956580"/>
                    <a:gd name="connsiteY1" fmla="*/ 227416 h 627176"/>
                    <a:gd name="connsiteX2" fmla="*/ 814777 w 956580"/>
                    <a:gd name="connsiteY2" fmla="*/ 120727 h 627176"/>
                    <a:gd name="connsiteX3" fmla="*/ 956580 w 956580"/>
                    <a:gd name="connsiteY3" fmla="*/ 180205 h 627176"/>
                    <a:gd name="connsiteX4" fmla="*/ 167960 w 956580"/>
                    <a:gd name="connsiteY4" fmla="*/ 600024 h 627176"/>
                    <a:gd name="connsiteX5" fmla="*/ 0 w 956580"/>
                    <a:gd name="connsiteY5" fmla="*/ 76620 h 627176"/>
                    <a:gd name="connsiteX0" fmla="*/ 0 w 956580"/>
                    <a:gd name="connsiteY0" fmla="*/ 76620 h 627176"/>
                    <a:gd name="connsiteX1" fmla="*/ 484536 w 956580"/>
                    <a:gd name="connsiteY1" fmla="*/ 227416 h 627176"/>
                    <a:gd name="connsiteX2" fmla="*/ 884088 w 956580"/>
                    <a:gd name="connsiteY2" fmla="*/ 52886 h 627176"/>
                    <a:gd name="connsiteX3" fmla="*/ 956580 w 956580"/>
                    <a:gd name="connsiteY3" fmla="*/ 180205 h 627176"/>
                    <a:gd name="connsiteX4" fmla="*/ 167960 w 956580"/>
                    <a:gd name="connsiteY4" fmla="*/ 600024 h 627176"/>
                    <a:gd name="connsiteX5" fmla="*/ 0 w 956580"/>
                    <a:gd name="connsiteY5" fmla="*/ 76620 h 627176"/>
                    <a:gd name="connsiteX0" fmla="*/ 0 w 956580"/>
                    <a:gd name="connsiteY0" fmla="*/ 76620 h 627176"/>
                    <a:gd name="connsiteX1" fmla="*/ 484536 w 956580"/>
                    <a:gd name="connsiteY1" fmla="*/ 227416 h 627176"/>
                    <a:gd name="connsiteX2" fmla="*/ 884088 w 956580"/>
                    <a:gd name="connsiteY2" fmla="*/ 52886 h 627176"/>
                    <a:gd name="connsiteX3" fmla="*/ 956580 w 956580"/>
                    <a:gd name="connsiteY3" fmla="*/ 180205 h 627176"/>
                    <a:gd name="connsiteX4" fmla="*/ 167960 w 956580"/>
                    <a:gd name="connsiteY4" fmla="*/ 600024 h 627176"/>
                    <a:gd name="connsiteX5" fmla="*/ 0 w 956580"/>
                    <a:gd name="connsiteY5" fmla="*/ 76620 h 627176"/>
                    <a:gd name="connsiteX0" fmla="*/ 0 w 828178"/>
                    <a:gd name="connsiteY0" fmla="*/ 578628 h 578628"/>
                    <a:gd name="connsiteX1" fmla="*/ 356134 w 828178"/>
                    <a:gd name="connsiteY1" fmla="*/ 174530 h 578628"/>
                    <a:gd name="connsiteX2" fmla="*/ 755686 w 828178"/>
                    <a:gd name="connsiteY2" fmla="*/ 0 h 578628"/>
                    <a:gd name="connsiteX3" fmla="*/ 828178 w 828178"/>
                    <a:gd name="connsiteY3" fmla="*/ 127319 h 578628"/>
                    <a:gd name="connsiteX4" fmla="*/ 39558 w 828178"/>
                    <a:gd name="connsiteY4" fmla="*/ 547138 h 578628"/>
                    <a:gd name="connsiteX5" fmla="*/ 0 w 828178"/>
                    <a:gd name="connsiteY5" fmla="*/ 578628 h 578628"/>
                    <a:gd name="connsiteX0" fmla="*/ 0 w 828178"/>
                    <a:gd name="connsiteY0" fmla="*/ 578628 h 679541"/>
                    <a:gd name="connsiteX1" fmla="*/ 356134 w 828178"/>
                    <a:gd name="connsiteY1" fmla="*/ 174530 h 679541"/>
                    <a:gd name="connsiteX2" fmla="*/ 755686 w 828178"/>
                    <a:gd name="connsiteY2" fmla="*/ 0 h 679541"/>
                    <a:gd name="connsiteX3" fmla="*/ 828178 w 828178"/>
                    <a:gd name="connsiteY3" fmla="*/ 127319 h 679541"/>
                    <a:gd name="connsiteX4" fmla="*/ 184311 w 828178"/>
                    <a:gd name="connsiteY4" fmla="*/ 657050 h 679541"/>
                    <a:gd name="connsiteX5" fmla="*/ 0 w 828178"/>
                    <a:gd name="connsiteY5" fmla="*/ 578628 h 679541"/>
                    <a:gd name="connsiteX0" fmla="*/ 0 w 867258"/>
                    <a:gd name="connsiteY0" fmla="*/ 578628 h 679281"/>
                    <a:gd name="connsiteX1" fmla="*/ 356134 w 867258"/>
                    <a:gd name="connsiteY1" fmla="*/ 174530 h 679281"/>
                    <a:gd name="connsiteX2" fmla="*/ 755686 w 867258"/>
                    <a:gd name="connsiteY2" fmla="*/ 0 h 679281"/>
                    <a:gd name="connsiteX3" fmla="*/ 867258 w 867258"/>
                    <a:gd name="connsiteY3" fmla="*/ 119875 h 679281"/>
                    <a:gd name="connsiteX4" fmla="*/ 184311 w 867258"/>
                    <a:gd name="connsiteY4" fmla="*/ 657050 h 679281"/>
                    <a:gd name="connsiteX5" fmla="*/ 0 w 867258"/>
                    <a:gd name="connsiteY5" fmla="*/ 578628 h 679281"/>
                    <a:gd name="connsiteX0" fmla="*/ 0 w 867258"/>
                    <a:gd name="connsiteY0" fmla="*/ 594179 h 694832"/>
                    <a:gd name="connsiteX1" fmla="*/ 356134 w 867258"/>
                    <a:gd name="connsiteY1" fmla="*/ 190081 h 694832"/>
                    <a:gd name="connsiteX2" fmla="*/ 707325 w 867258"/>
                    <a:gd name="connsiteY2" fmla="*/ 0 h 694832"/>
                    <a:gd name="connsiteX3" fmla="*/ 867258 w 867258"/>
                    <a:gd name="connsiteY3" fmla="*/ 135426 h 694832"/>
                    <a:gd name="connsiteX4" fmla="*/ 184311 w 867258"/>
                    <a:gd name="connsiteY4" fmla="*/ 672601 h 694832"/>
                    <a:gd name="connsiteX5" fmla="*/ 0 w 867258"/>
                    <a:gd name="connsiteY5" fmla="*/ 594179 h 694832"/>
                    <a:gd name="connsiteX0" fmla="*/ 0 w 867258"/>
                    <a:gd name="connsiteY0" fmla="*/ 594179 h 694832"/>
                    <a:gd name="connsiteX1" fmla="*/ 707325 w 867258"/>
                    <a:gd name="connsiteY1" fmla="*/ 0 h 694832"/>
                    <a:gd name="connsiteX2" fmla="*/ 867258 w 867258"/>
                    <a:gd name="connsiteY2" fmla="*/ 135426 h 694832"/>
                    <a:gd name="connsiteX3" fmla="*/ 184311 w 867258"/>
                    <a:gd name="connsiteY3" fmla="*/ 672601 h 694832"/>
                    <a:gd name="connsiteX4" fmla="*/ 0 w 867258"/>
                    <a:gd name="connsiteY4" fmla="*/ 594179 h 694832"/>
                    <a:gd name="connsiteX0" fmla="*/ 0 w 867258"/>
                    <a:gd name="connsiteY0" fmla="*/ 594179 h 694832"/>
                    <a:gd name="connsiteX1" fmla="*/ 707325 w 867258"/>
                    <a:gd name="connsiteY1" fmla="*/ 0 h 694832"/>
                    <a:gd name="connsiteX2" fmla="*/ 867258 w 867258"/>
                    <a:gd name="connsiteY2" fmla="*/ 135426 h 694832"/>
                    <a:gd name="connsiteX3" fmla="*/ 184311 w 867258"/>
                    <a:gd name="connsiteY3" fmla="*/ 672601 h 694832"/>
                    <a:gd name="connsiteX4" fmla="*/ 0 w 867258"/>
                    <a:gd name="connsiteY4" fmla="*/ 594179 h 694832"/>
                    <a:gd name="connsiteX0" fmla="*/ 2113 w 869371"/>
                    <a:gd name="connsiteY0" fmla="*/ 594179 h 694832"/>
                    <a:gd name="connsiteX1" fmla="*/ 709438 w 869371"/>
                    <a:gd name="connsiteY1" fmla="*/ 0 h 694832"/>
                    <a:gd name="connsiteX2" fmla="*/ 869371 w 869371"/>
                    <a:gd name="connsiteY2" fmla="*/ 135426 h 694832"/>
                    <a:gd name="connsiteX3" fmla="*/ 186424 w 869371"/>
                    <a:gd name="connsiteY3" fmla="*/ 672601 h 694832"/>
                    <a:gd name="connsiteX4" fmla="*/ 2113 w 869371"/>
                    <a:gd name="connsiteY4" fmla="*/ 594179 h 694832"/>
                    <a:gd name="connsiteX0" fmla="*/ 1296 w 1107346"/>
                    <a:gd name="connsiteY0" fmla="*/ 591968 h 694832"/>
                    <a:gd name="connsiteX1" fmla="*/ 947413 w 1107346"/>
                    <a:gd name="connsiteY1" fmla="*/ 0 h 694832"/>
                    <a:gd name="connsiteX2" fmla="*/ 1107346 w 1107346"/>
                    <a:gd name="connsiteY2" fmla="*/ 135426 h 694832"/>
                    <a:gd name="connsiteX3" fmla="*/ 424399 w 1107346"/>
                    <a:gd name="connsiteY3" fmla="*/ 672601 h 694832"/>
                    <a:gd name="connsiteX4" fmla="*/ 1296 w 1107346"/>
                    <a:gd name="connsiteY4" fmla="*/ 591968 h 694832"/>
                    <a:gd name="connsiteX0" fmla="*/ 0 w 1106050"/>
                    <a:gd name="connsiteY0" fmla="*/ 662114 h 764978"/>
                    <a:gd name="connsiteX1" fmla="*/ 410757 w 1106050"/>
                    <a:gd name="connsiteY1" fmla="*/ 35957 h 764978"/>
                    <a:gd name="connsiteX2" fmla="*/ 946117 w 1106050"/>
                    <a:gd name="connsiteY2" fmla="*/ 70146 h 764978"/>
                    <a:gd name="connsiteX3" fmla="*/ 1106050 w 1106050"/>
                    <a:gd name="connsiteY3" fmla="*/ 205572 h 764978"/>
                    <a:gd name="connsiteX4" fmla="*/ 423103 w 1106050"/>
                    <a:gd name="connsiteY4" fmla="*/ 742747 h 764978"/>
                    <a:gd name="connsiteX5" fmla="*/ 0 w 1106050"/>
                    <a:gd name="connsiteY5" fmla="*/ 662114 h 764978"/>
                    <a:gd name="connsiteX0" fmla="*/ 0 w 1106050"/>
                    <a:gd name="connsiteY0" fmla="*/ 662114 h 764978"/>
                    <a:gd name="connsiteX1" fmla="*/ 410757 w 1106050"/>
                    <a:gd name="connsiteY1" fmla="*/ 35957 h 764978"/>
                    <a:gd name="connsiteX2" fmla="*/ 946117 w 1106050"/>
                    <a:gd name="connsiteY2" fmla="*/ 70146 h 764978"/>
                    <a:gd name="connsiteX3" fmla="*/ 1106050 w 1106050"/>
                    <a:gd name="connsiteY3" fmla="*/ 205572 h 764978"/>
                    <a:gd name="connsiteX4" fmla="*/ 423103 w 1106050"/>
                    <a:gd name="connsiteY4" fmla="*/ 742747 h 764978"/>
                    <a:gd name="connsiteX5" fmla="*/ 0 w 1106050"/>
                    <a:gd name="connsiteY5" fmla="*/ 662114 h 764978"/>
                    <a:gd name="connsiteX0" fmla="*/ 0 w 1106050"/>
                    <a:gd name="connsiteY0" fmla="*/ 667855 h 770719"/>
                    <a:gd name="connsiteX1" fmla="*/ 410757 w 1106050"/>
                    <a:gd name="connsiteY1" fmla="*/ 41698 h 770719"/>
                    <a:gd name="connsiteX2" fmla="*/ 1073952 w 1106050"/>
                    <a:gd name="connsiteY2" fmla="*/ 47689 h 770719"/>
                    <a:gd name="connsiteX3" fmla="*/ 1106050 w 1106050"/>
                    <a:gd name="connsiteY3" fmla="*/ 211313 h 770719"/>
                    <a:gd name="connsiteX4" fmla="*/ 423103 w 1106050"/>
                    <a:gd name="connsiteY4" fmla="*/ 748488 h 770719"/>
                    <a:gd name="connsiteX5" fmla="*/ 0 w 1106050"/>
                    <a:gd name="connsiteY5" fmla="*/ 667855 h 770719"/>
                    <a:gd name="connsiteX0" fmla="*/ 0 w 1106050"/>
                    <a:gd name="connsiteY0" fmla="*/ 662172 h 765036"/>
                    <a:gd name="connsiteX1" fmla="*/ 410757 w 1106050"/>
                    <a:gd name="connsiteY1" fmla="*/ 36015 h 765036"/>
                    <a:gd name="connsiteX2" fmla="*/ 1073952 w 1106050"/>
                    <a:gd name="connsiteY2" fmla="*/ 42006 h 765036"/>
                    <a:gd name="connsiteX3" fmla="*/ 1106050 w 1106050"/>
                    <a:gd name="connsiteY3" fmla="*/ 205630 h 765036"/>
                    <a:gd name="connsiteX4" fmla="*/ 423103 w 1106050"/>
                    <a:gd name="connsiteY4" fmla="*/ 742805 h 765036"/>
                    <a:gd name="connsiteX5" fmla="*/ 0 w 1106050"/>
                    <a:gd name="connsiteY5" fmla="*/ 662172 h 765036"/>
                    <a:gd name="connsiteX0" fmla="*/ 0 w 1106050"/>
                    <a:gd name="connsiteY0" fmla="*/ 645284 h 748148"/>
                    <a:gd name="connsiteX1" fmla="*/ 410757 w 1106050"/>
                    <a:gd name="connsiteY1" fmla="*/ 19127 h 748148"/>
                    <a:gd name="connsiteX2" fmla="*/ 1073952 w 1106050"/>
                    <a:gd name="connsiteY2" fmla="*/ 25118 h 748148"/>
                    <a:gd name="connsiteX3" fmla="*/ 1106050 w 1106050"/>
                    <a:gd name="connsiteY3" fmla="*/ 188742 h 748148"/>
                    <a:gd name="connsiteX4" fmla="*/ 423103 w 1106050"/>
                    <a:gd name="connsiteY4" fmla="*/ 725917 h 748148"/>
                    <a:gd name="connsiteX5" fmla="*/ 0 w 1106050"/>
                    <a:gd name="connsiteY5" fmla="*/ 645284 h 748148"/>
                    <a:gd name="connsiteX0" fmla="*/ 0 w 1106050"/>
                    <a:gd name="connsiteY0" fmla="*/ 645284 h 725917"/>
                    <a:gd name="connsiteX1" fmla="*/ 410757 w 1106050"/>
                    <a:gd name="connsiteY1" fmla="*/ 19127 h 725917"/>
                    <a:gd name="connsiteX2" fmla="*/ 1073952 w 1106050"/>
                    <a:gd name="connsiteY2" fmla="*/ 25118 h 725917"/>
                    <a:gd name="connsiteX3" fmla="*/ 1106050 w 1106050"/>
                    <a:gd name="connsiteY3" fmla="*/ 188742 h 725917"/>
                    <a:gd name="connsiteX4" fmla="*/ 621101 w 1106050"/>
                    <a:gd name="connsiteY4" fmla="*/ 267020 h 725917"/>
                    <a:gd name="connsiteX5" fmla="*/ 423103 w 1106050"/>
                    <a:gd name="connsiteY5" fmla="*/ 725917 h 725917"/>
                    <a:gd name="connsiteX6" fmla="*/ 0 w 1106050"/>
                    <a:gd name="connsiteY6" fmla="*/ 645284 h 725917"/>
                    <a:gd name="connsiteX0" fmla="*/ 0 w 1106050"/>
                    <a:gd name="connsiteY0" fmla="*/ 645284 h 725917"/>
                    <a:gd name="connsiteX1" fmla="*/ 410757 w 1106050"/>
                    <a:gd name="connsiteY1" fmla="*/ 19127 h 725917"/>
                    <a:gd name="connsiteX2" fmla="*/ 1073952 w 1106050"/>
                    <a:gd name="connsiteY2" fmla="*/ 25118 h 725917"/>
                    <a:gd name="connsiteX3" fmla="*/ 1106050 w 1106050"/>
                    <a:gd name="connsiteY3" fmla="*/ 188742 h 725917"/>
                    <a:gd name="connsiteX4" fmla="*/ 621101 w 1106050"/>
                    <a:gd name="connsiteY4" fmla="*/ 267020 h 725917"/>
                    <a:gd name="connsiteX5" fmla="*/ 423103 w 1106050"/>
                    <a:gd name="connsiteY5" fmla="*/ 725917 h 725917"/>
                    <a:gd name="connsiteX6" fmla="*/ 0 w 1106050"/>
                    <a:gd name="connsiteY6" fmla="*/ 645284 h 725917"/>
                    <a:gd name="connsiteX0" fmla="*/ 0 w 1106050"/>
                    <a:gd name="connsiteY0" fmla="*/ 645284 h 725917"/>
                    <a:gd name="connsiteX1" fmla="*/ 410757 w 1106050"/>
                    <a:gd name="connsiteY1" fmla="*/ 19127 h 725917"/>
                    <a:gd name="connsiteX2" fmla="*/ 1073952 w 1106050"/>
                    <a:gd name="connsiteY2" fmla="*/ 25118 h 725917"/>
                    <a:gd name="connsiteX3" fmla="*/ 1106050 w 1106050"/>
                    <a:gd name="connsiteY3" fmla="*/ 188742 h 725917"/>
                    <a:gd name="connsiteX4" fmla="*/ 621101 w 1106050"/>
                    <a:gd name="connsiteY4" fmla="*/ 267020 h 725917"/>
                    <a:gd name="connsiteX5" fmla="*/ 423103 w 1106050"/>
                    <a:gd name="connsiteY5" fmla="*/ 725917 h 725917"/>
                    <a:gd name="connsiteX6" fmla="*/ 0 w 1106050"/>
                    <a:gd name="connsiteY6" fmla="*/ 645284 h 725917"/>
                    <a:gd name="connsiteX0" fmla="*/ 0 w 1106050"/>
                    <a:gd name="connsiteY0" fmla="*/ 645284 h 725917"/>
                    <a:gd name="connsiteX1" fmla="*/ 410757 w 1106050"/>
                    <a:gd name="connsiteY1" fmla="*/ 19127 h 725917"/>
                    <a:gd name="connsiteX2" fmla="*/ 1073952 w 1106050"/>
                    <a:gd name="connsiteY2" fmla="*/ 25118 h 725917"/>
                    <a:gd name="connsiteX3" fmla="*/ 1106050 w 1106050"/>
                    <a:gd name="connsiteY3" fmla="*/ 188742 h 725917"/>
                    <a:gd name="connsiteX4" fmla="*/ 621101 w 1106050"/>
                    <a:gd name="connsiteY4" fmla="*/ 267020 h 725917"/>
                    <a:gd name="connsiteX5" fmla="*/ 423103 w 1106050"/>
                    <a:gd name="connsiteY5" fmla="*/ 725917 h 725917"/>
                    <a:gd name="connsiteX6" fmla="*/ 0 w 1106050"/>
                    <a:gd name="connsiteY6" fmla="*/ 645284 h 725917"/>
                    <a:gd name="connsiteX0" fmla="*/ 0 w 1106050"/>
                    <a:gd name="connsiteY0" fmla="*/ 645284 h 725917"/>
                    <a:gd name="connsiteX1" fmla="*/ 410757 w 1106050"/>
                    <a:gd name="connsiteY1" fmla="*/ 19127 h 725917"/>
                    <a:gd name="connsiteX2" fmla="*/ 1073952 w 1106050"/>
                    <a:gd name="connsiteY2" fmla="*/ 25118 h 725917"/>
                    <a:gd name="connsiteX3" fmla="*/ 1106050 w 1106050"/>
                    <a:gd name="connsiteY3" fmla="*/ 188742 h 725917"/>
                    <a:gd name="connsiteX4" fmla="*/ 621101 w 1106050"/>
                    <a:gd name="connsiteY4" fmla="*/ 267020 h 725917"/>
                    <a:gd name="connsiteX5" fmla="*/ 423103 w 1106050"/>
                    <a:gd name="connsiteY5" fmla="*/ 725917 h 725917"/>
                    <a:gd name="connsiteX6" fmla="*/ 0 w 1106050"/>
                    <a:gd name="connsiteY6" fmla="*/ 645284 h 7259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06050" h="725917">
                      <a:moveTo>
                        <a:pt x="0" y="645284"/>
                      </a:moveTo>
                      <a:cubicBezTo>
                        <a:pt x="19512" y="558897"/>
                        <a:pt x="253071" y="117788"/>
                        <a:pt x="410757" y="19127"/>
                      </a:cubicBezTo>
                      <a:cubicBezTo>
                        <a:pt x="534303" y="-39830"/>
                        <a:pt x="962886" y="59556"/>
                        <a:pt x="1073952" y="25118"/>
                      </a:cubicBezTo>
                      <a:lnTo>
                        <a:pt x="1106050" y="188742"/>
                      </a:lnTo>
                      <a:cubicBezTo>
                        <a:pt x="1077645" y="226876"/>
                        <a:pt x="700724" y="310574"/>
                        <a:pt x="621101" y="267020"/>
                      </a:cubicBezTo>
                      <a:cubicBezTo>
                        <a:pt x="638717" y="426915"/>
                        <a:pt x="566102" y="704947"/>
                        <a:pt x="423103" y="725917"/>
                      </a:cubicBezTo>
                      <a:lnTo>
                        <a:pt x="0" y="645284"/>
                      </a:ln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7F9D9D9-F9CB-DBEB-1E69-F6387299379D}"/>
                  </a:ext>
                </a:extLst>
              </p:cNvPr>
              <p:cNvSpPr/>
              <p:nvPr/>
            </p:nvSpPr>
            <p:spPr>
              <a:xfrm>
                <a:off x="1914259" y="2054262"/>
                <a:ext cx="191865" cy="191865"/>
              </a:xfrm>
              <a:prstGeom prst="ellipse">
                <a:avLst/>
              </a:prstGeom>
              <a:solidFill>
                <a:srgbClr val="70AD47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231CDEC7-264B-F9AC-26D8-DF7B21228196}"/>
                  </a:ext>
                </a:extLst>
              </p:cNvPr>
              <p:cNvSpPr/>
              <p:nvPr/>
            </p:nvSpPr>
            <p:spPr>
              <a:xfrm rot="20111436">
                <a:off x="1858257" y="1549330"/>
                <a:ext cx="164264" cy="106933"/>
              </a:xfrm>
              <a:prstGeom prst="ellipse">
                <a:avLst/>
              </a:prstGeom>
              <a:solidFill>
                <a:srgbClr val="70AD47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BD7015D-E5F4-F12A-8A71-B24145D4C5EC}"/>
                  </a:ext>
                </a:extLst>
              </p:cNvPr>
              <p:cNvSpPr/>
              <p:nvPr/>
            </p:nvSpPr>
            <p:spPr>
              <a:xfrm rot="1104760">
                <a:off x="6203902" y="2915851"/>
                <a:ext cx="107131" cy="167677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B2DB59D-8081-04CF-B27E-06A4D67B1B62}"/>
                  </a:ext>
                </a:extLst>
              </p:cNvPr>
              <p:cNvSpPr/>
              <p:nvPr/>
            </p:nvSpPr>
            <p:spPr>
              <a:xfrm rot="19244671">
                <a:off x="5226562" y="2712244"/>
                <a:ext cx="107131" cy="606956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6C55975-F359-BCC3-3C16-37D080E50A5A}"/>
                  </a:ext>
                </a:extLst>
              </p:cNvPr>
              <p:cNvSpPr/>
              <p:nvPr/>
            </p:nvSpPr>
            <p:spPr>
              <a:xfrm rot="19244671">
                <a:off x="4502957" y="2769054"/>
                <a:ext cx="107131" cy="606956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6043163-D86D-4CEF-1A9A-6D5BE8A7BB45}"/>
                  </a:ext>
                </a:extLst>
              </p:cNvPr>
              <p:cNvSpPr/>
              <p:nvPr/>
            </p:nvSpPr>
            <p:spPr>
              <a:xfrm rot="17108251">
                <a:off x="2965526" y="1861951"/>
                <a:ext cx="604245" cy="875589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Rectangle 7">
                <a:extLst>
                  <a:ext uri="{FF2B5EF4-FFF2-40B4-BE49-F238E27FC236}">
                    <a16:creationId xmlns:a16="http://schemas.microsoft.com/office/drawing/2014/main" id="{5DE7ED82-E973-6F84-BDE5-F759538FCF55}"/>
                  </a:ext>
                </a:extLst>
              </p:cNvPr>
              <p:cNvSpPr/>
              <p:nvPr/>
            </p:nvSpPr>
            <p:spPr>
              <a:xfrm rot="8208646" flipH="1">
                <a:off x="4162230" y="3974647"/>
                <a:ext cx="617364" cy="500681"/>
              </a:xfrm>
              <a:custGeom>
                <a:avLst/>
                <a:gdLst>
                  <a:gd name="connsiteX0" fmla="*/ 0 w 176147"/>
                  <a:gd name="connsiteY0" fmla="*/ 0 h 167499"/>
                  <a:gd name="connsiteX1" fmla="*/ 176147 w 176147"/>
                  <a:gd name="connsiteY1" fmla="*/ 0 h 167499"/>
                  <a:gd name="connsiteX2" fmla="*/ 176147 w 176147"/>
                  <a:gd name="connsiteY2" fmla="*/ 167499 h 167499"/>
                  <a:gd name="connsiteX3" fmla="*/ 0 w 176147"/>
                  <a:gd name="connsiteY3" fmla="*/ 167499 h 167499"/>
                  <a:gd name="connsiteX4" fmla="*/ 0 w 176147"/>
                  <a:gd name="connsiteY4" fmla="*/ 0 h 167499"/>
                  <a:gd name="connsiteX0" fmla="*/ 0 w 176147"/>
                  <a:gd name="connsiteY0" fmla="*/ 0 h 186549"/>
                  <a:gd name="connsiteX1" fmla="*/ 176147 w 176147"/>
                  <a:gd name="connsiteY1" fmla="*/ 0 h 186549"/>
                  <a:gd name="connsiteX2" fmla="*/ 176147 w 176147"/>
                  <a:gd name="connsiteY2" fmla="*/ 167499 h 186549"/>
                  <a:gd name="connsiteX3" fmla="*/ 0 w 176147"/>
                  <a:gd name="connsiteY3" fmla="*/ 186549 h 186549"/>
                  <a:gd name="connsiteX4" fmla="*/ 0 w 176147"/>
                  <a:gd name="connsiteY4" fmla="*/ 0 h 186549"/>
                  <a:gd name="connsiteX0" fmla="*/ 0 w 402366"/>
                  <a:gd name="connsiteY0" fmla="*/ 159544 h 186549"/>
                  <a:gd name="connsiteX1" fmla="*/ 402366 w 402366"/>
                  <a:gd name="connsiteY1" fmla="*/ 0 h 186549"/>
                  <a:gd name="connsiteX2" fmla="*/ 402366 w 402366"/>
                  <a:gd name="connsiteY2" fmla="*/ 167499 h 186549"/>
                  <a:gd name="connsiteX3" fmla="*/ 226219 w 402366"/>
                  <a:gd name="connsiteY3" fmla="*/ 186549 h 186549"/>
                  <a:gd name="connsiteX4" fmla="*/ 0 w 402366"/>
                  <a:gd name="connsiteY4" fmla="*/ 159544 h 186549"/>
                  <a:gd name="connsiteX0" fmla="*/ 50931 w 453297"/>
                  <a:gd name="connsiteY0" fmla="*/ 234139 h 261144"/>
                  <a:gd name="connsiteX1" fmla="*/ 14419 w 453297"/>
                  <a:gd name="connsiteY1" fmla="*/ 0 h 261144"/>
                  <a:gd name="connsiteX2" fmla="*/ 453297 w 453297"/>
                  <a:gd name="connsiteY2" fmla="*/ 74595 h 261144"/>
                  <a:gd name="connsiteX3" fmla="*/ 453297 w 453297"/>
                  <a:gd name="connsiteY3" fmla="*/ 242094 h 261144"/>
                  <a:gd name="connsiteX4" fmla="*/ 277150 w 453297"/>
                  <a:gd name="connsiteY4" fmla="*/ 261144 h 261144"/>
                  <a:gd name="connsiteX5" fmla="*/ 50931 w 453297"/>
                  <a:gd name="connsiteY5" fmla="*/ 234139 h 261144"/>
                  <a:gd name="connsiteX0" fmla="*/ 50931 w 453297"/>
                  <a:gd name="connsiteY0" fmla="*/ 463255 h 490260"/>
                  <a:gd name="connsiteX1" fmla="*/ 14419 w 453297"/>
                  <a:gd name="connsiteY1" fmla="*/ 229116 h 490260"/>
                  <a:gd name="connsiteX2" fmla="*/ 185870 w 453297"/>
                  <a:gd name="connsiteY2" fmla="*/ 516 h 490260"/>
                  <a:gd name="connsiteX3" fmla="*/ 453297 w 453297"/>
                  <a:gd name="connsiteY3" fmla="*/ 303711 h 490260"/>
                  <a:gd name="connsiteX4" fmla="*/ 453297 w 453297"/>
                  <a:gd name="connsiteY4" fmla="*/ 471210 h 490260"/>
                  <a:gd name="connsiteX5" fmla="*/ 277150 w 453297"/>
                  <a:gd name="connsiteY5" fmla="*/ 490260 h 490260"/>
                  <a:gd name="connsiteX6" fmla="*/ 50931 w 453297"/>
                  <a:gd name="connsiteY6" fmla="*/ 463255 h 490260"/>
                  <a:gd name="connsiteX0" fmla="*/ 50931 w 476382"/>
                  <a:gd name="connsiteY0" fmla="*/ 463633 h 490638"/>
                  <a:gd name="connsiteX1" fmla="*/ 14419 w 476382"/>
                  <a:gd name="connsiteY1" fmla="*/ 229494 h 490638"/>
                  <a:gd name="connsiteX2" fmla="*/ 185870 w 476382"/>
                  <a:gd name="connsiteY2" fmla="*/ 894 h 490638"/>
                  <a:gd name="connsiteX3" fmla="*/ 476382 w 476382"/>
                  <a:gd name="connsiteY3" fmla="*/ 19944 h 490638"/>
                  <a:gd name="connsiteX4" fmla="*/ 453297 w 476382"/>
                  <a:gd name="connsiteY4" fmla="*/ 304089 h 490638"/>
                  <a:gd name="connsiteX5" fmla="*/ 453297 w 476382"/>
                  <a:gd name="connsiteY5" fmla="*/ 471588 h 490638"/>
                  <a:gd name="connsiteX6" fmla="*/ 277150 w 476382"/>
                  <a:gd name="connsiteY6" fmla="*/ 490638 h 490638"/>
                  <a:gd name="connsiteX7" fmla="*/ 50931 w 476382"/>
                  <a:gd name="connsiteY7" fmla="*/ 463633 h 490638"/>
                  <a:gd name="connsiteX0" fmla="*/ 50931 w 621782"/>
                  <a:gd name="connsiteY0" fmla="*/ 463633 h 490638"/>
                  <a:gd name="connsiteX1" fmla="*/ 14419 w 621782"/>
                  <a:gd name="connsiteY1" fmla="*/ 229494 h 490638"/>
                  <a:gd name="connsiteX2" fmla="*/ 185870 w 621782"/>
                  <a:gd name="connsiteY2" fmla="*/ 894 h 490638"/>
                  <a:gd name="connsiteX3" fmla="*/ 476382 w 621782"/>
                  <a:gd name="connsiteY3" fmla="*/ 19944 h 490638"/>
                  <a:gd name="connsiteX4" fmla="*/ 621638 w 621782"/>
                  <a:gd name="connsiteY4" fmla="*/ 215207 h 490638"/>
                  <a:gd name="connsiteX5" fmla="*/ 453297 w 621782"/>
                  <a:gd name="connsiteY5" fmla="*/ 304089 h 490638"/>
                  <a:gd name="connsiteX6" fmla="*/ 453297 w 621782"/>
                  <a:gd name="connsiteY6" fmla="*/ 471588 h 490638"/>
                  <a:gd name="connsiteX7" fmla="*/ 277150 w 621782"/>
                  <a:gd name="connsiteY7" fmla="*/ 490638 h 490638"/>
                  <a:gd name="connsiteX8" fmla="*/ 50931 w 621782"/>
                  <a:gd name="connsiteY8" fmla="*/ 463633 h 490638"/>
                  <a:gd name="connsiteX0" fmla="*/ 50931 w 621782"/>
                  <a:gd name="connsiteY0" fmla="*/ 463633 h 490638"/>
                  <a:gd name="connsiteX1" fmla="*/ 14419 w 621782"/>
                  <a:gd name="connsiteY1" fmla="*/ 229494 h 490638"/>
                  <a:gd name="connsiteX2" fmla="*/ 185870 w 621782"/>
                  <a:gd name="connsiteY2" fmla="*/ 894 h 490638"/>
                  <a:gd name="connsiteX3" fmla="*/ 476382 w 621782"/>
                  <a:gd name="connsiteY3" fmla="*/ 19944 h 490638"/>
                  <a:gd name="connsiteX4" fmla="*/ 621638 w 621782"/>
                  <a:gd name="connsiteY4" fmla="*/ 215207 h 490638"/>
                  <a:gd name="connsiteX5" fmla="*/ 469966 w 621782"/>
                  <a:gd name="connsiteY5" fmla="*/ 423151 h 490638"/>
                  <a:gd name="connsiteX6" fmla="*/ 453297 w 621782"/>
                  <a:gd name="connsiteY6" fmla="*/ 471588 h 490638"/>
                  <a:gd name="connsiteX7" fmla="*/ 277150 w 621782"/>
                  <a:gd name="connsiteY7" fmla="*/ 490638 h 490638"/>
                  <a:gd name="connsiteX8" fmla="*/ 50931 w 621782"/>
                  <a:gd name="connsiteY8" fmla="*/ 463633 h 490638"/>
                  <a:gd name="connsiteX0" fmla="*/ 50931 w 621782"/>
                  <a:gd name="connsiteY0" fmla="*/ 463633 h 490638"/>
                  <a:gd name="connsiteX1" fmla="*/ 14419 w 621782"/>
                  <a:gd name="connsiteY1" fmla="*/ 229494 h 490638"/>
                  <a:gd name="connsiteX2" fmla="*/ 185870 w 621782"/>
                  <a:gd name="connsiteY2" fmla="*/ 894 h 490638"/>
                  <a:gd name="connsiteX3" fmla="*/ 476382 w 621782"/>
                  <a:gd name="connsiteY3" fmla="*/ 19944 h 490638"/>
                  <a:gd name="connsiteX4" fmla="*/ 621638 w 621782"/>
                  <a:gd name="connsiteY4" fmla="*/ 215207 h 490638"/>
                  <a:gd name="connsiteX5" fmla="*/ 469966 w 621782"/>
                  <a:gd name="connsiteY5" fmla="*/ 423151 h 490638"/>
                  <a:gd name="connsiteX6" fmla="*/ 453297 w 621782"/>
                  <a:gd name="connsiteY6" fmla="*/ 471588 h 490638"/>
                  <a:gd name="connsiteX7" fmla="*/ 277150 w 621782"/>
                  <a:gd name="connsiteY7" fmla="*/ 490638 h 490638"/>
                  <a:gd name="connsiteX8" fmla="*/ 50931 w 621782"/>
                  <a:gd name="connsiteY8" fmla="*/ 463633 h 490638"/>
                  <a:gd name="connsiteX0" fmla="*/ 50931 w 621782"/>
                  <a:gd name="connsiteY0" fmla="*/ 463633 h 490638"/>
                  <a:gd name="connsiteX1" fmla="*/ 14419 w 621782"/>
                  <a:gd name="connsiteY1" fmla="*/ 229494 h 490638"/>
                  <a:gd name="connsiteX2" fmla="*/ 185870 w 621782"/>
                  <a:gd name="connsiteY2" fmla="*/ 894 h 490638"/>
                  <a:gd name="connsiteX3" fmla="*/ 476382 w 621782"/>
                  <a:gd name="connsiteY3" fmla="*/ 19944 h 490638"/>
                  <a:gd name="connsiteX4" fmla="*/ 621638 w 621782"/>
                  <a:gd name="connsiteY4" fmla="*/ 215207 h 490638"/>
                  <a:gd name="connsiteX5" fmla="*/ 474729 w 621782"/>
                  <a:gd name="connsiteY5" fmla="*/ 437439 h 490638"/>
                  <a:gd name="connsiteX6" fmla="*/ 453297 w 621782"/>
                  <a:gd name="connsiteY6" fmla="*/ 471588 h 490638"/>
                  <a:gd name="connsiteX7" fmla="*/ 277150 w 621782"/>
                  <a:gd name="connsiteY7" fmla="*/ 490638 h 490638"/>
                  <a:gd name="connsiteX8" fmla="*/ 50931 w 621782"/>
                  <a:gd name="connsiteY8" fmla="*/ 463633 h 490638"/>
                  <a:gd name="connsiteX0" fmla="*/ 50931 w 621782"/>
                  <a:gd name="connsiteY0" fmla="*/ 463633 h 490638"/>
                  <a:gd name="connsiteX1" fmla="*/ 14419 w 621782"/>
                  <a:gd name="connsiteY1" fmla="*/ 229494 h 490638"/>
                  <a:gd name="connsiteX2" fmla="*/ 185870 w 621782"/>
                  <a:gd name="connsiteY2" fmla="*/ 894 h 490638"/>
                  <a:gd name="connsiteX3" fmla="*/ 476382 w 621782"/>
                  <a:gd name="connsiteY3" fmla="*/ 19944 h 490638"/>
                  <a:gd name="connsiteX4" fmla="*/ 621638 w 621782"/>
                  <a:gd name="connsiteY4" fmla="*/ 215207 h 490638"/>
                  <a:gd name="connsiteX5" fmla="*/ 474729 w 621782"/>
                  <a:gd name="connsiteY5" fmla="*/ 437439 h 490638"/>
                  <a:gd name="connsiteX6" fmla="*/ 450916 w 621782"/>
                  <a:gd name="connsiteY6" fmla="*/ 483494 h 490638"/>
                  <a:gd name="connsiteX7" fmla="*/ 277150 w 621782"/>
                  <a:gd name="connsiteY7" fmla="*/ 490638 h 490638"/>
                  <a:gd name="connsiteX8" fmla="*/ 50931 w 621782"/>
                  <a:gd name="connsiteY8" fmla="*/ 463633 h 490638"/>
                  <a:gd name="connsiteX0" fmla="*/ 50931 w 621782"/>
                  <a:gd name="connsiteY0" fmla="*/ 463633 h 490638"/>
                  <a:gd name="connsiteX1" fmla="*/ 14419 w 621782"/>
                  <a:gd name="connsiteY1" fmla="*/ 229494 h 490638"/>
                  <a:gd name="connsiteX2" fmla="*/ 185870 w 621782"/>
                  <a:gd name="connsiteY2" fmla="*/ 894 h 490638"/>
                  <a:gd name="connsiteX3" fmla="*/ 476382 w 621782"/>
                  <a:gd name="connsiteY3" fmla="*/ 19944 h 490638"/>
                  <a:gd name="connsiteX4" fmla="*/ 621638 w 621782"/>
                  <a:gd name="connsiteY4" fmla="*/ 215207 h 490638"/>
                  <a:gd name="connsiteX5" fmla="*/ 474729 w 621782"/>
                  <a:gd name="connsiteY5" fmla="*/ 437439 h 490638"/>
                  <a:gd name="connsiteX6" fmla="*/ 450916 w 621782"/>
                  <a:gd name="connsiteY6" fmla="*/ 483494 h 490638"/>
                  <a:gd name="connsiteX7" fmla="*/ 277150 w 621782"/>
                  <a:gd name="connsiteY7" fmla="*/ 490638 h 490638"/>
                  <a:gd name="connsiteX8" fmla="*/ 50931 w 621782"/>
                  <a:gd name="connsiteY8" fmla="*/ 463633 h 490638"/>
                  <a:gd name="connsiteX0" fmla="*/ 50931 w 612266"/>
                  <a:gd name="connsiteY0" fmla="*/ 463633 h 490638"/>
                  <a:gd name="connsiteX1" fmla="*/ 14419 w 612266"/>
                  <a:gd name="connsiteY1" fmla="*/ 229494 h 490638"/>
                  <a:gd name="connsiteX2" fmla="*/ 185870 w 612266"/>
                  <a:gd name="connsiteY2" fmla="*/ 894 h 490638"/>
                  <a:gd name="connsiteX3" fmla="*/ 476382 w 612266"/>
                  <a:gd name="connsiteY3" fmla="*/ 19944 h 490638"/>
                  <a:gd name="connsiteX4" fmla="*/ 612113 w 612266"/>
                  <a:gd name="connsiteY4" fmla="*/ 200919 h 490638"/>
                  <a:gd name="connsiteX5" fmla="*/ 474729 w 612266"/>
                  <a:gd name="connsiteY5" fmla="*/ 437439 h 490638"/>
                  <a:gd name="connsiteX6" fmla="*/ 450916 w 612266"/>
                  <a:gd name="connsiteY6" fmla="*/ 483494 h 490638"/>
                  <a:gd name="connsiteX7" fmla="*/ 277150 w 612266"/>
                  <a:gd name="connsiteY7" fmla="*/ 490638 h 490638"/>
                  <a:gd name="connsiteX8" fmla="*/ 50931 w 612266"/>
                  <a:gd name="connsiteY8" fmla="*/ 463633 h 490638"/>
                  <a:gd name="connsiteX0" fmla="*/ 50931 w 612187"/>
                  <a:gd name="connsiteY0" fmla="*/ 463633 h 490638"/>
                  <a:gd name="connsiteX1" fmla="*/ 14419 w 612187"/>
                  <a:gd name="connsiteY1" fmla="*/ 229494 h 490638"/>
                  <a:gd name="connsiteX2" fmla="*/ 185870 w 612187"/>
                  <a:gd name="connsiteY2" fmla="*/ 894 h 490638"/>
                  <a:gd name="connsiteX3" fmla="*/ 476382 w 612187"/>
                  <a:gd name="connsiteY3" fmla="*/ 19944 h 490638"/>
                  <a:gd name="connsiteX4" fmla="*/ 612113 w 612187"/>
                  <a:gd name="connsiteY4" fmla="*/ 200919 h 490638"/>
                  <a:gd name="connsiteX5" fmla="*/ 474729 w 612187"/>
                  <a:gd name="connsiteY5" fmla="*/ 437439 h 490638"/>
                  <a:gd name="connsiteX6" fmla="*/ 450916 w 612187"/>
                  <a:gd name="connsiteY6" fmla="*/ 483494 h 490638"/>
                  <a:gd name="connsiteX7" fmla="*/ 277150 w 612187"/>
                  <a:gd name="connsiteY7" fmla="*/ 490638 h 490638"/>
                  <a:gd name="connsiteX8" fmla="*/ 50931 w 612187"/>
                  <a:gd name="connsiteY8" fmla="*/ 463633 h 490638"/>
                  <a:gd name="connsiteX0" fmla="*/ 50931 w 612113"/>
                  <a:gd name="connsiteY0" fmla="*/ 463633 h 490638"/>
                  <a:gd name="connsiteX1" fmla="*/ 14419 w 612113"/>
                  <a:gd name="connsiteY1" fmla="*/ 229494 h 490638"/>
                  <a:gd name="connsiteX2" fmla="*/ 185870 w 612113"/>
                  <a:gd name="connsiteY2" fmla="*/ 894 h 490638"/>
                  <a:gd name="connsiteX3" fmla="*/ 476382 w 612113"/>
                  <a:gd name="connsiteY3" fmla="*/ 19944 h 490638"/>
                  <a:gd name="connsiteX4" fmla="*/ 612113 w 612113"/>
                  <a:gd name="connsiteY4" fmla="*/ 200919 h 490638"/>
                  <a:gd name="connsiteX5" fmla="*/ 474729 w 612113"/>
                  <a:gd name="connsiteY5" fmla="*/ 437439 h 490638"/>
                  <a:gd name="connsiteX6" fmla="*/ 450916 w 612113"/>
                  <a:gd name="connsiteY6" fmla="*/ 483494 h 490638"/>
                  <a:gd name="connsiteX7" fmla="*/ 277150 w 612113"/>
                  <a:gd name="connsiteY7" fmla="*/ 490638 h 490638"/>
                  <a:gd name="connsiteX8" fmla="*/ 50931 w 612113"/>
                  <a:gd name="connsiteY8" fmla="*/ 463633 h 490638"/>
                  <a:gd name="connsiteX0" fmla="*/ 50931 w 612113"/>
                  <a:gd name="connsiteY0" fmla="*/ 463633 h 490638"/>
                  <a:gd name="connsiteX1" fmla="*/ 14419 w 612113"/>
                  <a:gd name="connsiteY1" fmla="*/ 229494 h 490638"/>
                  <a:gd name="connsiteX2" fmla="*/ 185870 w 612113"/>
                  <a:gd name="connsiteY2" fmla="*/ 894 h 490638"/>
                  <a:gd name="connsiteX3" fmla="*/ 476382 w 612113"/>
                  <a:gd name="connsiteY3" fmla="*/ 19944 h 490638"/>
                  <a:gd name="connsiteX4" fmla="*/ 428757 w 612113"/>
                  <a:gd name="connsiteY4" fmla="*/ 241401 h 490638"/>
                  <a:gd name="connsiteX5" fmla="*/ 612113 w 612113"/>
                  <a:gd name="connsiteY5" fmla="*/ 200919 h 490638"/>
                  <a:gd name="connsiteX6" fmla="*/ 474729 w 612113"/>
                  <a:gd name="connsiteY6" fmla="*/ 437439 h 490638"/>
                  <a:gd name="connsiteX7" fmla="*/ 450916 w 612113"/>
                  <a:gd name="connsiteY7" fmla="*/ 483494 h 490638"/>
                  <a:gd name="connsiteX8" fmla="*/ 277150 w 612113"/>
                  <a:gd name="connsiteY8" fmla="*/ 490638 h 490638"/>
                  <a:gd name="connsiteX9" fmla="*/ 50931 w 612113"/>
                  <a:gd name="connsiteY9" fmla="*/ 463633 h 490638"/>
                  <a:gd name="connsiteX0" fmla="*/ 50931 w 612113"/>
                  <a:gd name="connsiteY0" fmla="*/ 463633 h 490638"/>
                  <a:gd name="connsiteX1" fmla="*/ 14419 w 612113"/>
                  <a:gd name="connsiteY1" fmla="*/ 229494 h 490638"/>
                  <a:gd name="connsiteX2" fmla="*/ 185870 w 612113"/>
                  <a:gd name="connsiteY2" fmla="*/ 894 h 490638"/>
                  <a:gd name="connsiteX3" fmla="*/ 476382 w 612113"/>
                  <a:gd name="connsiteY3" fmla="*/ 19944 h 490638"/>
                  <a:gd name="connsiteX4" fmla="*/ 428757 w 612113"/>
                  <a:gd name="connsiteY4" fmla="*/ 241401 h 490638"/>
                  <a:gd name="connsiteX5" fmla="*/ 612113 w 612113"/>
                  <a:gd name="connsiteY5" fmla="*/ 200919 h 490638"/>
                  <a:gd name="connsiteX6" fmla="*/ 474729 w 612113"/>
                  <a:gd name="connsiteY6" fmla="*/ 437439 h 490638"/>
                  <a:gd name="connsiteX7" fmla="*/ 450916 w 612113"/>
                  <a:gd name="connsiteY7" fmla="*/ 483494 h 490638"/>
                  <a:gd name="connsiteX8" fmla="*/ 277150 w 612113"/>
                  <a:gd name="connsiteY8" fmla="*/ 490638 h 490638"/>
                  <a:gd name="connsiteX9" fmla="*/ 50931 w 612113"/>
                  <a:gd name="connsiteY9" fmla="*/ 463633 h 490638"/>
                  <a:gd name="connsiteX0" fmla="*/ 50931 w 612113"/>
                  <a:gd name="connsiteY0" fmla="*/ 463633 h 490638"/>
                  <a:gd name="connsiteX1" fmla="*/ 14419 w 612113"/>
                  <a:gd name="connsiteY1" fmla="*/ 229494 h 490638"/>
                  <a:gd name="connsiteX2" fmla="*/ 185870 w 612113"/>
                  <a:gd name="connsiteY2" fmla="*/ 894 h 490638"/>
                  <a:gd name="connsiteX3" fmla="*/ 476382 w 612113"/>
                  <a:gd name="connsiteY3" fmla="*/ 19944 h 490638"/>
                  <a:gd name="connsiteX4" fmla="*/ 428757 w 612113"/>
                  <a:gd name="connsiteY4" fmla="*/ 241401 h 490638"/>
                  <a:gd name="connsiteX5" fmla="*/ 612113 w 612113"/>
                  <a:gd name="connsiteY5" fmla="*/ 200919 h 490638"/>
                  <a:gd name="connsiteX6" fmla="*/ 474729 w 612113"/>
                  <a:gd name="connsiteY6" fmla="*/ 437439 h 490638"/>
                  <a:gd name="connsiteX7" fmla="*/ 450916 w 612113"/>
                  <a:gd name="connsiteY7" fmla="*/ 483494 h 490638"/>
                  <a:gd name="connsiteX8" fmla="*/ 277150 w 612113"/>
                  <a:gd name="connsiteY8" fmla="*/ 490638 h 490638"/>
                  <a:gd name="connsiteX9" fmla="*/ 50931 w 612113"/>
                  <a:gd name="connsiteY9" fmla="*/ 463633 h 490638"/>
                  <a:gd name="connsiteX0" fmla="*/ 50931 w 612113"/>
                  <a:gd name="connsiteY0" fmla="*/ 463633 h 490638"/>
                  <a:gd name="connsiteX1" fmla="*/ 14419 w 612113"/>
                  <a:gd name="connsiteY1" fmla="*/ 229494 h 490638"/>
                  <a:gd name="connsiteX2" fmla="*/ 185870 w 612113"/>
                  <a:gd name="connsiteY2" fmla="*/ 894 h 490638"/>
                  <a:gd name="connsiteX3" fmla="*/ 462094 w 612113"/>
                  <a:gd name="connsiteY3" fmla="*/ 19944 h 490638"/>
                  <a:gd name="connsiteX4" fmla="*/ 428757 w 612113"/>
                  <a:gd name="connsiteY4" fmla="*/ 241401 h 490638"/>
                  <a:gd name="connsiteX5" fmla="*/ 612113 w 612113"/>
                  <a:gd name="connsiteY5" fmla="*/ 200919 h 490638"/>
                  <a:gd name="connsiteX6" fmla="*/ 474729 w 612113"/>
                  <a:gd name="connsiteY6" fmla="*/ 437439 h 490638"/>
                  <a:gd name="connsiteX7" fmla="*/ 450916 w 612113"/>
                  <a:gd name="connsiteY7" fmla="*/ 483494 h 490638"/>
                  <a:gd name="connsiteX8" fmla="*/ 277150 w 612113"/>
                  <a:gd name="connsiteY8" fmla="*/ 490638 h 490638"/>
                  <a:gd name="connsiteX9" fmla="*/ 50931 w 612113"/>
                  <a:gd name="connsiteY9" fmla="*/ 463633 h 490638"/>
                  <a:gd name="connsiteX0" fmla="*/ 50931 w 612113"/>
                  <a:gd name="connsiteY0" fmla="*/ 466225 h 493230"/>
                  <a:gd name="connsiteX1" fmla="*/ 14419 w 612113"/>
                  <a:gd name="connsiteY1" fmla="*/ 232086 h 493230"/>
                  <a:gd name="connsiteX2" fmla="*/ 185870 w 612113"/>
                  <a:gd name="connsiteY2" fmla="*/ 3486 h 493230"/>
                  <a:gd name="connsiteX3" fmla="*/ 288264 w 612113"/>
                  <a:gd name="connsiteY3" fmla="*/ 210655 h 493230"/>
                  <a:gd name="connsiteX4" fmla="*/ 462094 w 612113"/>
                  <a:gd name="connsiteY4" fmla="*/ 22536 h 493230"/>
                  <a:gd name="connsiteX5" fmla="*/ 428757 w 612113"/>
                  <a:gd name="connsiteY5" fmla="*/ 243993 h 493230"/>
                  <a:gd name="connsiteX6" fmla="*/ 612113 w 612113"/>
                  <a:gd name="connsiteY6" fmla="*/ 203511 h 493230"/>
                  <a:gd name="connsiteX7" fmla="*/ 474729 w 612113"/>
                  <a:gd name="connsiteY7" fmla="*/ 440031 h 493230"/>
                  <a:gd name="connsiteX8" fmla="*/ 450916 w 612113"/>
                  <a:gd name="connsiteY8" fmla="*/ 486086 h 493230"/>
                  <a:gd name="connsiteX9" fmla="*/ 277150 w 612113"/>
                  <a:gd name="connsiteY9" fmla="*/ 493230 h 493230"/>
                  <a:gd name="connsiteX10" fmla="*/ 50931 w 612113"/>
                  <a:gd name="connsiteY10" fmla="*/ 466225 h 493230"/>
                  <a:gd name="connsiteX0" fmla="*/ 50931 w 612113"/>
                  <a:gd name="connsiteY0" fmla="*/ 466532 h 493537"/>
                  <a:gd name="connsiteX1" fmla="*/ 14419 w 612113"/>
                  <a:gd name="connsiteY1" fmla="*/ 232393 h 493537"/>
                  <a:gd name="connsiteX2" fmla="*/ 185870 w 612113"/>
                  <a:gd name="connsiteY2" fmla="*/ 3793 h 493537"/>
                  <a:gd name="connsiteX3" fmla="*/ 288264 w 612113"/>
                  <a:gd name="connsiteY3" fmla="*/ 210962 h 493537"/>
                  <a:gd name="connsiteX4" fmla="*/ 462094 w 612113"/>
                  <a:gd name="connsiteY4" fmla="*/ 22843 h 493537"/>
                  <a:gd name="connsiteX5" fmla="*/ 428757 w 612113"/>
                  <a:gd name="connsiteY5" fmla="*/ 244300 h 493537"/>
                  <a:gd name="connsiteX6" fmla="*/ 612113 w 612113"/>
                  <a:gd name="connsiteY6" fmla="*/ 203818 h 493537"/>
                  <a:gd name="connsiteX7" fmla="*/ 474729 w 612113"/>
                  <a:gd name="connsiteY7" fmla="*/ 440338 h 493537"/>
                  <a:gd name="connsiteX8" fmla="*/ 450916 w 612113"/>
                  <a:gd name="connsiteY8" fmla="*/ 486393 h 493537"/>
                  <a:gd name="connsiteX9" fmla="*/ 277150 w 612113"/>
                  <a:gd name="connsiteY9" fmla="*/ 493537 h 493537"/>
                  <a:gd name="connsiteX10" fmla="*/ 50931 w 612113"/>
                  <a:gd name="connsiteY10" fmla="*/ 466532 h 493537"/>
                  <a:gd name="connsiteX0" fmla="*/ 50931 w 612113"/>
                  <a:gd name="connsiteY0" fmla="*/ 466532 h 493537"/>
                  <a:gd name="connsiteX1" fmla="*/ 14419 w 612113"/>
                  <a:gd name="connsiteY1" fmla="*/ 232393 h 493537"/>
                  <a:gd name="connsiteX2" fmla="*/ 185870 w 612113"/>
                  <a:gd name="connsiteY2" fmla="*/ 3793 h 493537"/>
                  <a:gd name="connsiteX3" fmla="*/ 288264 w 612113"/>
                  <a:gd name="connsiteY3" fmla="*/ 210962 h 493537"/>
                  <a:gd name="connsiteX4" fmla="*/ 462094 w 612113"/>
                  <a:gd name="connsiteY4" fmla="*/ 22843 h 493537"/>
                  <a:gd name="connsiteX5" fmla="*/ 428757 w 612113"/>
                  <a:gd name="connsiteY5" fmla="*/ 244300 h 493537"/>
                  <a:gd name="connsiteX6" fmla="*/ 612113 w 612113"/>
                  <a:gd name="connsiteY6" fmla="*/ 203818 h 493537"/>
                  <a:gd name="connsiteX7" fmla="*/ 474729 w 612113"/>
                  <a:gd name="connsiteY7" fmla="*/ 440338 h 493537"/>
                  <a:gd name="connsiteX8" fmla="*/ 450916 w 612113"/>
                  <a:gd name="connsiteY8" fmla="*/ 486393 h 493537"/>
                  <a:gd name="connsiteX9" fmla="*/ 277150 w 612113"/>
                  <a:gd name="connsiteY9" fmla="*/ 493537 h 493537"/>
                  <a:gd name="connsiteX10" fmla="*/ 50931 w 612113"/>
                  <a:gd name="connsiteY10" fmla="*/ 466532 h 493537"/>
                  <a:gd name="connsiteX0" fmla="*/ 50931 w 612113"/>
                  <a:gd name="connsiteY0" fmla="*/ 466532 h 493537"/>
                  <a:gd name="connsiteX1" fmla="*/ 14419 w 612113"/>
                  <a:gd name="connsiteY1" fmla="*/ 232393 h 493537"/>
                  <a:gd name="connsiteX2" fmla="*/ 185870 w 612113"/>
                  <a:gd name="connsiteY2" fmla="*/ 3793 h 493537"/>
                  <a:gd name="connsiteX3" fmla="*/ 288264 w 612113"/>
                  <a:gd name="connsiteY3" fmla="*/ 210962 h 493537"/>
                  <a:gd name="connsiteX4" fmla="*/ 462094 w 612113"/>
                  <a:gd name="connsiteY4" fmla="*/ 22843 h 493537"/>
                  <a:gd name="connsiteX5" fmla="*/ 428757 w 612113"/>
                  <a:gd name="connsiteY5" fmla="*/ 244300 h 493537"/>
                  <a:gd name="connsiteX6" fmla="*/ 612113 w 612113"/>
                  <a:gd name="connsiteY6" fmla="*/ 203818 h 493537"/>
                  <a:gd name="connsiteX7" fmla="*/ 474729 w 612113"/>
                  <a:gd name="connsiteY7" fmla="*/ 440338 h 493537"/>
                  <a:gd name="connsiteX8" fmla="*/ 450916 w 612113"/>
                  <a:gd name="connsiteY8" fmla="*/ 486393 h 493537"/>
                  <a:gd name="connsiteX9" fmla="*/ 277150 w 612113"/>
                  <a:gd name="connsiteY9" fmla="*/ 493537 h 493537"/>
                  <a:gd name="connsiteX10" fmla="*/ 50931 w 612113"/>
                  <a:gd name="connsiteY10" fmla="*/ 466532 h 493537"/>
                  <a:gd name="connsiteX0" fmla="*/ 50931 w 612113"/>
                  <a:gd name="connsiteY0" fmla="*/ 466532 h 493537"/>
                  <a:gd name="connsiteX1" fmla="*/ 14419 w 612113"/>
                  <a:gd name="connsiteY1" fmla="*/ 232393 h 493537"/>
                  <a:gd name="connsiteX2" fmla="*/ 185870 w 612113"/>
                  <a:gd name="connsiteY2" fmla="*/ 3793 h 493537"/>
                  <a:gd name="connsiteX3" fmla="*/ 288264 w 612113"/>
                  <a:gd name="connsiteY3" fmla="*/ 210962 h 493537"/>
                  <a:gd name="connsiteX4" fmla="*/ 462094 w 612113"/>
                  <a:gd name="connsiteY4" fmla="*/ 22843 h 493537"/>
                  <a:gd name="connsiteX5" fmla="*/ 428757 w 612113"/>
                  <a:gd name="connsiteY5" fmla="*/ 244300 h 493537"/>
                  <a:gd name="connsiteX6" fmla="*/ 612113 w 612113"/>
                  <a:gd name="connsiteY6" fmla="*/ 203818 h 493537"/>
                  <a:gd name="connsiteX7" fmla="*/ 474729 w 612113"/>
                  <a:gd name="connsiteY7" fmla="*/ 440338 h 493537"/>
                  <a:gd name="connsiteX8" fmla="*/ 450916 w 612113"/>
                  <a:gd name="connsiteY8" fmla="*/ 486393 h 493537"/>
                  <a:gd name="connsiteX9" fmla="*/ 277150 w 612113"/>
                  <a:gd name="connsiteY9" fmla="*/ 493537 h 493537"/>
                  <a:gd name="connsiteX10" fmla="*/ 50931 w 612113"/>
                  <a:gd name="connsiteY10" fmla="*/ 466532 h 493537"/>
                  <a:gd name="connsiteX0" fmla="*/ 50931 w 612113"/>
                  <a:gd name="connsiteY0" fmla="*/ 466532 h 493537"/>
                  <a:gd name="connsiteX1" fmla="*/ 14419 w 612113"/>
                  <a:gd name="connsiteY1" fmla="*/ 232393 h 493537"/>
                  <a:gd name="connsiteX2" fmla="*/ 188251 w 612113"/>
                  <a:gd name="connsiteY2" fmla="*/ 308594 h 493537"/>
                  <a:gd name="connsiteX3" fmla="*/ 185870 w 612113"/>
                  <a:gd name="connsiteY3" fmla="*/ 3793 h 493537"/>
                  <a:gd name="connsiteX4" fmla="*/ 288264 w 612113"/>
                  <a:gd name="connsiteY4" fmla="*/ 210962 h 493537"/>
                  <a:gd name="connsiteX5" fmla="*/ 462094 w 612113"/>
                  <a:gd name="connsiteY5" fmla="*/ 22843 h 493537"/>
                  <a:gd name="connsiteX6" fmla="*/ 428757 w 612113"/>
                  <a:gd name="connsiteY6" fmla="*/ 244300 h 493537"/>
                  <a:gd name="connsiteX7" fmla="*/ 612113 w 612113"/>
                  <a:gd name="connsiteY7" fmla="*/ 203818 h 493537"/>
                  <a:gd name="connsiteX8" fmla="*/ 474729 w 612113"/>
                  <a:gd name="connsiteY8" fmla="*/ 440338 h 493537"/>
                  <a:gd name="connsiteX9" fmla="*/ 450916 w 612113"/>
                  <a:gd name="connsiteY9" fmla="*/ 486393 h 493537"/>
                  <a:gd name="connsiteX10" fmla="*/ 277150 w 612113"/>
                  <a:gd name="connsiteY10" fmla="*/ 493537 h 493537"/>
                  <a:gd name="connsiteX11" fmla="*/ 50931 w 612113"/>
                  <a:gd name="connsiteY11" fmla="*/ 466532 h 493537"/>
                  <a:gd name="connsiteX0" fmla="*/ 50931 w 612113"/>
                  <a:gd name="connsiteY0" fmla="*/ 466532 h 493537"/>
                  <a:gd name="connsiteX1" fmla="*/ 14419 w 612113"/>
                  <a:gd name="connsiteY1" fmla="*/ 232393 h 493537"/>
                  <a:gd name="connsiteX2" fmla="*/ 188251 w 612113"/>
                  <a:gd name="connsiteY2" fmla="*/ 308594 h 493537"/>
                  <a:gd name="connsiteX3" fmla="*/ 185870 w 612113"/>
                  <a:gd name="connsiteY3" fmla="*/ 3793 h 493537"/>
                  <a:gd name="connsiteX4" fmla="*/ 288264 w 612113"/>
                  <a:gd name="connsiteY4" fmla="*/ 210962 h 493537"/>
                  <a:gd name="connsiteX5" fmla="*/ 462094 w 612113"/>
                  <a:gd name="connsiteY5" fmla="*/ 22843 h 493537"/>
                  <a:gd name="connsiteX6" fmla="*/ 428757 w 612113"/>
                  <a:gd name="connsiteY6" fmla="*/ 244300 h 493537"/>
                  <a:gd name="connsiteX7" fmla="*/ 612113 w 612113"/>
                  <a:gd name="connsiteY7" fmla="*/ 203818 h 493537"/>
                  <a:gd name="connsiteX8" fmla="*/ 474729 w 612113"/>
                  <a:gd name="connsiteY8" fmla="*/ 440338 h 493537"/>
                  <a:gd name="connsiteX9" fmla="*/ 450916 w 612113"/>
                  <a:gd name="connsiteY9" fmla="*/ 486393 h 493537"/>
                  <a:gd name="connsiteX10" fmla="*/ 277150 w 612113"/>
                  <a:gd name="connsiteY10" fmla="*/ 493537 h 493537"/>
                  <a:gd name="connsiteX11" fmla="*/ 50931 w 612113"/>
                  <a:gd name="connsiteY11" fmla="*/ 466532 h 493537"/>
                  <a:gd name="connsiteX0" fmla="*/ 50931 w 612113"/>
                  <a:gd name="connsiteY0" fmla="*/ 466532 h 493537"/>
                  <a:gd name="connsiteX1" fmla="*/ 14419 w 612113"/>
                  <a:gd name="connsiteY1" fmla="*/ 232393 h 493537"/>
                  <a:gd name="connsiteX2" fmla="*/ 188251 w 612113"/>
                  <a:gd name="connsiteY2" fmla="*/ 308594 h 493537"/>
                  <a:gd name="connsiteX3" fmla="*/ 185870 w 612113"/>
                  <a:gd name="connsiteY3" fmla="*/ 3793 h 493537"/>
                  <a:gd name="connsiteX4" fmla="*/ 288264 w 612113"/>
                  <a:gd name="connsiteY4" fmla="*/ 210962 h 493537"/>
                  <a:gd name="connsiteX5" fmla="*/ 462094 w 612113"/>
                  <a:gd name="connsiteY5" fmla="*/ 22843 h 493537"/>
                  <a:gd name="connsiteX6" fmla="*/ 428757 w 612113"/>
                  <a:gd name="connsiteY6" fmla="*/ 244300 h 493537"/>
                  <a:gd name="connsiteX7" fmla="*/ 612113 w 612113"/>
                  <a:gd name="connsiteY7" fmla="*/ 203818 h 493537"/>
                  <a:gd name="connsiteX8" fmla="*/ 474729 w 612113"/>
                  <a:gd name="connsiteY8" fmla="*/ 440338 h 493537"/>
                  <a:gd name="connsiteX9" fmla="*/ 450916 w 612113"/>
                  <a:gd name="connsiteY9" fmla="*/ 486393 h 493537"/>
                  <a:gd name="connsiteX10" fmla="*/ 277150 w 612113"/>
                  <a:gd name="connsiteY10" fmla="*/ 493537 h 493537"/>
                  <a:gd name="connsiteX11" fmla="*/ 50931 w 612113"/>
                  <a:gd name="connsiteY11" fmla="*/ 466532 h 493537"/>
                  <a:gd name="connsiteX0" fmla="*/ 50931 w 612113"/>
                  <a:gd name="connsiteY0" fmla="*/ 466532 h 493537"/>
                  <a:gd name="connsiteX1" fmla="*/ 14419 w 612113"/>
                  <a:gd name="connsiteY1" fmla="*/ 232393 h 493537"/>
                  <a:gd name="connsiteX2" fmla="*/ 188251 w 612113"/>
                  <a:gd name="connsiteY2" fmla="*/ 308594 h 493537"/>
                  <a:gd name="connsiteX3" fmla="*/ 185870 w 612113"/>
                  <a:gd name="connsiteY3" fmla="*/ 3793 h 493537"/>
                  <a:gd name="connsiteX4" fmla="*/ 288264 w 612113"/>
                  <a:gd name="connsiteY4" fmla="*/ 210962 h 493537"/>
                  <a:gd name="connsiteX5" fmla="*/ 462094 w 612113"/>
                  <a:gd name="connsiteY5" fmla="*/ 22843 h 493537"/>
                  <a:gd name="connsiteX6" fmla="*/ 428757 w 612113"/>
                  <a:gd name="connsiteY6" fmla="*/ 244300 h 493537"/>
                  <a:gd name="connsiteX7" fmla="*/ 612113 w 612113"/>
                  <a:gd name="connsiteY7" fmla="*/ 203818 h 493537"/>
                  <a:gd name="connsiteX8" fmla="*/ 474729 w 612113"/>
                  <a:gd name="connsiteY8" fmla="*/ 440338 h 493537"/>
                  <a:gd name="connsiteX9" fmla="*/ 450916 w 612113"/>
                  <a:gd name="connsiteY9" fmla="*/ 486393 h 493537"/>
                  <a:gd name="connsiteX10" fmla="*/ 277150 w 612113"/>
                  <a:gd name="connsiteY10" fmla="*/ 493537 h 493537"/>
                  <a:gd name="connsiteX11" fmla="*/ 50931 w 612113"/>
                  <a:gd name="connsiteY11" fmla="*/ 466532 h 493537"/>
                  <a:gd name="connsiteX0" fmla="*/ 49297 w 610479"/>
                  <a:gd name="connsiteY0" fmla="*/ 466532 h 493537"/>
                  <a:gd name="connsiteX1" fmla="*/ 12785 w 610479"/>
                  <a:gd name="connsiteY1" fmla="*/ 232393 h 493537"/>
                  <a:gd name="connsiteX2" fmla="*/ 186617 w 610479"/>
                  <a:gd name="connsiteY2" fmla="*/ 308594 h 493537"/>
                  <a:gd name="connsiteX3" fmla="*/ 184236 w 610479"/>
                  <a:gd name="connsiteY3" fmla="*/ 3793 h 493537"/>
                  <a:gd name="connsiteX4" fmla="*/ 286630 w 610479"/>
                  <a:gd name="connsiteY4" fmla="*/ 210962 h 493537"/>
                  <a:gd name="connsiteX5" fmla="*/ 460460 w 610479"/>
                  <a:gd name="connsiteY5" fmla="*/ 22843 h 493537"/>
                  <a:gd name="connsiteX6" fmla="*/ 427123 w 610479"/>
                  <a:gd name="connsiteY6" fmla="*/ 244300 h 493537"/>
                  <a:gd name="connsiteX7" fmla="*/ 610479 w 610479"/>
                  <a:gd name="connsiteY7" fmla="*/ 203818 h 493537"/>
                  <a:gd name="connsiteX8" fmla="*/ 473095 w 610479"/>
                  <a:gd name="connsiteY8" fmla="*/ 440338 h 493537"/>
                  <a:gd name="connsiteX9" fmla="*/ 449282 w 610479"/>
                  <a:gd name="connsiteY9" fmla="*/ 486393 h 493537"/>
                  <a:gd name="connsiteX10" fmla="*/ 275516 w 610479"/>
                  <a:gd name="connsiteY10" fmla="*/ 493537 h 493537"/>
                  <a:gd name="connsiteX11" fmla="*/ 49297 w 610479"/>
                  <a:gd name="connsiteY11" fmla="*/ 466532 h 493537"/>
                  <a:gd name="connsiteX0" fmla="*/ 39744 w 600926"/>
                  <a:gd name="connsiteY0" fmla="*/ 466532 h 493537"/>
                  <a:gd name="connsiteX1" fmla="*/ 86577 w 600926"/>
                  <a:gd name="connsiteY1" fmla="*/ 391938 h 493537"/>
                  <a:gd name="connsiteX2" fmla="*/ 3232 w 600926"/>
                  <a:gd name="connsiteY2" fmla="*/ 232393 h 493537"/>
                  <a:gd name="connsiteX3" fmla="*/ 177064 w 600926"/>
                  <a:gd name="connsiteY3" fmla="*/ 308594 h 493537"/>
                  <a:gd name="connsiteX4" fmla="*/ 174683 w 600926"/>
                  <a:gd name="connsiteY4" fmla="*/ 3793 h 493537"/>
                  <a:gd name="connsiteX5" fmla="*/ 277077 w 600926"/>
                  <a:gd name="connsiteY5" fmla="*/ 210962 h 493537"/>
                  <a:gd name="connsiteX6" fmla="*/ 450907 w 600926"/>
                  <a:gd name="connsiteY6" fmla="*/ 22843 h 493537"/>
                  <a:gd name="connsiteX7" fmla="*/ 417570 w 600926"/>
                  <a:gd name="connsiteY7" fmla="*/ 244300 h 493537"/>
                  <a:gd name="connsiteX8" fmla="*/ 600926 w 600926"/>
                  <a:gd name="connsiteY8" fmla="*/ 203818 h 493537"/>
                  <a:gd name="connsiteX9" fmla="*/ 463542 w 600926"/>
                  <a:gd name="connsiteY9" fmla="*/ 440338 h 493537"/>
                  <a:gd name="connsiteX10" fmla="*/ 439729 w 600926"/>
                  <a:gd name="connsiteY10" fmla="*/ 486393 h 493537"/>
                  <a:gd name="connsiteX11" fmla="*/ 265963 w 600926"/>
                  <a:gd name="connsiteY11" fmla="*/ 493537 h 493537"/>
                  <a:gd name="connsiteX12" fmla="*/ 39744 w 600926"/>
                  <a:gd name="connsiteY12" fmla="*/ 466532 h 493537"/>
                  <a:gd name="connsiteX0" fmla="*/ 56182 w 617364"/>
                  <a:gd name="connsiteY0" fmla="*/ 466532 h 493537"/>
                  <a:gd name="connsiteX1" fmla="*/ 103015 w 617364"/>
                  <a:gd name="connsiteY1" fmla="*/ 391938 h 493537"/>
                  <a:gd name="connsiteX2" fmla="*/ 19670 w 617364"/>
                  <a:gd name="connsiteY2" fmla="*/ 232393 h 493537"/>
                  <a:gd name="connsiteX3" fmla="*/ 193502 w 617364"/>
                  <a:gd name="connsiteY3" fmla="*/ 308594 h 493537"/>
                  <a:gd name="connsiteX4" fmla="*/ 191121 w 617364"/>
                  <a:gd name="connsiteY4" fmla="*/ 3793 h 493537"/>
                  <a:gd name="connsiteX5" fmla="*/ 293515 w 617364"/>
                  <a:gd name="connsiteY5" fmla="*/ 210962 h 493537"/>
                  <a:gd name="connsiteX6" fmla="*/ 467345 w 617364"/>
                  <a:gd name="connsiteY6" fmla="*/ 22843 h 493537"/>
                  <a:gd name="connsiteX7" fmla="*/ 434008 w 617364"/>
                  <a:gd name="connsiteY7" fmla="*/ 244300 h 493537"/>
                  <a:gd name="connsiteX8" fmla="*/ 617364 w 617364"/>
                  <a:gd name="connsiteY8" fmla="*/ 203818 h 493537"/>
                  <a:gd name="connsiteX9" fmla="*/ 479980 w 617364"/>
                  <a:gd name="connsiteY9" fmla="*/ 440338 h 493537"/>
                  <a:gd name="connsiteX10" fmla="*/ 456167 w 617364"/>
                  <a:gd name="connsiteY10" fmla="*/ 486393 h 493537"/>
                  <a:gd name="connsiteX11" fmla="*/ 282401 w 617364"/>
                  <a:gd name="connsiteY11" fmla="*/ 493537 h 493537"/>
                  <a:gd name="connsiteX12" fmla="*/ 56182 w 617364"/>
                  <a:gd name="connsiteY12" fmla="*/ 466532 h 493537"/>
                  <a:gd name="connsiteX0" fmla="*/ 56182 w 617364"/>
                  <a:gd name="connsiteY0" fmla="*/ 466532 h 493537"/>
                  <a:gd name="connsiteX1" fmla="*/ 103015 w 617364"/>
                  <a:gd name="connsiteY1" fmla="*/ 391938 h 493537"/>
                  <a:gd name="connsiteX2" fmla="*/ 19670 w 617364"/>
                  <a:gd name="connsiteY2" fmla="*/ 232393 h 493537"/>
                  <a:gd name="connsiteX3" fmla="*/ 193502 w 617364"/>
                  <a:gd name="connsiteY3" fmla="*/ 308594 h 493537"/>
                  <a:gd name="connsiteX4" fmla="*/ 191121 w 617364"/>
                  <a:gd name="connsiteY4" fmla="*/ 3793 h 493537"/>
                  <a:gd name="connsiteX5" fmla="*/ 293515 w 617364"/>
                  <a:gd name="connsiteY5" fmla="*/ 210962 h 493537"/>
                  <a:gd name="connsiteX6" fmla="*/ 467345 w 617364"/>
                  <a:gd name="connsiteY6" fmla="*/ 22843 h 493537"/>
                  <a:gd name="connsiteX7" fmla="*/ 434008 w 617364"/>
                  <a:gd name="connsiteY7" fmla="*/ 244300 h 493537"/>
                  <a:gd name="connsiteX8" fmla="*/ 617364 w 617364"/>
                  <a:gd name="connsiteY8" fmla="*/ 203818 h 493537"/>
                  <a:gd name="connsiteX9" fmla="*/ 479980 w 617364"/>
                  <a:gd name="connsiteY9" fmla="*/ 440338 h 493537"/>
                  <a:gd name="connsiteX10" fmla="*/ 456167 w 617364"/>
                  <a:gd name="connsiteY10" fmla="*/ 486393 h 493537"/>
                  <a:gd name="connsiteX11" fmla="*/ 282401 w 617364"/>
                  <a:gd name="connsiteY11" fmla="*/ 493537 h 493537"/>
                  <a:gd name="connsiteX12" fmla="*/ 56182 w 617364"/>
                  <a:gd name="connsiteY12" fmla="*/ 466532 h 493537"/>
                  <a:gd name="connsiteX0" fmla="*/ 56182 w 617364"/>
                  <a:gd name="connsiteY0" fmla="*/ 466532 h 493537"/>
                  <a:gd name="connsiteX1" fmla="*/ 103015 w 617364"/>
                  <a:gd name="connsiteY1" fmla="*/ 391938 h 493537"/>
                  <a:gd name="connsiteX2" fmla="*/ 19670 w 617364"/>
                  <a:gd name="connsiteY2" fmla="*/ 232393 h 493537"/>
                  <a:gd name="connsiteX3" fmla="*/ 193502 w 617364"/>
                  <a:gd name="connsiteY3" fmla="*/ 308594 h 493537"/>
                  <a:gd name="connsiteX4" fmla="*/ 191121 w 617364"/>
                  <a:gd name="connsiteY4" fmla="*/ 3793 h 493537"/>
                  <a:gd name="connsiteX5" fmla="*/ 293515 w 617364"/>
                  <a:gd name="connsiteY5" fmla="*/ 210962 h 493537"/>
                  <a:gd name="connsiteX6" fmla="*/ 467345 w 617364"/>
                  <a:gd name="connsiteY6" fmla="*/ 22843 h 493537"/>
                  <a:gd name="connsiteX7" fmla="*/ 434008 w 617364"/>
                  <a:gd name="connsiteY7" fmla="*/ 244300 h 493537"/>
                  <a:gd name="connsiteX8" fmla="*/ 617364 w 617364"/>
                  <a:gd name="connsiteY8" fmla="*/ 203818 h 493537"/>
                  <a:gd name="connsiteX9" fmla="*/ 479980 w 617364"/>
                  <a:gd name="connsiteY9" fmla="*/ 440338 h 493537"/>
                  <a:gd name="connsiteX10" fmla="*/ 456167 w 617364"/>
                  <a:gd name="connsiteY10" fmla="*/ 486393 h 493537"/>
                  <a:gd name="connsiteX11" fmla="*/ 282401 w 617364"/>
                  <a:gd name="connsiteY11" fmla="*/ 493537 h 493537"/>
                  <a:gd name="connsiteX12" fmla="*/ 56182 w 617364"/>
                  <a:gd name="connsiteY12" fmla="*/ 466532 h 493537"/>
                  <a:gd name="connsiteX0" fmla="*/ 56182 w 617364"/>
                  <a:gd name="connsiteY0" fmla="*/ 466532 h 493537"/>
                  <a:gd name="connsiteX1" fmla="*/ 103015 w 617364"/>
                  <a:gd name="connsiteY1" fmla="*/ 391938 h 493537"/>
                  <a:gd name="connsiteX2" fmla="*/ 19670 w 617364"/>
                  <a:gd name="connsiteY2" fmla="*/ 232393 h 493537"/>
                  <a:gd name="connsiteX3" fmla="*/ 193502 w 617364"/>
                  <a:gd name="connsiteY3" fmla="*/ 308594 h 493537"/>
                  <a:gd name="connsiteX4" fmla="*/ 191121 w 617364"/>
                  <a:gd name="connsiteY4" fmla="*/ 3793 h 493537"/>
                  <a:gd name="connsiteX5" fmla="*/ 293515 w 617364"/>
                  <a:gd name="connsiteY5" fmla="*/ 210962 h 493537"/>
                  <a:gd name="connsiteX6" fmla="*/ 467345 w 617364"/>
                  <a:gd name="connsiteY6" fmla="*/ 22843 h 493537"/>
                  <a:gd name="connsiteX7" fmla="*/ 434008 w 617364"/>
                  <a:gd name="connsiteY7" fmla="*/ 244300 h 493537"/>
                  <a:gd name="connsiteX8" fmla="*/ 617364 w 617364"/>
                  <a:gd name="connsiteY8" fmla="*/ 203818 h 493537"/>
                  <a:gd name="connsiteX9" fmla="*/ 479980 w 617364"/>
                  <a:gd name="connsiteY9" fmla="*/ 440338 h 493537"/>
                  <a:gd name="connsiteX10" fmla="*/ 456167 w 617364"/>
                  <a:gd name="connsiteY10" fmla="*/ 486393 h 493537"/>
                  <a:gd name="connsiteX11" fmla="*/ 282401 w 617364"/>
                  <a:gd name="connsiteY11" fmla="*/ 493537 h 493537"/>
                  <a:gd name="connsiteX12" fmla="*/ 56182 w 617364"/>
                  <a:gd name="connsiteY12" fmla="*/ 466532 h 493537"/>
                  <a:gd name="connsiteX0" fmla="*/ 56182 w 617364"/>
                  <a:gd name="connsiteY0" fmla="*/ 466532 h 493537"/>
                  <a:gd name="connsiteX1" fmla="*/ 103015 w 617364"/>
                  <a:gd name="connsiteY1" fmla="*/ 391938 h 493537"/>
                  <a:gd name="connsiteX2" fmla="*/ 19670 w 617364"/>
                  <a:gd name="connsiteY2" fmla="*/ 232393 h 493537"/>
                  <a:gd name="connsiteX3" fmla="*/ 193502 w 617364"/>
                  <a:gd name="connsiteY3" fmla="*/ 308594 h 493537"/>
                  <a:gd name="connsiteX4" fmla="*/ 191121 w 617364"/>
                  <a:gd name="connsiteY4" fmla="*/ 3793 h 493537"/>
                  <a:gd name="connsiteX5" fmla="*/ 293515 w 617364"/>
                  <a:gd name="connsiteY5" fmla="*/ 210962 h 493537"/>
                  <a:gd name="connsiteX6" fmla="*/ 467345 w 617364"/>
                  <a:gd name="connsiteY6" fmla="*/ 22843 h 493537"/>
                  <a:gd name="connsiteX7" fmla="*/ 434008 w 617364"/>
                  <a:gd name="connsiteY7" fmla="*/ 244300 h 493537"/>
                  <a:gd name="connsiteX8" fmla="*/ 617364 w 617364"/>
                  <a:gd name="connsiteY8" fmla="*/ 203818 h 493537"/>
                  <a:gd name="connsiteX9" fmla="*/ 479980 w 617364"/>
                  <a:gd name="connsiteY9" fmla="*/ 440338 h 493537"/>
                  <a:gd name="connsiteX10" fmla="*/ 456167 w 617364"/>
                  <a:gd name="connsiteY10" fmla="*/ 486393 h 493537"/>
                  <a:gd name="connsiteX11" fmla="*/ 282401 w 617364"/>
                  <a:gd name="connsiteY11" fmla="*/ 493537 h 493537"/>
                  <a:gd name="connsiteX12" fmla="*/ 56182 w 617364"/>
                  <a:gd name="connsiteY12" fmla="*/ 466532 h 493537"/>
                  <a:gd name="connsiteX0" fmla="*/ 56182 w 617364"/>
                  <a:gd name="connsiteY0" fmla="*/ 466532 h 500681"/>
                  <a:gd name="connsiteX1" fmla="*/ 103015 w 617364"/>
                  <a:gd name="connsiteY1" fmla="*/ 391938 h 500681"/>
                  <a:gd name="connsiteX2" fmla="*/ 19670 w 617364"/>
                  <a:gd name="connsiteY2" fmla="*/ 232393 h 500681"/>
                  <a:gd name="connsiteX3" fmla="*/ 193502 w 617364"/>
                  <a:gd name="connsiteY3" fmla="*/ 308594 h 500681"/>
                  <a:gd name="connsiteX4" fmla="*/ 191121 w 617364"/>
                  <a:gd name="connsiteY4" fmla="*/ 3793 h 500681"/>
                  <a:gd name="connsiteX5" fmla="*/ 293515 w 617364"/>
                  <a:gd name="connsiteY5" fmla="*/ 210962 h 500681"/>
                  <a:gd name="connsiteX6" fmla="*/ 467345 w 617364"/>
                  <a:gd name="connsiteY6" fmla="*/ 22843 h 500681"/>
                  <a:gd name="connsiteX7" fmla="*/ 434008 w 617364"/>
                  <a:gd name="connsiteY7" fmla="*/ 244300 h 500681"/>
                  <a:gd name="connsiteX8" fmla="*/ 617364 w 617364"/>
                  <a:gd name="connsiteY8" fmla="*/ 203818 h 500681"/>
                  <a:gd name="connsiteX9" fmla="*/ 479980 w 617364"/>
                  <a:gd name="connsiteY9" fmla="*/ 440338 h 500681"/>
                  <a:gd name="connsiteX10" fmla="*/ 456167 w 617364"/>
                  <a:gd name="connsiteY10" fmla="*/ 486393 h 500681"/>
                  <a:gd name="connsiteX11" fmla="*/ 306213 w 617364"/>
                  <a:gd name="connsiteY11" fmla="*/ 500681 h 500681"/>
                  <a:gd name="connsiteX12" fmla="*/ 56182 w 617364"/>
                  <a:gd name="connsiteY12" fmla="*/ 466532 h 500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7364" h="500681">
                    <a:moveTo>
                      <a:pt x="56182" y="466532"/>
                    </a:moveTo>
                    <a:cubicBezTo>
                      <a:pt x="40573" y="417453"/>
                      <a:pt x="109100" y="430961"/>
                      <a:pt x="103015" y="391938"/>
                    </a:cubicBezTo>
                    <a:cubicBezTo>
                      <a:pt x="96930" y="352915"/>
                      <a:pt x="-52561" y="307006"/>
                      <a:pt x="19670" y="232393"/>
                    </a:cubicBezTo>
                    <a:cubicBezTo>
                      <a:pt x="88198" y="145745"/>
                      <a:pt x="164927" y="346694"/>
                      <a:pt x="193502" y="308594"/>
                    </a:cubicBezTo>
                    <a:cubicBezTo>
                      <a:pt x="224458" y="263350"/>
                      <a:pt x="53405" y="52610"/>
                      <a:pt x="191121" y="3793"/>
                    </a:cubicBezTo>
                    <a:cubicBezTo>
                      <a:pt x="265337" y="16493"/>
                      <a:pt x="247478" y="207787"/>
                      <a:pt x="293515" y="210962"/>
                    </a:cubicBezTo>
                    <a:cubicBezTo>
                      <a:pt x="339552" y="214137"/>
                      <a:pt x="327249" y="-83122"/>
                      <a:pt x="467345" y="22843"/>
                    </a:cubicBezTo>
                    <a:cubicBezTo>
                      <a:pt x="509017" y="58165"/>
                      <a:pt x="411386" y="214138"/>
                      <a:pt x="434008" y="244300"/>
                    </a:cubicBezTo>
                    <a:cubicBezTo>
                      <a:pt x="456630" y="274462"/>
                      <a:pt x="582318" y="30652"/>
                      <a:pt x="617364" y="203818"/>
                    </a:cubicBezTo>
                    <a:cubicBezTo>
                      <a:pt x="566807" y="282658"/>
                      <a:pt x="459100" y="290061"/>
                      <a:pt x="479980" y="440338"/>
                    </a:cubicBezTo>
                    <a:lnTo>
                      <a:pt x="456167" y="486393"/>
                    </a:lnTo>
                    <a:lnTo>
                      <a:pt x="306213" y="500681"/>
                    </a:lnTo>
                    <a:cubicBezTo>
                      <a:pt x="271288" y="436910"/>
                      <a:pt x="57769" y="511253"/>
                      <a:pt x="56182" y="466532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0F5F63F-E808-E9FD-7315-C10705C826B1}"/>
                  </a:ext>
                </a:extLst>
              </p:cNvPr>
              <p:cNvSpPr/>
              <p:nvPr/>
            </p:nvSpPr>
            <p:spPr>
              <a:xfrm rot="4364137">
                <a:off x="4317017" y="3886483"/>
                <a:ext cx="107131" cy="167677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B3C58EA-FD35-655A-7B5E-1BC3D8A8EEEA}"/>
                  </a:ext>
                </a:extLst>
              </p:cNvPr>
              <p:cNvSpPr/>
              <p:nvPr/>
            </p:nvSpPr>
            <p:spPr>
              <a:xfrm rot="7789252">
                <a:off x="3002402" y="3145036"/>
                <a:ext cx="107131" cy="167677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0529767-01E9-3F4D-6AE9-F35880F8EDA5}"/>
                  </a:ext>
                </a:extLst>
              </p:cNvPr>
              <p:cNvSpPr/>
              <p:nvPr/>
            </p:nvSpPr>
            <p:spPr>
              <a:xfrm rot="2878661">
                <a:off x="3198133" y="1431161"/>
                <a:ext cx="147169" cy="18252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E1777FA-C5A3-CC83-87BA-448897C085D2}"/>
                </a:ext>
              </a:extLst>
            </p:cNvPr>
            <p:cNvCxnSpPr>
              <a:cxnSpLocks/>
              <a:stCxn id="58" idx="0"/>
            </p:cNvCxnSpPr>
            <p:nvPr/>
          </p:nvCxnSpPr>
          <p:spPr>
            <a:xfrm>
              <a:off x="2010192" y="2054262"/>
              <a:ext cx="2758" cy="19186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6A21A9C-DBB7-C9F9-A8AC-F3F3DD2C79BA}"/>
                </a:ext>
              </a:extLst>
            </p:cNvPr>
            <p:cNvCxnSpPr>
              <a:cxnSpLocks/>
              <a:stCxn id="59" idx="0"/>
              <a:endCxn id="59" idx="4"/>
            </p:cNvCxnSpPr>
            <p:nvPr/>
          </p:nvCxnSpPr>
          <p:spPr>
            <a:xfrm>
              <a:off x="1917954" y="1554264"/>
              <a:ext cx="44870" cy="9706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pic>
        <p:nvPicPr>
          <p:cNvPr id="75" name="ttsMP3.com_VoiceText_2025-1-21_0-7-29">
            <a:hlinkClick r:id="" action="ppaction://media"/>
            <a:extLst>
              <a:ext uri="{FF2B5EF4-FFF2-40B4-BE49-F238E27FC236}">
                <a16:creationId xmlns:a16="http://schemas.microsoft.com/office/drawing/2014/main" id="{3E93B033-F29F-404B-7A62-17B2C9CC586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76" name="2sec">
            <a:hlinkClick r:id="" action="ppaction://media"/>
            <a:extLst>
              <a:ext uri="{FF2B5EF4-FFF2-40B4-BE49-F238E27FC236}">
                <a16:creationId xmlns:a16="http://schemas.microsoft.com/office/drawing/2014/main" id="{851585F3-7867-E87D-EEA8-2EF58B25E09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435226" y="368611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7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70833E-6 L 0.07709 3.99049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3" y="1995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6360" fill="hold"/>
                                        <p:tgtEl>
                                          <p:spTgt spid="7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360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064" fill="hold"/>
                                        <p:tgtEl>
                                          <p:spTgt spid="7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5"/>
                </p:tgtEl>
              </p:cMediaNode>
            </p:audio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90E68D25-F3D0-FCE8-868F-33DEE9974BE6}"/>
              </a:ext>
            </a:extLst>
          </p:cNvPr>
          <p:cNvGrpSpPr/>
          <p:nvPr/>
        </p:nvGrpSpPr>
        <p:grpSpPr>
          <a:xfrm>
            <a:off x="741857" y="4973012"/>
            <a:ext cx="5711568" cy="4974761"/>
            <a:chOff x="7635740" y="2075501"/>
            <a:chExt cx="4171828" cy="363365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05D4B71-4097-A66B-4188-BC24EB8F8E3C}"/>
                </a:ext>
              </a:extLst>
            </p:cNvPr>
            <p:cNvGrpSpPr/>
            <p:nvPr/>
          </p:nvGrpSpPr>
          <p:grpSpPr>
            <a:xfrm rot="21305002" flipH="1">
              <a:off x="7635740" y="2075501"/>
              <a:ext cx="4171828" cy="3633652"/>
              <a:chOff x="2541069" y="465168"/>
              <a:chExt cx="4171828" cy="3633652"/>
            </a:xfrm>
          </p:grpSpPr>
          <p:sp>
            <p:nvSpPr>
              <p:cNvPr id="38" name="Rectangle 11">
                <a:extLst>
                  <a:ext uri="{FF2B5EF4-FFF2-40B4-BE49-F238E27FC236}">
                    <a16:creationId xmlns:a16="http://schemas.microsoft.com/office/drawing/2014/main" id="{BC3C8667-2DD3-32E0-1A46-AB3F8C5E39E3}"/>
                  </a:ext>
                </a:extLst>
              </p:cNvPr>
              <p:cNvSpPr/>
              <p:nvPr/>
            </p:nvSpPr>
            <p:spPr>
              <a:xfrm>
                <a:off x="3287973" y="2685588"/>
                <a:ext cx="579176" cy="1389386"/>
              </a:xfrm>
              <a:custGeom>
                <a:avLst/>
                <a:gdLst>
                  <a:gd name="connsiteX0" fmla="*/ 0 w 430818"/>
                  <a:gd name="connsiteY0" fmla="*/ 0 h 1149813"/>
                  <a:gd name="connsiteX1" fmla="*/ 430818 w 430818"/>
                  <a:gd name="connsiteY1" fmla="*/ 0 h 1149813"/>
                  <a:gd name="connsiteX2" fmla="*/ 430818 w 430818"/>
                  <a:gd name="connsiteY2" fmla="*/ 1149813 h 1149813"/>
                  <a:gd name="connsiteX3" fmla="*/ 0 w 430818"/>
                  <a:gd name="connsiteY3" fmla="*/ 1149813 h 1149813"/>
                  <a:gd name="connsiteX4" fmla="*/ 0 w 430818"/>
                  <a:gd name="connsiteY4" fmla="*/ 0 h 1149813"/>
                  <a:gd name="connsiteX0" fmla="*/ 0 w 430818"/>
                  <a:gd name="connsiteY0" fmla="*/ 12700 h 1162513"/>
                  <a:gd name="connsiteX1" fmla="*/ 341918 w 430818"/>
                  <a:gd name="connsiteY1" fmla="*/ 0 h 1162513"/>
                  <a:gd name="connsiteX2" fmla="*/ 430818 w 430818"/>
                  <a:gd name="connsiteY2" fmla="*/ 1162513 h 1162513"/>
                  <a:gd name="connsiteX3" fmla="*/ 0 w 430818"/>
                  <a:gd name="connsiteY3" fmla="*/ 1162513 h 1162513"/>
                  <a:gd name="connsiteX4" fmla="*/ 0 w 430818"/>
                  <a:gd name="connsiteY4" fmla="*/ 12700 h 1162513"/>
                  <a:gd name="connsiteX0" fmla="*/ 0 w 430818"/>
                  <a:gd name="connsiteY0" fmla="*/ 12700 h 1162513"/>
                  <a:gd name="connsiteX1" fmla="*/ 303818 w 430818"/>
                  <a:gd name="connsiteY1" fmla="*/ 0 h 1162513"/>
                  <a:gd name="connsiteX2" fmla="*/ 430818 w 430818"/>
                  <a:gd name="connsiteY2" fmla="*/ 1162513 h 1162513"/>
                  <a:gd name="connsiteX3" fmla="*/ 0 w 430818"/>
                  <a:gd name="connsiteY3" fmla="*/ 1162513 h 1162513"/>
                  <a:gd name="connsiteX4" fmla="*/ 0 w 430818"/>
                  <a:gd name="connsiteY4" fmla="*/ 12700 h 1162513"/>
                  <a:gd name="connsiteX0" fmla="*/ 0 w 468918"/>
                  <a:gd name="connsiteY0" fmla="*/ 12700 h 1162513"/>
                  <a:gd name="connsiteX1" fmla="*/ 3038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038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800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800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81618"/>
                  <a:gd name="connsiteY0" fmla="*/ 12700 h 1162513"/>
                  <a:gd name="connsiteX1" fmla="*/ 392718 w 481618"/>
                  <a:gd name="connsiteY1" fmla="*/ 0 h 1162513"/>
                  <a:gd name="connsiteX2" fmla="*/ 481618 w 481618"/>
                  <a:gd name="connsiteY2" fmla="*/ 1162513 h 1162513"/>
                  <a:gd name="connsiteX3" fmla="*/ 12700 w 481618"/>
                  <a:gd name="connsiteY3" fmla="*/ 1162513 h 1162513"/>
                  <a:gd name="connsiteX4" fmla="*/ 0 w 481618"/>
                  <a:gd name="connsiteY4" fmla="*/ 12700 h 1162513"/>
                  <a:gd name="connsiteX0" fmla="*/ 0 w 481618"/>
                  <a:gd name="connsiteY0" fmla="*/ 12700 h 1162513"/>
                  <a:gd name="connsiteX1" fmla="*/ 392718 w 481618"/>
                  <a:gd name="connsiteY1" fmla="*/ 0 h 1162513"/>
                  <a:gd name="connsiteX2" fmla="*/ 481618 w 481618"/>
                  <a:gd name="connsiteY2" fmla="*/ 1162513 h 1162513"/>
                  <a:gd name="connsiteX3" fmla="*/ 101600 w 481618"/>
                  <a:gd name="connsiteY3" fmla="*/ 1162513 h 1162513"/>
                  <a:gd name="connsiteX4" fmla="*/ 0 w 481618"/>
                  <a:gd name="connsiteY4" fmla="*/ 12700 h 1162513"/>
                  <a:gd name="connsiteX0" fmla="*/ 13991 w 495609"/>
                  <a:gd name="connsiteY0" fmla="*/ 12700 h 1162513"/>
                  <a:gd name="connsiteX1" fmla="*/ 406709 w 495609"/>
                  <a:gd name="connsiteY1" fmla="*/ 0 h 1162513"/>
                  <a:gd name="connsiteX2" fmla="*/ 495609 w 495609"/>
                  <a:gd name="connsiteY2" fmla="*/ 1162513 h 1162513"/>
                  <a:gd name="connsiteX3" fmla="*/ 115591 w 495609"/>
                  <a:gd name="connsiteY3" fmla="*/ 1162513 h 1162513"/>
                  <a:gd name="connsiteX4" fmla="*/ 13991 w 495609"/>
                  <a:gd name="connsiteY4" fmla="*/ 12700 h 1162513"/>
                  <a:gd name="connsiteX0" fmla="*/ 19261 w 500879"/>
                  <a:gd name="connsiteY0" fmla="*/ 12700 h 1162513"/>
                  <a:gd name="connsiteX1" fmla="*/ 411979 w 500879"/>
                  <a:gd name="connsiteY1" fmla="*/ 0 h 1162513"/>
                  <a:gd name="connsiteX2" fmla="*/ 500879 w 500879"/>
                  <a:gd name="connsiteY2" fmla="*/ 1162513 h 1162513"/>
                  <a:gd name="connsiteX3" fmla="*/ 120861 w 500879"/>
                  <a:gd name="connsiteY3" fmla="*/ 1162513 h 1162513"/>
                  <a:gd name="connsiteX4" fmla="*/ 19261 w 500879"/>
                  <a:gd name="connsiteY4" fmla="*/ 12700 h 1162513"/>
                  <a:gd name="connsiteX0" fmla="*/ 19261 w 583429"/>
                  <a:gd name="connsiteY0" fmla="*/ 12700 h 1276813"/>
                  <a:gd name="connsiteX1" fmla="*/ 411979 w 583429"/>
                  <a:gd name="connsiteY1" fmla="*/ 0 h 1276813"/>
                  <a:gd name="connsiteX2" fmla="*/ 583429 w 583429"/>
                  <a:gd name="connsiteY2" fmla="*/ 1276813 h 1276813"/>
                  <a:gd name="connsiteX3" fmla="*/ 120861 w 583429"/>
                  <a:gd name="connsiteY3" fmla="*/ 1162513 h 1276813"/>
                  <a:gd name="connsiteX4" fmla="*/ 19261 w 583429"/>
                  <a:gd name="connsiteY4" fmla="*/ 12700 h 1276813"/>
                  <a:gd name="connsiteX0" fmla="*/ 11221 w 575389"/>
                  <a:gd name="connsiteY0" fmla="*/ 12700 h 1384763"/>
                  <a:gd name="connsiteX1" fmla="*/ 403939 w 575389"/>
                  <a:gd name="connsiteY1" fmla="*/ 0 h 1384763"/>
                  <a:gd name="connsiteX2" fmla="*/ 575389 w 575389"/>
                  <a:gd name="connsiteY2" fmla="*/ 1276813 h 1384763"/>
                  <a:gd name="connsiteX3" fmla="*/ 201721 w 575389"/>
                  <a:gd name="connsiteY3" fmla="*/ 1384763 h 1384763"/>
                  <a:gd name="connsiteX4" fmla="*/ 11221 w 575389"/>
                  <a:gd name="connsiteY4" fmla="*/ 12700 h 1384763"/>
                  <a:gd name="connsiteX0" fmla="*/ 11221 w 575389"/>
                  <a:gd name="connsiteY0" fmla="*/ 12700 h 1386448"/>
                  <a:gd name="connsiteX1" fmla="*/ 403939 w 575389"/>
                  <a:gd name="connsiteY1" fmla="*/ 0 h 1386448"/>
                  <a:gd name="connsiteX2" fmla="*/ 575389 w 575389"/>
                  <a:gd name="connsiteY2" fmla="*/ 1276813 h 1386448"/>
                  <a:gd name="connsiteX3" fmla="*/ 201721 w 575389"/>
                  <a:gd name="connsiteY3" fmla="*/ 1384763 h 1386448"/>
                  <a:gd name="connsiteX4" fmla="*/ 11221 w 575389"/>
                  <a:gd name="connsiteY4" fmla="*/ 12700 h 1386448"/>
                  <a:gd name="connsiteX0" fmla="*/ 11221 w 575389"/>
                  <a:gd name="connsiteY0" fmla="*/ 12700 h 1389386"/>
                  <a:gd name="connsiteX1" fmla="*/ 403939 w 575389"/>
                  <a:gd name="connsiteY1" fmla="*/ 0 h 1389386"/>
                  <a:gd name="connsiteX2" fmla="*/ 575389 w 575389"/>
                  <a:gd name="connsiteY2" fmla="*/ 1276813 h 1389386"/>
                  <a:gd name="connsiteX3" fmla="*/ 201721 w 575389"/>
                  <a:gd name="connsiteY3" fmla="*/ 1384763 h 1389386"/>
                  <a:gd name="connsiteX4" fmla="*/ 11221 w 575389"/>
                  <a:gd name="connsiteY4" fmla="*/ 12700 h 1389386"/>
                  <a:gd name="connsiteX0" fmla="*/ 15008 w 579176"/>
                  <a:gd name="connsiteY0" fmla="*/ 12700 h 1389386"/>
                  <a:gd name="connsiteX1" fmla="*/ 407726 w 579176"/>
                  <a:gd name="connsiteY1" fmla="*/ 0 h 1389386"/>
                  <a:gd name="connsiteX2" fmla="*/ 579176 w 579176"/>
                  <a:gd name="connsiteY2" fmla="*/ 1276813 h 1389386"/>
                  <a:gd name="connsiteX3" fmla="*/ 205508 w 579176"/>
                  <a:gd name="connsiteY3" fmla="*/ 1384763 h 1389386"/>
                  <a:gd name="connsiteX4" fmla="*/ 15008 w 579176"/>
                  <a:gd name="connsiteY4" fmla="*/ 12700 h 138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9176" h="1389386">
                    <a:moveTo>
                      <a:pt x="15008" y="12700"/>
                    </a:moveTo>
                    <a:lnTo>
                      <a:pt x="407726" y="0"/>
                    </a:lnTo>
                    <a:cubicBezTo>
                      <a:pt x="323059" y="476404"/>
                      <a:pt x="422543" y="978209"/>
                      <a:pt x="579176" y="1276813"/>
                    </a:cubicBezTo>
                    <a:cubicBezTo>
                      <a:pt x="511770" y="1382646"/>
                      <a:pt x="457064" y="1399580"/>
                      <a:pt x="205508" y="1384763"/>
                    </a:cubicBezTo>
                    <a:cubicBezTo>
                      <a:pt x="63691" y="1211042"/>
                      <a:pt x="-40025" y="484871"/>
                      <a:pt x="15008" y="12700"/>
                    </a:cubicBezTo>
                    <a:close/>
                  </a:path>
                </a:pathLst>
              </a:cu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 11">
                <a:extLst>
                  <a:ext uri="{FF2B5EF4-FFF2-40B4-BE49-F238E27FC236}">
                    <a16:creationId xmlns:a16="http://schemas.microsoft.com/office/drawing/2014/main" id="{40B67B7A-FF27-D873-9759-83310DFDBA95}"/>
                  </a:ext>
                </a:extLst>
              </p:cNvPr>
              <p:cNvSpPr/>
              <p:nvPr/>
            </p:nvSpPr>
            <p:spPr>
              <a:xfrm>
                <a:off x="3800764" y="2619341"/>
                <a:ext cx="579176" cy="1389386"/>
              </a:xfrm>
              <a:custGeom>
                <a:avLst/>
                <a:gdLst>
                  <a:gd name="connsiteX0" fmla="*/ 0 w 430818"/>
                  <a:gd name="connsiteY0" fmla="*/ 0 h 1149813"/>
                  <a:gd name="connsiteX1" fmla="*/ 430818 w 430818"/>
                  <a:gd name="connsiteY1" fmla="*/ 0 h 1149813"/>
                  <a:gd name="connsiteX2" fmla="*/ 430818 w 430818"/>
                  <a:gd name="connsiteY2" fmla="*/ 1149813 h 1149813"/>
                  <a:gd name="connsiteX3" fmla="*/ 0 w 430818"/>
                  <a:gd name="connsiteY3" fmla="*/ 1149813 h 1149813"/>
                  <a:gd name="connsiteX4" fmla="*/ 0 w 430818"/>
                  <a:gd name="connsiteY4" fmla="*/ 0 h 1149813"/>
                  <a:gd name="connsiteX0" fmla="*/ 0 w 430818"/>
                  <a:gd name="connsiteY0" fmla="*/ 12700 h 1162513"/>
                  <a:gd name="connsiteX1" fmla="*/ 341918 w 430818"/>
                  <a:gd name="connsiteY1" fmla="*/ 0 h 1162513"/>
                  <a:gd name="connsiteX2" fmla="*/ 430818 w 430818"/>
                  <a:gd name="connsiteY2" fmla="*/ 1162513 h 1162513"/>
                  <a:gd name="connsiteX3" fmla="*/ 0 w 430818"/>
                  <a:gd name="connsiteY3" fmla="*/ 1162513 h 1162513"/>
                  <a:gd name="connsiteX4" fmla="*/ 0 w 430818"/>
                  <a:gd name="connsiteY4" fmla="*/ 12700 h 1162513"/>
                  <a:gd name="connsiteX0" fmla="*/ 0 w 430818"/>
                  <a:gd name="connsiteY0" fmla="*/ 12700 h 1162513"/>
                  <a:gd name="connsiteX1" fmla="*/ 303818 w 430818"/>
                  <a:gd name="connsiteY1" fmla="*/ 0 h 1162513"/>
                  <a:gd name="connsiteX2" fmla="*/ 430818 w 430818"/>
                  <a:gd name="connsiteY2" fmla="*/ 1162513 h 1162513"/>
                  <a:gd name="connsiteX3" fmla="*/ 0 w 430818"/>
                  <a:gd name="connsiteY3" fmla="*/ 1162513 h 1162513"/>
                  <a:gd name="connsiteX4" fmla="*/ 0 w 430818"/>
                  <a:gd name="connsiteY4" fmla="*/ 12700 h 1162513"/>
                  <a:gd name="connsiteX0" fmla="*/ 0 w 468918"/>
                  <a:gd name="connsiteY0" fmla="*/ 12700 h 1162513"/>
                  <a:gd name="connsiteX1" fmla="*/ 3038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038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800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800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81618"/>
                  <a:gd name="connsiteY0" fmla="*/ 12700 h 1162513"/>
                  <a:gd name="connsiteX1" fmla="*/ 392718 w 481618"/>
                  <a:gd name="connsiteY1" fmla="*/ 0 h 1162513"/>
                  <a:gd name="connsiteX2" fmla="*/ 481618 w 481618"/>
                  <a:gd name="connsiteY2" fmla="*/ 1162513 h 1162513"/>
                  <a:gd name="connsiteX3" fmla="*/ 12700 w 481618"/>
                  <a:gd name="connsiteY3" fmla="*/ 1162513 h 1162513"/>
                  <a:gd name="connsiteX4" fmla="*/ 0 w 481618"/>
                  <a:gd name="connsiteY4" fmla="*/ 12700 h 1162513"/>
                  <a:gd name="connsiteX0" fmla="*/ 0 w 481618"/>
                  <a:gd name="connsiteY0" fmla="*/ 12700 h 1162513"/>
                  <a:gd name="connsiteX1" fmla="*/ 392718 w 481618"/>
                  <a:gd name="connsiteY1" fmla="*/ 0 h 1162513"/>
                  <a:gd name="connsiteX2" fmla="*/ 481618 w 481618"/>
                  <a:gd name="connsiteY2" fmla="*/ 1162513 h 1162513"/>
                  <a:gd name="connsiteX3" fmla="*/ 101600 w 481618"/>
                  <a:gd name="connsiteY3" fmla="*/ 1162513 h 1162513"/>
                  <a:gd name="connsiteX4" fmla="*/ 0 w 481618"/>
                  <a:gd name="connsiteY4" fmla="*/ 12700 h 1162513"/>
                  <a:gd name="connsiteX0" fmla="*/ 13991 w 495609"/>
                  <a:gd name="connsiteY0" fmla="*/ 12700 h 1162513"/>
                  <a:gd name="connsiteX1" fmla="*/ 406709 w 495609"/>
                  <a:gd name="connsiteY1" fmla="*/ 0 h 1162513"/>
                  <a:gd name="connsiteX2" fmla="*/ 495609 w 495609"/>
                  <a:gd name="connsiteY2" fmla="*/ 1162513 h 1162513"/>
                  <a:gd name="connsiteX3" fmla="*/ 115591 w 495609"/>
                  <a:gd name="connsiteY3" fmla="*/ 1162513 h 1162513"/>
                  <a:gd name="connsiteX4" fmla="*/ 13991 w 495609"/>
                  <a:gd name="connsiteY4" fmla="*/ 12700 h 1162513"/>
                  <a:gd name="connsiteX0" fmla="*/ 19261 w 500879"/>
                  <a:gd name="connsiteY0" fmla="*/ 12700 h 1162513"/>
                  <a:gd name="connsiteX1" fmla="*/ 411979 w 500879"/>
                  <a:gd name="connsiteY1" fmla="*/ 0 h 1162513"/>
                  <a:gd name="connsiteX2" fmla="*/ 500879 w 500879"/>
                  <a:gd name="connsiteY2" fmla="*/ 1162513 h 1162513"/>
                  <a:gd name="connsiteX3" fmla="*/ 120861 w 500879"/>
                  <a:gd name="connsiteY3" fmla="*/ 1162513 h 1162513"/>
                  <a:gd name="connsiteX4" fmla="*/ 19261 w 500879"/>
                  <a:gd name="connsiteY4" fmla="*/ 12700 h 1162513"/>
                  <a:gd name="connsiteX0" fmla="*/ 19261 w 583429"/>
                  <a:gd name="connsiteY0" fmla="*/ 12700 h 1276813"/>
                  <a:gd name="connsiteX1" fmla="*/ 411979 w 583429"/>
                  <a:gd name="connsiteY1" fmla="*/ 0 h 1276813"/>
                  <a:gd name="connsiteX2" fmla="*/ 583429 w 583429"/>
                  <a:gd name="connsiteY2" fmla="*/ 1276813 h 1276813"/>
                  <a:gd name="connsiteX3" fmla="*/ 120861 w 583429"/>
                  <a:gd name="connsiteY3" fmla="*/ 1162513 h 1276813"/>
                  <a:gd name="connsiteX4" fmla="*/ 19261 w 583429"/>
                  <a:gd name="connsiteY4" fmla="*/ 12700 h 1276813"/>
                  <a:gd name="connsiteX0" fmla="*/ 11221 w 575389"/>
                  <a:gd name="connsiteY0" fmla="*/ 12700 h 1384763"/>
                  <a:gd name="connsiteX1" fmla="*/ 403939 w 575389"/>
                  <a:gd name="connsiteY1" fmla="*/ 0 h 1384763"/>
                  <a:gd name="connsiteX2" fmla="*/ 575389 w 575389"/>
                  <a:gd name="connsiteY2" fmla="*/ 1276813 h 1384763"/>
                  <a:gd name="connsiteX3" fmla="*/ 201721 w 575389"/>
                  <a:gd name="connsiteY3" fmla="*/ 1384763 h 1384763"/>
                  <a:gd name="connsiteX4" fmla="*/ 11221 w 575389"/>
                  <a:gd name="connsiteY4" fmla="*/ 12700 h 1384763"/>
                  <a:gd name="connsiteX0" fmla="*/ 11221 w 575389"/>
                  <a:gd name="connsiteY0" fmla="*/ 12700 h 1386448"/>
                  <a:gd name="connsiteX1" fmla="*/ 403939 w 575389"/>
                  <a:gd name="connsiteY1" fmla="*/ 0 h 1386448"/>
                  <a:gd name="connsiteX2" fmla="*/ 575389 w 575389"/>
                  <a:gd name="connsiteY2" fmla="*/ 1276813 h 1386448"/>
                  <a:gd name="connsiteX3" fmla="*/ 201721 w 575389"/>
                  <a:gd name="connsiteY3" fmla="*/ 1384763 h 1386448"/>
                  <a:gd name="connsiteX4" fmla="*/ 11221 w 575389"/>
                  <a:gd name="connsiteY4" fmla="*/ 12700 h 1386448"/>
                  <a:gd name="connsiteX0" fmla="*/ 11221 w 575389"/>
                  <a:gd name="connsiteY0" fmla="*/ 12700 h 1389386"/>
                  <a:gd name="connsiteX1" fmla="*/ 403939 w 575389"/>
                  <a:gd name="connsiteY1" fmla="*/ 0 h 1389386"/>
                  <a:gd name="connsiteX2" fmla="*/ 575389 w 575389"/>
                  <a:gd name="connsiteY2" fmla="*/ 1276813 h 1389386"/>
                  <a:gd name="connsiteX3" fmla="*/ 201721 w 575389"/>
                  <a:gd name="connsiteY3" fmla="*/ 1384763 h 1389386"/>
                  <a:gd name="connsiteX4" fmla="*/ 11221 w 575389"/>
                  <a:gd name="connsiteY4" fmla="*/ 12700 h 1389386"/>
                  <a:gd name="connsiteX0" fmla="*/ 15008 w 579176"/>
                  <a:gd name="connsiteY0" fmla="*/ 12700 h 1389386"/>
                  <a:gd name="connsiteX1" fmla="*/ 407726 w 579176"/>
                  <a:gd name="connsiteY1" fmla="*/ 0 h 1389386"/>
                  <a:gd name="connsiteX2" fmla="*/ 579176 w 579176"/>
                  <a:gd name="connsiteY2" fmla="*/ 1276813 h 1389386"/>
                  <a:gd name="connsiteX3" fmla="*/ 205508 w 579176"/>
                  <a:gd name="connsiteY3" fmla="*/ 1384763 h 1389386"/>
                  <a:gd name="connsiteX4" fmla="*/ 15008 w 579176"/>
                  <a:gd name="connsiteY4" fmla="*/ 12700 h 138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9176" h="1389386">
                    <a:moveTo>
                      <a:pt x="15008" y="12700"/>
                    </a:moveTo>
                    <a:lnTo>
                      <a:pt x="407726" y="0"/>
                    </a:lnTo>
                    <a:cubicBezTo>
                      <a:pt x="323059" y="476404"/>
                      <a:pt x="422543" y="978209"/>
                      <a:pt x="579176" y="1276813"/>
                    </a:cubicBezTo>
                    <a:cubicBezTo>
                      <a:pt x="511770" y="1382646"/>
                      <a:pt x="457064" y="1399580"/>
                      <a:pt x="205508" y="1384763"/>
                    </a:cubicBezTo>
                    <a:cubicBezTo>
                      <a:pt x="63691" y="1211042"/>
                      <a:pt x="-40025" y="484871"/>
                      <a:pt x="15008" y="12700"/>
                    </a:cubicBezTo>
                    <a:close/>
                  </a:path>
                </a:pathLst>
              </a:cu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Rectangle 11">
                <a:extLst>
                  <a:ext uri="{FF2B5EF4-FFF2-40B4-BE49-F238E27FC236}">
                    <a16:creationId xmlns:a16="http://schemas.microsoft.com/office/drawing/2014/main" id="{2A883F57-5494-CE16-1287-801F11A8F415}"/>
                  </a:ext>
                </a:extLst>
              </p:cNvPr>
              <p:cNvSpPr/>
              <p:nvPr/>
            </p:nvSpPr>
            <p:spPr>
              <a:xfrm>
                <a:off x="4935310" y="2671525"/>
                <a:ext cx="579176" cy="1389386"/>
              </a:xfrm>
              <a:custGeom>
                <a:avLst/>
                <a:gdLst>
                  <a:gd name="connsiteX0" fmla="*/ 0 w 430818"/>
                  <a:gd name="connsiteY0" fmla="*/ 0 h 1149813"/>
                  <a:gd name="connsiteX1" fmla="*/ 430818 w 430818"/>
                  <a:gd name="connsiteY1" fmla="*/ 0 h 1149813"/>
                  <a:gd name="connsiteX2" fmla="*/ 430818 w 430818"/>
                  <a:gd name="connsiteY2" fmla="*/ 1149813 h 1149813"/>
                  <a:gd name="connsiteX3" fmla="*/ 0 w 430818"/>
                  <a:gd name="connsiteY3" fmla="*/ 1149813 h 1149813"/>
                  <a:gd name="connsiteX4" fmla="*/ 0 w 430818"/>
                  <a:gd name="connsiteY4" fmla="*/ 0 h 1149813"/>
                  <a:gd name="connsiteX0" fmla="*/ 0 w 430818"/>
                  <a:gd name="connsiteY0" fmla="*/ 12700 h 1162513"/>
                  <a:gd name="connsiteX1" fmla="*/ 341918 w 430818"/>
                  <a:gd name="connsiteY1" fmla="*/ 0 h 1162513"/>
                  <a:gd name="connsiteX2" fmla="*/ 430818 w 430818"/>
                  <a:gd name="connsiteY2" fmla="*/ 1162513 h 1162513"/>
                  <a:gd name="connsiteX3" fmla="*/ 0 w 430818"/>
                  <a:gd name="connsiteY3" fmla="*/ 1162513 h 1162513"/>
                  <a:gd name="connsiteX4" fmla="*/ 0 w 430818"/>
                  <a:gd name="connsiteY4" fmla="*/ 12700 h 1162513"/>
                  <a:gd name="connsiteX0" fmla="*/ 0 w 430818"/>
                  <a:gd name="connsiteY0" fmla="*/ 12700 h 1162513"/>
                  <a:gd name="connsiteX1" fmla="*/ 303818 w 430818"/>
                  <a:gd name="connsiteY1" fmla="*/ 0 h 1162513"/>
                  <a:gd name="connsiteX2" fmla="*/ 430818 w 430818"/>
                  <a:gd name="connsiteY2" fmla="*/ 1162513 h 1162513"/>
                  <a:gd name="connsiteX3" fmla="*/ 0 w 430818"/>
                  <a:gd name="connsiteY3" fmla="*/ 1162513 h 1162513"/>
                  <a:gd name="connsiteX4" fmla="*/ 0 w 430818"/>
                  <a:gd name="connsiteY4" fmla="*/ 12700 h 1162513"/>
                  <a:gd name="connsiteX0" fmla="*/ 0 w 468918"/>
                  <a:gd name="connsiteY0" fmla="*/ 12700 h 1162513"/>
                  <a:gd name="connsiteX1" fmla="*/ 3038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038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800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800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81618"/>
                  <a:gd name="connsiteY0" fmla="*/ 12700 h 1162513"/>
                  <a:gd name="connsiteX1" fmla="*/ 392718 w 481618"/>
                  <a:gd name="connsiteY1" fmla="*/ 0 h 1162513"/>
                  <a:gd name="connsiteX2" fmla="*/ 481618 w 481618"/>
                  <a:gd name="connsiteY2" fmla="*/ 1162513 h 1162513"/>
                  <a:gd name="connsiteX3" fmla="*/ 12700 w 481618"/>
                  <a:gd name="connsiteY3" fmla="*/ 1162513 h 1162513"/>
                  <a:gd name="connsiteX4" fmla="*/ 0 w 481618"/>
                  <a:gd name="connsiteY4" fmla="*/ 12700 h 1162513"/>
                  <a:gd name="connsiteX0" fmla="*/ 0 w 481618"/>
                  <a:gd name="connsiteY0" fmla="*/ 12700 h 1162513"/>
                  <a:gd name="connsiteX1" fmla="*/ 392718 w 481618"/>
                  <a:gd name="connsiteY1" fmla="*/ 0 h 1162513"/>
                  <a:gd name="connsiteX2" fmla="*/ 481618 w 481618"/>
                  <a:gd name="connsiteY2" fmla="*/ 1162513 h 1162513"/>
                  <a:gd name="connsiteX3" fmla="*/ 101600 w 481618"/>
                  <a:gd name="connsiteY3" fmla="*/ 1162513 h 1162513"/>
                  <a:gd name="connsiteX4" fmla="*/ 0 w 481618"/>
                  <a:gd name="connsiteY4" fmla="*/ 12700 h 1162513"/>
                  <a:gd name="connsiteX0" fmla="*/ 13991 w 495609"/>
                  <a:gd name="connsiteY0" fmla="*/ 12700 h 1162513"/>
                  <a:gd name="connsiteX1" fmla="*/ 406709 w 495609"/>
                  <a:gd name="connsiteY1" fmla="*/ 0 h 1162513"/>
                  <a:gd name="connsiteX2" fmla="*/ 495609 w 495609"/>
                  <a:gd name="connsiteY2" fmla="*/ 1162513 h 1162513"/>
                  <a:gd name="connsiteX3" fmla="*/ 115591 w 495609"/>
                  <a:gd name="connsiteY3" fmla="*/ 1162513 h 1162513"/>
                  <a:gd name="connsiteX4" fmla="*/ 13991 w 495609"/>
                  <a:gd name="connsiteY4" fmla="*/ 12700 h 1162513"/>
                  <a:gd name="connsiteX0" fmla="*/ 19261 w 500879"/>
                  <a:gd name="connsiteY0" fmla="*/ 12700 h 1162513"/>
                  <a:gd name="connsiteX1" fmla="*/ 411979 w 500879"/>
                  <a:gd name="connsiteY1" fmla="*/ 0 h 1162513"/>
                  <a:gd name="connsiteX2" fmla="*/ 500879 w 500879"/>
                  <a:gd name="connsiteY2" fmla="*/ 1162513 h 1162513"/>
                  <a:gd name="connsiteX3" fmla="*/ 120861 w 500879"/>
                  <a:gd name="connsiteY3" fmla="*/ 1162513 h 1162513"/>
                  <a:gd name="connsiteX4" fmla="*/ 19261 w 500879"/>
                  <a:gd name="connsiteY4" fmla="*/ 12700 h 1162513"/>
                  <a:gd name="connsiteX0" fmla="*/ 19261 w 583429"/>
                  <a:gd name="connsiteY0" fmla="*/ 12700 h 1276813"/>
                  <a:gd name="connsiteX1" fmla="*/ 411979 w 583429"/>
                  <a:gd name="connsiteY1" fmla="*/ 0 h 1276813"/>
                  <a:gd name="connsiteX2" fmla="*/ 583429 w 583429"/>
                  <a:gd name="connsiteY2" fmla="*/ 1276813 h 1276813"/>
                  <a:gd name="connsiteX3" fmla="*/ 120861 w 583429"/>
                  <a:gd name="connsiteY3" fmla="*/ 1162513 h 1276813"/>
                  <a:gd name="connsiteX4" fmla="*/ 19261 w 583429"/>
                  <a:gd name="connsiteY4" fmla="*/ 12700 h 1276813"/>
                  <a:gd name="connsiteX0" fmla="*/ 11221 w 575389"/>
                  <a:gd name="connsiteY0" fmla="*/ 12700 h 1384763"/>
                  <a:gd name="connsiteX1" fmla="*/ 403939 w 575389"/>
                  <a:gd name="connsiteY1" fmla="*/ 0 h 1384763"/>
                  <a:gd name="connsiteX2" fmla="*/ 575389 w 575389"/>
                  <a:gd name="connsiteY2" fmla="*/ 1276813 h 1384763"/>
                  <a:gd name="connsiteX3" fmla="*/ 201721 w 575389"/>
                  <a:gd name="connsiteY3" fmla="*/ 1384763 h 1384763"/>
                  <a:gd name="connsiteX4" fmla="*/ 11221 w 575389"/>
                  <a:gd name="connsiteY4" fmla="*/ 12700 h 1384763"/>
                  <a:gd name="connsiteX0" fmla="*/ 11221 w 575389"/>
                  <a:gd name="connsiteY0" fmla="*/ 12700 h 1386448"/>
                  <a:gd name="connsiteX1" fmla="*/ 403939 w 575389"/>
                  <a:gd name="connsiteY1" fmla="*/ 0 h 1386448"/>
                  <a:gd name="connsiteX2" fmla="*/ 575389 w 575389"/>
                  <a:gd name="connsiteY2" fmla="*/ 1276813 h 1386448"/>
                  <a:gd name="connsiteX3" fmla="*/ 201721 w 575389"/>
                  <a:gd name="connsiteY3" fmla="*/ 1384763 h 1386448"/>
                  <a:gd name="connsiteX4" fmla="*/ 11221 w 575389"/>
                  <a:gd name="connsiteY4" fmla="*/ 12700 h 1386448"/>
                  <a:gd name="connsiteX0" fmla="*/ 11221 w 575389"/>
                  <a:gd name="connsiteY0" fmla="*/ 12700 h 1389386"/>
                  <a:gd name="connsiteX1" fmla="*/ 403939 w 575389"/>
                  <a:gd name="connsiteY1" fmla="*/ 0 h 1389386"/>
                  <a:gd name="connsiteX2" fmla="*/ 575389 w 575389"/>
                  <a:gd name="connsiteY2" fmla="*/ 1276813 h 1389386"/>
                  <a:gd name="connsiteX3" fmla="*/ 201721 w 575389"/>
                  <a:gd name="connsiteY3" fmla="*/ 1384763 h 1389386"/>
                  <a:gd name="connsiteX4" fmla="*/ 11221 w 575389"/>
                  <a:gd name="connsiteY4" fmla="*/ 12700 h 1389386"/>
                  <a:gd name="connsiteX0" fmla="*/ 15008 w 579176"/>
                  <a:gd name="connsiteY0" fmla="*/ 12700 h 1389386"/>
                  <a:gd name="connsiteX1" fmla="*/ 407726 w 579176"/>
                  <a:gd name="connsiteY1" fmla="*/ 0 h 1389386"/>
                  <a:gd name="connsiteX2" fmla="*/ 579176 w 579176"/>
                  <a:gd name="connsiteY2" fmla="*/ 1276813 h 1389386"/>
                  <a:gd name="connsiteX3" fmla="*/ 205508 w 579176"/>
                  <a:gd name="connsiteY3" fmla="*/ 1384763 h 1389386"/>
                  <a:gd name="connsiteX4" fmla="*/ 15008 w 579176"/>
                  <a:gd name="connsiteY4" fmla="*/ 12700 h 138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9176" h="1389386">
                    <a:moveTo>
                      <a:pt x="15008" y="12700"/>
                    </a:moveTo>
                    <a:lnTo>
                      <a:pt x="407726" y="0"/>
                    </a:lnTo>
                    <a:cubicBezTo>
                      <a:pt x="323059" y="476404"/>
                      <a:pt x="422543" y="978209"/>
                      <a:pt x="579176" y="1276813"/>
                    </a:cubicBezTo>
                    <a:cubicBezTo>
                      <a:pt x="511770" y="1382646"/>
                      <a:pt x="457064" y="1399580"/>
                      <a:pt x="205508" y="1384763"/>
                    </a:cubicBezTo>
                    <a:cubicBezTo>
                      <a:pt x="63691" y="1211042"/>
                      <a:pt x="-40025" y="484871"/>
                      <a:pt x="15008" y="12700"/>
                    </a:cubicBezTo>
                    <a:close/>
                  </a:path>
                </a:pathLst>
              </a:cu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Rectangle 11">
                <a:extLst>
                  <a:ext uri="{FF2B5EF4-FFF2-40B4-BE49-F238E27FC236}">
                    <a16:creationId xmlns:a16="http://schemas.microsoft.com/office/drawing/2014/main" id="{D37BED43-1D38-0DBB-483A-C93204996A45}"/>
                  </a:ext>
                </a:extLst>
              </p:cNvPr>
              <p:cNvSpPr/>
              <p:nvPr/>
            </p:nvSpPr>
            <p:spPr>
              <a:xfrm>
                <a:off x="5465698" y="2534144"/>
                <a:ext cx="579176" cy="1389386"/>
              </a:xfrm>
              <a:custGeom>
                <a:avLst/>
                <a:gdLst>
                  <a:gd name="connsiteX0" fmla="*/ 0 w 430818"/>
                  <a:gd name="connsiteY0" fmla="*/ 0 h 1149813"/>
                  <a:gd name="connsiteX1" fmla="*/ 430818 w 430818"/>
                  <a:gd name="connsiteY1" fmla="*/ 0 h 1149813"/>
                  <a:gd name="connsiteX2" fmla="*/ 430818 w 430818"/>
                  <a:gd name="connsiteY2" fmla="*/ 1149813 h 1149813"/>
                  <a:gd name="connsiteX3" fmla="*/ 0 w 430818"/>
                  <a:gd name="connsiteY3" fmla="*/ 1149813 h 1149813"/>
                  <a:gd name="connsiteX4" fmla="*/ 0 w 430818"/>
                  <a:gd name="connsiteY4" fmla="*/ 0 h 1149813"/>
                  <a:gd name="connsiteX0" fmla="*/ 0 w 430818"/>
                  <a:gd name="connsiteY0" fmla="*/ 12700 h 1162513"/>
                  <a:gd name="connsiteX1" fmla="*/ 341918 w 430818"/>
                  <a:gd name="connsiteY1" fmla="*/ 0 h 1162513"/>
                  <a:gd name="connsiteX2" fmla="*/ 430818 w 430818"/>
                  <a:gd name="connsiteY2" fmla="*/ 1162513 h 1162513"/>
                  <a:gd name="connsiteX3" fmla="*/ 0 w 430818"/>
                  <a:gd name="connsiteY3" fmla="*/ 1162513 h 1162513"/>
                  <a:gd name="connsiteX4" fmla="*/ 0 w 430818"/>
                  <a:gd name="connsiteY4" fmla="*/ 12700 h 1162513"/>
                  <a:gd name="connsiteX0" fmla="*/ 0 w 430818"/>
                  <a:gd name="connsiteY0" fmla="*/ 12700 h 1162513"/>
                  <a:gd name="connsiteX1" fmla="*/ 303818 w 430818"/>
                  <a:gd name="connsiteY1" fmla="*/ 0 h 1162513"/>
                  <a:gd name="connsiteX2" fmla="*/ 430818 w 430818"/>
                  <a:gd name="connsiteY2" fmla="*/ 1162513 h 1162513"/>
                  <a:gd name="connsiteX3" fmla="*/ 0 w 430818"/>
                  <a:gd name="connsiteY3" fmla="*/ 1162513 h 1162513"/>
                  <a:gd name="connsiteX4" fmla="*/ 0 w 430818"/>
                  <a:gd name="connsiteY4" fmla="*/ 12700 h 1162513"/>
                  <a:gd name="connsiteX0" fmla="*/ 0 w 468918"/>
                  <a:gd name="connsiteY0" fmla="*/ 12700 h 1162513"/>
                  <a:gd name="connsiteX1" fmla="*/ 3038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038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800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800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81618"/>
                  <a:gd name="connsiteY0" fmla="*/ 12700 h 1162513"/>
                  <a:gd name="connsiteX1" fmla="*/ 392718 w 481618"/>
                  <a:gd name="connsiteY1" fmla="*/ 0 h 1162513"/>
                  <a:gd name="connsiteX2" fmla="*/ 481618 w 481618"/>
                  <a:gd name="connsiteY2" fmla="*/ 1162513 h 1162513"/>
                  <a:gd name="connsiteX3" fmla="*/ 12700 w 481618"/>
                  <a:gd name="connsiteY3" fmla="*/ 1162513 h 1162513"/>
                  <a:gd name="connsiteX4" fmla="*/ 0 w 481618"/>
                  <a:gd name="connsiteY4" fmla="*/ 12700 h 1162513"/>
                  <a:gd name="connsiteX0" fmla="*/ 0 w 481618"/>
                  <a:gd name="connsiteY0" fmla="*/ 12700 h 1162513"/>
                  <a:gd name="connsiteX1" fmla="*/ 392718 w 481618"/>
                  <a:gd name="connsiteY1" fmla="*/ 0 h 1162513"/>
                  <a:gd name="connsiteX2" fmla="*/ 481618 w 481618"/>
                  <a:gd name="connsiteY2" fmla="*/ 1162513 h 1162513"/>
                  <a:gd name="connsiteX3" fmla="*/ 101600 w 481618"/>
                  <a:gd name="connsiteY3" fmla="*/ 1162513 h 1162513"/>
                  <a:gd name="connsiteX4" fmla="*/ 0 w 481618"/>
                  <a:gd name="connsiteY4" fmla="*/ 12700 h 1162513"/>
                  <a:gd name="connsiteX0" fmla="*/ 13991 w 495609"/>
                  <a:gd name="connsiteY0" fmla="*/ 12700 h 1162513"/>
                  <a:gd name="connsiteX1" fmla="*/ 406709 w 495609"/>
                  <a:gd name="connsiteY1" fmla="*/ 0 h 1162513"/>
                  <a:gd name="connsiteX2" fmla="*/ 495609 w 495609"/>
                  <a:gd name="connsiteY2" fmla="*/ 1162513 h 1162513"/>
                  <a:gd name="connsiteX3" fmla="*/ 115591 w 495609"/>
                  <a:gd name="connsiteY3" fmla="*/ 1162513 h 1162513"/>
                  <a:gd name="connsiteX4" fmla="*/ 13991 w 495609"/>
                  <a:gd name="connsiteY4" fmla="*/ 12700 h 1162513"/>
                  <a:gd name="connsiteX0" fmla="*/ 19261 w 500879"/>
                  <a:gd name="connsiteY0" fmla="*/ 12700 h 1162513"/>
                  <a:gd name="connsiteX1" fmla="*/ 411979 w 500879"/>
                  <a:gd name="connsiteY1" fmla="*/ 0 h 1162513"/>
                  <a:gd name="connsiteX2" fmla="*/ 500879 w 500879"/>
                  <a:gd name="connsiteY2" fmla="*/ 1162513 h 1162513"/>
                  <a:gd name="connsiteX3" fmla="*/ 120861 w 500879"/>
                  <a:gd name="connsiteY3" fmla="*/ 1162513 h 1162513"/>
                  <a:gd name="connsiteX4" fmla="*/ 19261 w 500879"/>
                  <a:gd name="connsiteY4" fmla="*/ 12700 h 1162513"/>
                  <a:gd name="connsiteX0" fmla="*/ 19261 w 583429"/>
                  <a:gd name="connsiteY0" fmla="*/ 12700 h 1276813"/>
                  <a:gd name="connsiteX1" fmla="*/ 411979 w 583429"/>
                  <a:gd name="connsiteY1" fmla="*/ 0 h 1276813"/>
                  <a:gd name="connsiteX2" fmla="*/ 583429 w 583429"/>
                  <a:gd name="connsiteY2" fmla="*/ 1276813 h 1276813"/>
                  <a:gd name="connsiteX3" fmla="*/ 120861 w 583429"/>
                  <a:gd name="connsiteY3" fmla="*/ 1162513 h 1276813"/>
                  <a:gd name="connsiteX4" fmla="*/ 19261 w 583429"/>
                  <a:gd name="connsiteY4" fmla="*/ 12700 h 1276813"/>
                  <a:gd name="connsiteX0" fmla="*/ 11221 w 575389"/>
                  <a:gd name="connsiteY0" fmla="*/ 12700 h 1384763"/>
                  <a:gd name="connsiteX1" fmla="*/ 403939 w 575389"/>
                  <a:gd name="connsiteY1" fmla="*/ 0 h 1384763"/>
                  <a:gd name="connsiteX2" fmla="*/ 575389 w 575389"/>
                  <a:gd name="connsiteY2" fmla="*/ 1276813 h 1384763"/>
                  <a:gd name="connsiteX3" fmla="*/ 201721 w 575389"/>
                  <a:gd name="connsiteY3" fmla="*/ 1384763 h 1384763"/>
                  <a:gd name="connsiteX4" fmla="*/ 11221 w 575389"/>
                  <a:gd name="connsiteY4" fmla="*/ 12700 h 1384763"/>
                  <a:gd name="connsiteX0" fmla="*/ 11221 w 575389"/>
                  <a:gd name="connsiteY0" fmla="*/ 12700 h 1386448"/>
                  <a:gd name="connsiteX1" fmla="*/ 403939 w 575389"/>
                  <a:gd name="connsiteY1" fmla="*/ 0 h 1386448"/>
                  <a:gd name="connsiteX2" fmla="*/ 575389 w 575389"/>
                  <a:gd name="connsiteY2" fmla="*/ 1276813 h 1386448"/>
                  <a:gd name="connsiteX3" fmla="*/ 201721 w 575389"/>
                  <a:gd name="connsiteY3" fmla="*/ 1384763 h 1386448"/>
                  <a:gd name="connsiteX4" fmla="*/ 11221 w 575389"/>
                  <a:gd name="connsiteY4" fmla="*/ 12700 h 1386448"/>
                  <a:gd name="connsiteX0" fmla="*/ 11221 w 575389"/>
                  <a:gd name="connsiteY0" fmla="*/ 12700 h 1389386"/>
                  <a:gd name="connsiteX1" fmla="*/ 403939 w 575389"/>
                  <a:gd name="connsiteY1" fmla="*/ 0 h 1389386"/>
                  <a:gd name="connsiteX2" fmla="*/ 575389 w 575389"/>
                  <a:gd name="connsiteY2" fmla="*/ 1276813 h 1389386"/>
                  <a:gd name="connsiteX3" fmla="*/ 201721 w 575389"/>
                  <a:gd name="connsiteY3" fmla="*/ 1384763 h 1389386"/>
                  <a:gd name="connsiteX4" fmla="*/ 11221 w 575389"/>
                  <a:gd name="connsiteY4" fmla="*/ 12700 h 1389386"/>
                  <a:gd name="connsiteX0" fmla="*/ 15008 w 579176"/>
                  <a:gd name="connsiteY0" fmla="*/ 12700 h 1389386"/>
                  <a:gd name="connsiteX1" fmla="*/ 407726 w 579176"/>
                  <a:gd name="connsiteY1" fmla="*/ 0 h 1389386"/>
                  <a:gd name="connsiteX2" fmla="*/ 579176 w 579176"/>
                  <a:gd name="connsiteY2" fmla="*/ 1276813 h 1389386"/>
                  <a:gd name="connsiteX3" fmla="*/ 205508 w 579176"/>
                  <a:gd name="connsiteY3" fmla="*/ 1384763 h 1389386"/>
                  <a:gd name="connsiteX4" fmla="*/ 15008 w 579176"/>
                  <a:gd name="connsiteY4" fmla="*/ 12700 h 138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9176" h="1389386">
                    <a:moveTo>
                      <a:pt x="15008" y="12700"/>
                    </a:moveTo>
                    <a:lnTo>
                      <a:pt x="407726" y="0"/>
                    </a:lnTo>
                    <a:cubicBezTo>
                      <a:pt x="323059" y="476404"/>
                      <a:pt x="422543" y="978209"/>
                      <a:pt x="579176" y="1276813"/>
                    </a:cubicBezTo>
                    <a:cubicBezTo>
                      <a:pt x="511770" y="1382646"/>
                      <a:pt x="457064" y="1399580"/>
                      <a:pt x="205508" y="1384763"/>
                    </a:cubicBezTo>
                    <a:cubicBezTo>
                      <a:pt x="63691" y="1211042"/>
                      <a:pt x="-40025" y="484871"/>
                      <a:pt x="15008" y="12700"/>
                    </a:cubicBezTo>
                    <a:close/>
                  </a:path>
                </a:pathLst>
              </a:cu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Rectangle 27">
                <a:extLst>
                  <a:ext uri="{FF2B5EF4-FFF2-40B4-BE49-F238E27FC236}">
                    <a16:creationId xmlns:a16="http://schemas.microsoft.com/office/drawing/2014/main" id="{134AE4FC-A55D-2FF4-E9A6-42BBF9427BAC}"/>
                  </a:ext>
                </a:extLst>
              </p:cNvPr>
              <p:cNvSpPr/>
              <p:nvPr/>
            </p:nvSpPr>
            <p:spPr>
              <a:xfrm rot="19810810">
                <a:off x="2541069" y="1050300"/>
                <a:ext cx="1151240" cy="481994"/>
              </a:xfrm>
              <a:custGeom>
                <a:avLst/>
                <a:gdLst>
                  <a:gd name="connsiteX0" fmla="*/ 0 w 841848"/>
                  <a:gd name="connsiteY0" fmla="*/ 0 h 344507"/>
                  <a:gd name="connsiteX1" fmla="*/ 841848 w 841848"/>
                  <a:gd name="connsiteY1" fmla="*/ 0 h 344507"/>
                  <a:gd name="connsiteX2" fmla="*/ 841848 w 841848"/>
                  <a:gd name="connsiteY2" fmla="*/ 344507 h 344507"/>
                  <a:gd name="connsiteX3" fmla="*/ 0 w 841848"/>
                  <a:gd name="connsiteY3" fmla="*/ 344507 h 344507"/>
                  <a:gd name="connsiteX4" fmla="*/ 0 w 841848"/>
                  <a:gd name="connsiteY4" fmla="*/ 0 h 344507"/>
                  <a:gd name="connsiteX0" fmla="*/ 269129 w 1110977"/>
                  <a:gd name="connsiteY0" fmla="*/ 0 h 357465"/>
                  <a:gd name="connsiteX1" fmla="*/ 1110977 w 1110977"/>
                  <a:gd name="connsiteY1" fmla="*/ 0 h 357465"/>
                  <a:gd name="connsiteX2" fmla="*/ 1110977 w 1110977"/>
                  <a:gd name="connsiteY2" fmla="*/ 344507 h 357465"/>
                  <a:gd name="connsiteX3" fmla="*/ 269129 w 1110977"/>
                  <a:gd name="connsiteY3" fmla="*/ 344507 h 357465"/>
                  <a:gd name="connsiteX4" fmla="*/ 269129 w 1110977"/>
                  <a:gd name="connsiteY4" fmla="*/ 0 h 357465"/>
                  <a:gd name="connsiteX0" fmla="*/ 0 w 841848"/>
                  <a:gd name="connsiteY0" fmla="*/ 344507 h 344507"/>
                  <a:gd name="connsiteX1" fmla="*/ 841848 w 841848"/>
                  <a:gd name="connsiteY1" fmla="*/ 0 h 344507"/>
                  <a:gd name="connsiteX2" fmla="*/ 841848 w 841848"/>
                  <a:gd name="connsiteY2" fmla="*/ 344507 h 344507"/>
                  <a:gd name="connsiteX3" fmla="*/ 0 w 841848"/>
                  <a:gd name="connsiteY3" fmla="*/ 344507 h 344507"/>
                  <a:gd name="connsiteX0" fmla="*/ 0 w 841848"/>
                  <a:gd name="connsiteY0" fmla="*/ 344506 h 344506"/>
                  <a:gd name="connsiteX1" fmla="*/ 541765 w 841848"/>
                  <a:gd name="connsiteY1" fmla="*/ 0 h 344506"/>
                  <a:gd name="connsiteX2" fmla="*/ 841848 w 841848"/>
                  <a:gd name="connsiteY2" fmla="*/ 344506 h 344506"/>
                  <a:gd name="connsiteX3" fmla="*/ 0 w 841848"/>
                  <a:gd name="connsiteY3" fmla="*/ 344506 h 344506"/>
                  <a:gd name="connsiteX0" fmla="*/ 93639 w 935487"/>
                  <a:gd name="connsiteY0" fmla="*/ 426208 h 426208"/>
                  <a:gd name="connsiteX1" fmla="*/ 635404 w 935487"/>
                  <a:gd name="connsiteY1" fmla="*/ 81702 h 426208"/>
                  <a:gd name="connsiteX2" fmla="*/ 935487 w 935487"/>
                  <a:gd name="connsiteY2" fmla="*/ 426208 h 426208"/>
                  <a:gd name="connsiteX3" fmla="*/ 93639 w 935487"/>
                  <a:gd name="connsiteY3" fmla="*/ 426208 h 426208"/>
                  <a:gd name="connsiteX0" fmla="*/ 298221 w 1140069"/>
                  <a:gd name="connsiteY0" fmla="*/ 406411 h 440132"/>
                  <a:gd name="connsiteX1" fmla="*/ 839986 w 1140069"/>
                  <a:gd name="connsiteY1" fmla="*/ 61905 h 440132"/>
                  <a:gd name="connsiteX2" fmla="*/ 1140069 w 1140069"/>
                  <a:gd name="connsiteY2" fmla="*/ 406411 h 440132"/>
                  <a:gd name="connsiteX3" fmla="*/ 298221 w 1140069"/>
                  <a:gd name="connsiteY3" fmla="*/ 406411 h 440132"/>
                  <a:gd name="connsiteX0" fmla="*/ 260558 w 1102406"/>
                  <a:gd name="connsiteY0" fmla="*/ 438627 h 469443"/>
                  <a:gd name="connsiteX1" fmla="*/ 802323 w 1102406"/>
                  <a:gd name="connsiteY1" fmla="*/ 94121 h 469443"/>
                  <a:gd name="connsiteX2" fmla="*/ 1102406 w 1102406"/>
                  <a:gd name="connsiteY2" fmla="*/ 438627 h 469443"/>
                  <a:gd name="connsiteX3" fmla="*/ 260558 w 1102406"/>
                  <a:gd name="connsiteY3" fmla="*/ 438627 h 469443"/>
                  <a:gd name="connsiteX0" fmla="*/ 326170 w 1168018"/>
                  <a:gd name="connsiteY0" fmla="*/ 432994 h 485373"/>
                  <a:gd name="connsiteX1" fmla="*/ 867935 w 1168018"/>
                  <a:gd name="connsiteY1" fmla="*/ 88488 h 485373"/>
                  <a:gd name="connsiteX2" fmla="*/ 1168018 w 1168018"/>
                  <a:gd name="connsiteY2" fmla="*/ 432994 h 485373"/>
                  <a:gd name="connsiteX3" fmla="*/ 326170 w 1168018"/>
                  <a:gd name="connsiteY3" fmla="*/ 432994 h 485373"/>
                  <a:gd name="connsiteX0" fmla="*/ 291248 w 1133096"/>
                  <a:gd name="connsiteY0" fmla="*/ 437239 h 472821"/>
                  <a:gd name="connsiteX1" fmla="*/ 833013 w 1133096"/>
                  <a:gd name="connsiteY1" fmla="*/ 92733 h 472821"/>
                  <a:gd name="connsiteX2" fmla="*/ 1133096 w 1133096"/>
                  <a:gd name="connsiteY2" fmla="*/ 437239 h 472821"/>
                  <a:gd name="connsiteX3" fmla="*/ 291248 w 1133096"/>
                  <a:gd name="connsiteY3" fmla="*/ 437239 h 472821"/>
                  <a:gd name="connsiteX0" fmla="*/ 344467 w 1024465"/>
                  <a:gd name="connsiteY0" fmla="*/ 441795 h 477215"/>
                  <a:gd name="connsiteX1" fmla="*/ 724382 w 1024465"/>
                  <a:gd name="connsiteY1" fmla="*/ 92351 h 477215"/>
                  <a:gd name="connsiteX2" fmla="*/ 1024465 w 1024465"/>
                  <a:gd name="connsiteY2" fmla="*/ 436857 h 477215"/>
                  <a:gd name="connsiteX3" fmla="*/ 344467 w 1024465"/>
                  <a:gd name="connsiteY3" fmla="*/ 441795 h 477215"/>
                  <a:gd name="connsiteX0" fmla="*/ 478130 w 1158128"/>
                  <a:gd name="connsiteY0" fmla="*/ 441118 h 479001"/>
                  <a:gd name="connsiteX1" fmla="*/ 858045 w 1158128"/>
                  <a:gd name="connsiteY1" fmla="*/ 91674 h 479001"/>
                  <a:gd name="connsiteX2" fmla="*/ 1158128 w 1158128"/>
                  <a:gd name="connsiteY2" fmla="*/ 436180 h 479001"/>
                  <a:gd name="connsiteX3" fmla="*/ 478130 w 1158128"/>
                  <a:gd name="connsiteY3" fmla="*/ 441118 h 479001"/>
                  <a:gd name="connsiteX0" fmla="*/ 476713 w 1160944"/>
                  <a:gd name="connsiteY0" fmla="*/ 371644 h 442322"/>
                  <a:gd name="connsiteX1" fmla="*/ 860861 w 1160944"/>
                  <a:gd name="connsiteY1" fmla="*/ 97816 h 442322"/>
                  <a:gd name="connsiteX2" fmla="*/ 1160944 w 1160944"/>
                  <a:gd name="connsiteY2" fmla="*/ 442322 h 442322"/>
                  <a:gd name="connsiteX3" fmla="*/ 476713 w 1160944"/>
                  <a:gd name="connsiteY3" fmla="*/ 371644 h 442322"/>
                  <a:gd name="connsiteX0" fmla="*/ 475967 w 1160198"/>
                  <a:gd name="connsiteY0" fmla="*/ 357964 h 461100"/>
                  <a:gd name="connsiteX1" fmla="*/ 860115 w 1160198"/>
                  <a:gd name="connsiteY1" fmla="*/ 84136 h 461100"/>
                  <a:gd name="connsiteX2" fmla="*/ 1160198 w 1160198"/>
                  <a:gd name="connsiteY2" fmla="*/ 428642 h 461100"/>
                  <a:gd name="connsiteX3" fmla="*/ 475967 w 1160198"/>
                  <a:gd name="connsiteY3" fmla="*/ 357964 h 461100"/>
                  <a:gd name="connsiteX0" fmla="*/ 455672 w 1139903"/>
                  <a:gd name="connsiteY0" fmla="*/ 374342 h 474092"/>
                  <a:gd name="connsiteX1" fmla="*/ 839820 w 1139903"/>
                  <a:gd name="connsiteY1" fmla="*/ 100514 h 474092"/>
                  <a:gd name="connsiteX2" fmla="*/ 1139903 w 1139903"/>
                  <a:gd name="connsiteY2" fmla="*/ 445020 h 474092"/>
                  <a:gd name="connsiteX3" fmla="*/ 455672 w 1139903"/>
                  <a:gd name="connsiteY3" fmla="*/ 374342 h 474092"/>
                  <a:gd name="connsiteX0" fmla="*/ 467009 w 1151240"/>
                  <a:gd name="connsiteY0" fmla="*/ 384112 h 481994"/>
                  <a:gd name="connsiteX1" fmla="*/ 851157 w 1151240"/>
                  <a:gd name="connsiteY1" fmla="*/ 110284 h 481994"/>
                  <a:gd name="connsiteX2" fmla="*/ 1151240 w 1151240"/>
                  <a:gd name="connsiteY2" fmla="*/ 454790 h 481994"/>
                  <a:gd name="connsiteX3" fmla="*/ 467009 w 1151240"/>
                  <a:gd name="connsiteY3" fmla="*/ 384112 h 481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1240" h="481994">
                    <a:moveTo>
                      <a:pt x="467009" y="384112"/>
                    </a:moveTo>
                    <a:cubicBezTo>
                      <a:pt x="-395685" y="816646"/>
                      <a:pt x="57333" y="-352116"/>
                      <a:pt x="851157" y="110284"/>
                    </a:cubicBezTo>
                    <a:lnTo>
                      <a:pt x="1151240" y="454790"/>
                    </a:lnTo>
                    <a:lnTo>
                      <a:pt x="467009" y="384112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Rectangle 7">
                <a:extLst>
                  <a:ext uri="{FF2B5EF4-FFF2-40B4-BE49-F238E27FC236}">
                    <a16:creationId xmlns:a16="http://schemas.microsoft.com/office/drawing/2014/main" id="{55FFC90A-702F-13AE-E215-CD40C4DCAF74}"/>
                  </a:ext>
                </a:extLst>
              </p:cNvPr>
              <p:cNvSpPr/>
              <p:nvPr/>
            </p:nvSpPr>
            <p:spPr>
              <a:xfrm rot="21318299" flipH="1">
                <a:off x="2983104" y="511868"/>
                <a:ext cx="3388599" cy="2618831"/>
              </a:xfrm>
              <a:custGeom>
                <a:avLst/>
                <a:gdLst>
                  <a:gd name="connsiteX0" fmla="*/ 0 w 1536684"/>
                  <a:gd name="connsiteY0" fmla="*/ 0 h 733425"/>
                  <a:gd name="connsiteX1" fmla="*/ 1536684 w 1536684"/>
                  <a:gd name="connsiteY1" fmla="*/ 0 h 733425"/>
                  <a:gd name="connsiteX2" fmla="*/ 1536684 w 1536684"/>
                  <a:gd name="connsiteY2" fmla="*/ 733425 h 733425"/>
                  <a:gd name="connsiteX3" fmla="*/ 0 w 1536684"/>
                  <a:gd name="connsiteY3" fmla="*/ 733425 h 733425"/>
                  <a:gd name="connsiteX4" fmla="*/ 0 w 1536684"/>
                  <a:gd name="connsiteY4" fmla="*/ 0 h 733425"/>
                  <a:gd name="connsiteX0" fmla="*/ 0 w 1536684"/>
                  <a:gd name="connsiteY0" fmla="*/ 288839 h 1022264"/>
                  <a:gd name="connsiteX1" fmla="*/ 553857 w 1536684"/>
                  <a:gd name="connsiteY1" fmla="*/ 0 h 1022264"/>
                  <a:gd name="connsiteX2" fmla="*/ 1536684 w 1536684"/>
                  <a:gd name="connsiteY2" fmla="*/ 288839 h 1022264"/>
                  <a:gd name="connsiteX3" fmla="*/ 1536684 w 1536684"/>
                  <a:gd name="connsiteY3" fmla="*/ 1022264 h 1022264"/>
                  <a:gd name="connsiteX4" fmla="*/ 0 w 1536684"/>
                  <a:gd name="connsiteY4" fmla="*/ 1022264 h 1022264"/>
                  <a:gd name="connsiteX5" fmla="*/ 0 w 1536684"/>
                  <a:gd name="connsiteY5" fmla="*/ 288839 h 1022264"/>
                  <a:gd name="connsiteX0" fmla="*/ 0 w 1536684"/>
                  <a:gd name="connsiteY0" fmla="*/ 304334 h 1037759"/>
                  <a:gd name="connsiteX1" fmla="*/ 553857 w 1536684"/>
                  <a:gd name="connsiteY1" fmla="*/ 15495 h 1037759"/>
                  <a:gd name="connsiteX2" fmla="*/ 942433 w 1536684"/>
                  <a:gd name="connsiteY2" fmla="*/ 10969 h 1037759"/>
                  <a:gd name="connsiteX3" fmla="*/ 1536684 w 1536684"/>
                  <a:gd name="connsiteY3" fmla="*/ 304334 h 1037759"/>
                  <a:gd name="connsiteX4" fmla="*/ 1536684 w 1536684"/>
                  <a:gd name="connsiteY4" fmla="*/ 1037759 h 1037759"/>
                  <a:gd name="connsiteX5" fmla="*/ 0 w 1536684"/>
                  <a:gd name="connsiteY5" fmla="*/ 1037759 h 1037759"/>
                  <a:gd name="connsiteX6" fmla="*/ 0 w 1536684"/>
                  <a:gd name="connsiteY6" fmla="*/ 304334 h 1037759"/>
                  <a:gd name="connsiteX0" fmla="*/ 0 w 1536684"/>
                  <a:gd name="connsiteY0" fmla="*/ 304334 h 1037759"/>
                  <a:gd name="connsiteX1" fmla="*/ 553857 w 1536684"/>
                  <a:gd name="connsiteY1" fmla="*/ 15495 h 1037759"/>
                  <a:gd name="connsiteX2" fmla="*/ 942433 w 1536684"/>
                  <a:gd name="connsiteY2" fmla="*/ 10969 h 1037759"/>
                  <a:gd name="connsiteX3" fmla="*/ 1221560 w 1536684"/>
                  <a:gd name="connsiteY3" fmla="*/ 25990 h 1037759"/>
                  <a:gd name="connsiteX4" fmla="*/ 1536684 w 1536684"/>
                  <a:gd name="connsiteY4" fmla="*/ 304334 h 1037759"/>
                  <a:gd name="connsiteX5" fmla="*/ 1536684 w 1536684"/>
                  <a:gd name="connsiteY5" fmla="*/ 1037759 h 1037759"/>
                  <a:gd name="connsiteX6" fmla="*/ 0 w 1536684"/>
                  <a:gd name="connsiteY6" fmla="*/ 1037759 h 1037759"/>
                  <a:gd name="connsiteX7" fmla="*/ 0 w 1536684"/>
                  <a:gd name="connsiteY7" fmla="*/ 304334 h 1037759"/>
                  <a:gd name="connsiteX0" fmla="*/ 0 w 1536684"/>
                  <a:gd name="connsiteY0" fmla="*/ 304334 h 1037759"/>
                  <a:gd name="connsiteX1" fmla="*/ 553857 w 1536684"/>
                  <a:gd name="connsiteY1" fmla="*/ 15495 h 1037759"/>
                  <a:gd name="connsiteX2" fmla="*/ 942433 w 1536684"/>
                  <a:gd name="connsiteY2" fmla="*/ 10969 h 1037759"/>
                  <a:gd name="connsiteX3" fmla="*/ 1221560 w 1536684"/>
                  <a:gd name="connsiteY3" fmla="*/ 25990 h 1037759"/>
                  <a:gd name="connsiteX4" fmla="*/ 1451464 w 1536684"/>
                  <a:gd name="connsiteY4" fmla="*/ 114662 h 1037759"/>
                  <a:gd name="connsiteX5" fmla="*/ 1536684 w 1536684"/>
                  <a:gd name="connsiteY5" fmla="*/ 304334 h 1037759"/>
                  <a:gd name="connsiteX6" fmla="*/ 1536684 w 1536684"/>
                  <a:gd name="connsiteY6" fmla="*/ 1037759 h 1037759"/>
                  <a:gd name="connsiteX7" fmla="*/ 0 w 1536684"/>
                  <a:gd name="connsiteY7" fmla="*/ 1037759 h 1037759"/>
                  <a:gd name="connsiteX8" fmla="*/ 0 w 1536684"/>
                  <a:gd name="connsiteY8" fmla="*/ 304334 h 1037759"/>
                  <a:gd name="connsiteX0" fmla="*/ 0 w 1606256"/>
                  <a:gd name="connsiteY0" fmla="*/ 304334 h 1037759"/>
                  <a:gd name="connsiteX1" fmla="*/ 553857 w 1606256"/>
                  <a:gd name="connsiteY1" fmla="*/ 15495 h 1037759"/>
                  <a:gd name="connsiteX2" fmla="*/ 942433 w 1606256"/>
                  <a:gd name="connsiteY2" fmla="*/ 10969 h 1037759"/>
                  <a:gd name="connsiteX3" fmla="*/ 1221560 w 1606256"/>
                  <a:gd name="connsiteY3" fmla="*/ 25990 h 1037759"/>
                  <a:gd name="connsiteX4" fmla="*/ 1451464 w 1606256"/>
                  <a:gd name="connsiteY4" fmla="*/ 114662 h 1037759"/>
                  <a:gd name="connsiteX5" fmla="*/ 1606256 w 1606256"/>
                  <a:gd name="connsiteY5" fmla="*/ 258754 h 1037759"/>
                  <a:gd name="connsiteX6" fmla="*/ 1536684 w 1606256"/>
                  <a:gd name="connsiteY6" fmla="*/ 1037759 h 1037759"/>
                  <a:gd name="connsiteX7" fmla="*/ 0 w 1606256"/>
                  <a:gd name="connsiteY7" fmla="*/ 1037759 h 1037759"/>
                  <a:gd name="connsiteX8" fmla="*/ 0 w 1606256"/>
                  <a:gd name="connsiteY8" fmla="*/ 304334 h 1037759"/>
                  <a:gd name="connsiteX0" fmla="*/ 0 w 1700061"/>
                  <a:gd name="connsiteY0" fmla="*/ 304334 h 1037759"/>
                  <a:gd name="connsiteX1" fmla="*/ 553857 w 1700061"/>
                  <a:gd name="connsiteY1" fmla="*/ 15495 h 1037759"/>
                  <a:gd name="connsiteX2" fmla="*/ 942433 w 1700061"/>
                  <a:gd name="connsiteY2" fmla="*/ 10969 h 1037759"/>
                  <a:gd name="connsiteX3" fmla="*/ 1221560 w 1700061"/>
                  <a:gd name="connsiteY3" fmla="*/ 25990 h 1037759"/>
                  <a:gd name="connsiteX4" fmla="*/ 1451464 w 1700061"/>
                  <a:gd name="connsiteY4" fmla="*/ 114662 h 1037759"/>
                  <a:gd name="connsiteX5" fmla="*/ 1606256 w 1700061"/>
                  <a:gd name="connsiteY5" fmla="*/ 258754 h 1037759"/>
                  <a:gd name="connsiteX6" fmla="*/ 1699713 w 1700061"/>
                  <a:gd name="connsiteY6" fmla="*/ 490596 h 1037759"/>
                  <a:gd name="connsiteX7" fmla="*/ 1536684 w 1700061"/>
                  <a:gd name="connsiteY7" fmla="*/ 1037759 h 1037759"/>
                  <a:gd name="connsiteX8" fmla="*/ 0 w 1700061"/>
                  <a:gd name="connsiteY8" fmla="*/ 1037759 h 1037759"/>
                  <a:gd name="connsiteX9" fmla="*/ 0 w 1700061"/>
                  <a:gd name="connsiteY9" fmla="*/ 304334 h 1037759"/>
                  <a:gd name="connsiteX0" fmla="*/ 0 w 1719330"/>
                  <a:gd name="connsiteY0" fmla="*/ 304334 h 1037759"/>
                  <a:gd name="connsiteX1" fmla="*/ 553857 w 1719330"/>
                  <a:gd name="connsiteY1" fmla="*/ 15495 h 1037759"/>
                  <a:gd name="connsiteX2" fmla="*/ 942433 w 1719330"/>
                  <a:gd name="connsiteY2" fmla="*/ 10969 h 1037759"/>
                  <a:gd name="connsiteX3" fmla="*/ 1221560 w 1719330"/>
                  <a:gd name="connsiteY3" fmla="*/ 25990 h 1037759"/>
                  <a:gd name="connsiteX4" fmla="*/ 1451464 w 1719330"/>
                  <a:gd name="connsiteY4" fmla="*/ 114662 h 1037759"/>
                  <a:gd name="connsiteX5" fmla="*/ 1606256 w 1719330"/>
                  <a:gd name="connsiteY5" fmla="*/ 258754 h 1037759"/>
                  <a:gd name="connsiteX6" fmla="*/ 1699713 w 1719330"/>
                  <a:gd name="connsiteY6" fmla="*/ 490596 h 1037759"/>
                  <a:gd name="connsiteX7" fmla="*/ 1713985 w 1719330"/>
                  <a:gd name="connsiteY7" fmla="*/ 738797 h 1037759"/>
                  <a:gd name="connsiteX8" fmla="*/ 1536684 w 1719330"/>
                  <a:gd name="connsiteY8" fmla="*/ 1037759 h 1037759"/>
                  <a:gd name="connsiteX9" fmla="*/ 0 w 1719330"/>
                  <a:gd name="connsiteY9" fmla="*/ 1037759 h 1037759"/>
                  <a:gd name="connsiteX10" fmla="*/ 0 w 1719330"/>
                  <a:gd name="connsiteY10" fmla="*/ 304334 h 1037759"/>
                  <a:gd name="connsiteX0" fmla="*/ 0 w 1719330"/>
                  <a:gd name="connsiteY0" fmla="*/ 304334 h 1056581"/>
                  <a:gd name="connsiteX1" fmla="*/ 553857 w 1719330"/>
                  <a:gd name="connsiteY1" fmla="*/ 15495 h 1056581"/>
                  <a:gd name="connsiteX2" fmla="*/ 942433 w 1719330"/>
                  <a:gd name="connsiteY2" fmla="*/ 10969 h 1056581"/>
                  <a:gd name="connsiteX3" fmla="*/ 1221560 w 1719330"/>
                  <a:gd name="connsiteY3" fmla="*/ 25990 h 1056581"/>
                  <a:gd name="connsiteX4" fmla="*/ 1451464 w 1719330"/>
                  <a:gd name="connsiteY4" fmla="*/ 114662 h 1056581"/>
                  <a:gd name="connsiteX5" fmla="*/ 1606256 w 1719330"/>
                  <a:gd name="connsiteY5" fmla="*/ 258754 h 1056581"/>
                  <a:gd name="connsiteX6" fmla="*/ 1699713 w 1719330"/>
                  <a:gd name="connsiteY6" fmla="*/ 490596 h 1056581"/>
                  <a:gd name="connsiteX7" fmla="*/ 1713985 w 1719330"/>
                  <a:gd name="connsiteY7" fmla="*/ 738797 h 1056581"/>
                  <a:gd name="connsiteX8" fmla="*/ 1662348 w 1719330"/>
                  <a:gd name="connsiteY8" fmla="*/ 1056581 h 1056581"/>
                  <a:gd name="connsiteX9" fmla="*/ 1536684 w 1719330"/>
                  <a:gd name="connsiteY9" fmla="*/ 1037759 h 1056581"/>
                  <a:gd name="connsiteX10" fmla="*/ 0 w 1719330"/>
                  <a:gd name="connsiteY10" fmla="*/ 1037759 h 1056581"/>
                  <a:gd name="connsiteX11" fmla="*/ 0 w 1719330"/>
                  <a:gd name="connsiteY11" fmla="*/ 304334 h 1056581"/>
                  <a:gd name="connsiteX0" fmla="*/ 0 w 1719330"/>
                  <a:gd name="connsiteY0" fmla="*/ 304334 h 1209472"/>
                  <a:gd name="connsiteX1" fmla="*/ 553857 w 1719330"/>
                  <a:gd name="connsiteY1" fmla="*/ 15495 h 1209472"/>
                  <a:gd name="connsiteX2" fmla="*/ 942433 w 1719330"/>
                  <a:gd name="connsiteY2" fmla="*/ 10969 h 1209472"/>
                  <a:gd name="connsiteX3" fmla="*/ 1221560 w 1719330"/>
                  <a:gd name="connsiteY3" fmla="*/ 25990 h 1209472"/>
                  <a:gd name="connsiteX4" fmla="*/ 1451464 w 1719330"/>
                  <a:gd name="connsiteY4" fmla="*/ 114662 h 1209472"/>
                  <a:gd name="connsiteX5" fmla="*/ 1606256 w 1719330"/>
                  <a:gd name="connsiteY5" fmla="*/ 258754 h 1209472"/>
                  <a:gd name="connsiteX6" fmla="*/ 1699713 w 1719330"/>
                  <a:gd name="connsiteY6" fmla="*/ 490596 h 1209472"/>
                  <a:gd name="connsiteX7" fmla="*/ 1713985 w 1719330"/>
                  <a:gd name="connsiteY7" fmla="*/ 738797 h 1209472"/>
                  <a:gd name="connsiteX8" fmla="*/ 1662348 w 1719330"/>
                  <a:gd name="connsiteY8" fmla="*/ 1056581 h 1209472"/>
                  <a:gd name="connsiteX9" fmla="*/ 1482590 w 1719330"/>
                  <a:gd name="connsiteY9" fmla="*/ 1209472 h 1209472"/>
                  <a:gd name="connsiteX10" fmla="*/ 0 w 1719330"/>
                  <a:gd name="connsiteY10" fmla="*/ 1037759 h 1209472"/>
                  <a:gd name="connsiteX11" fmla="*/ 0 w 1719330"/>
                  <a:gd name="connsiteY11" fmla="*/ 304334 h 1209472"/>
                  <a:gd name="connsiteX0" fmla="*/ 0 w 1719330"/>
                  <a:gd name="connsiteY0" fmla="*/ 304334 h 1287584"/>
                  <a:gd name="connsiteX1" fmla="*/ 553857 w 1719330"/>
                  <a:gd name="connsiteY1" fmla="*/ 15495 h 1287584"/>
                  <a:gd name="connsiteX2" fmla="*/ 942433 w 1719330"/>
                  <a:gd name="connsiteY2" fmla="*/ 10969 h 1287584"/>
                  <a:gd name="connsiteX3" fmla="*/ 1221560 w 1719330"/>
                  <a:gd name="connsiteY3" fmla="*/ 25990 h 1287584"/>
                  <a:gd name="connsiteX4" fmla="*/ 1451464 w 1719330"/>
                  <a:gd name="connsiteY4" fmla="*/ 114662 h 1287584"/>
                  <a:gd name="connsiteX5" fmla="*/ 1606256 w 1719330"/>
                  <a:gd name="connsiteY5" fmla="*/ 258754 h 1287584"/>
                  <a:gd name="connsiteX6" fmla="*/ 1699713 w 1719330"/>
                  <a:gd name="connsiteY6" fmla="*/ 490596 h 1287584"/>
                  <a:gd name="connsiteX7" fmla="*/ 1713985 w 1719330"/>
                  <a:gd name="connsiteY7" fmla="*/ 738797 h 1287584"/>
                  <a:gd name="connsiteX8" fmla="*/ 1662348 w 1719330"/>
                  <a:gd name="connsiteY8" fmla="*/ 1056581 h 1287584"/>
                  <a:gd name="connsiteX9" fmla="*/ 1482590 w 1719330"/>
                  <a:gd name="connsiteY9" fmla="*/ 1209472 h 1287584"/>
                  <a:gd name="connsiteX10" fmla="*/ 1183471 w 1719330"/>
                  <a:gd name="connsiteY10" fmla="*/ 1286532 h 1287584"/>
                  <a:gd name="connsiteX11" fmla="*/ 0 w 1719330"/>
                  <a:gd name="connsiteY11" fmla="*/ 1037759 h 1287584"/>
                  <a:gd name="connsiteX12" fmla="*/ 0 w 1719330"/>
                  <a:gd name="connsiteY12" fmla="*/ 304334 h 1287584"/>
                  <a:gd name="connsiteX0" fmla="*/ 0 w 1719330"/>
                  <a:gd name="connsiteY0" fmla="*/ 304334 h 1366129"/>
                  <a:gd name="connsiteX1" fmla="*/ 553857 w 1719330"/>
                  <a:gd name="connsiteY1" fmla="*/ 15495 h 1366129"/>
                  <a:gd name="connsiteX2" fmla="*/ 942433 w 1719330"/>
                  <a:gd name="connsiteY2" fmla="*/ 10969 h 1366129"/>
                  <a:gd name="connsiteX3" fmla="*/ 1221560 w 1719330"/>
                  <a:gd name="connsiteY3" fmla="*/ 25990 h 1366129"/>
                  <a:gd name="connsiteX4" fmla="*/ 1451464 w 1719330"/>
                  <a:gd name="connsiteY4" fmla="*/ 114662 h 1366129"/>
                  <a:gd name="connsiteX5" fmla="*/ 1606256 w 1719330"/>
                  <a:gd name="connsiteY5" fmla="*/ 258754 h 1366129"/>
                  <a:gd name="connsiteX6" fmla="*/ 1699713 w 1719330"/>
                  <a:gd name="connsiteY6" fmla="*/ 490596 h 1366129"/>
                  <a:gd name="connsiteX7" fmla="*/ 1713985 w 1719330"/>
                  <a:gd name="connsiteY7" fmla="*/ 738797 h 1366129"/>
                  <a:gd name="connsiteX8" fmla="*/ 1662348 w 1719330"/>
                  <a:gd name="connsiteY8" fmla="*/ 1056581 h 1366129"/>
                  <a:gd name="connsiteX9" fmla="*/ 1482590 w 1719330"/>
                  <a:gd name="connsiteY9" fmla="*/ 1209472 h 1366129"/>
                  <a:gd name="connsiteX10" fmla="*/ 1183471 w 1719330"/>
                  <a:gd name="connsiteY10" fmla="*/ 1286532 h 1366129"/>
                  <a:gd name="connsiteX11" fmla="*/ 846577 w 1719330"/>
                  <a:gd name="connsiteY11" fmla="*/ 1363476 h 1366129"/>
                  <a:gd name="connsiteX12" fmla="*/ 0 w 1719330"/>
                  <a:gd name="connsiteY12" fmla="*/ 1037759 h 1366129"/>
                  <a:gd name="connsiteX13" fmla="*/ 0 w 1719330"/>
                  <a:gd name="connsiteY13" fmla="*/ 304334 h 1366129"/>
                  <a:gd name="connsiteX0" fmla="*/ 0 w 1719330"/>
                  <a:gd name="connsiteY0" fmla="*/ 304334 h 1369405"/>
                  <a:gd name="connsiteX1" fmla="*/ 553857 w 1719330"/>
                  <a:gd name="connsiteY1" fmla="*/ 15495 h 1369405"/>
                  <a:gd name="connsiteX2" fmla="*/ 942433 w 1719330"/>
                  <a:gd name="connsiteY2" fmla="*/ 10969 h 1369405"/>
                  <a:gd name="connsiteX3" fmla="*/ 1221560 w 1719330"/>
                  <a:gd name="connsiteY3" fmla="*/ 25990 h 1369405"/>
                  <a:gd name="connsiteX4" fmla="*/ 1451464 w 1719330"/>
                  <a:gd name="connsiteY4" fmla="*/ 114662 h 1369405"/>
                  <a:gd name="connsiteX5" fmla="*/ 1606256 w 1719330"/>
                  <a:gd name="connsiteY5" fmla="*/ 258754 h 1369405"/>
                  <a:gd name="connsiteX6" fmla="*/ 1699713 w 1719330"/>
                  <a:gd name="connsiteY6" fmla="*/ 490596 h 1369405"/>
                  <a:gd name="connsiteX7" fmla="*/ 1713985 w 1719330"/>
                  <a:gd name="connsiteY7" fmla="*/ 738797 h 1369405"/>
                  <a:gd name="connsiteX8" fmla="*/ 1662348 w 1719330"/>
                  <a:gd name="connsiteY8" fmla="*/ 1056581 h 1369405"/>
                  <a:gd name="connsiteX9" fmla="*/ 1482590 w 1719330"/>
                  <a:gd name="connsiteY9" fmla="*/ 1209472 h 1369405"/>
                  <a:gd name="connsiteX10" fmla="*/ 1183471 w 1719330"/>
                  <a:gd name="connsiteY10" fmla="*/ 1286532 h 1369405"/>
                  <a:gd name="connsiteX11" fmla="*/ 846577 w 1719330"/>
                  <a:gd name="connsiteY11" fmla="*/ 1363476 h 1369405"/>
                  <a:gd name="connsiteX12" fmla="*/ 591866 w 1719330"/>
                  <a:gd name="connsiteY12" fmla="*/ 1359847 h 1369405"/>
                  <a:gd name="connsiteX13" fmla="*/ 0 w 1719330"/>
                  <a:gd name="connsiteY13" fmla="*/ 1037759 h 1369405"/>
                  <a:gd name="connsiteX14" fmla="*/ 0 w 1719330"/>
                  <a:gd name="connsiteY14" fmla="*/ 304334 h 1369405"/>
                  <a:gd name="connsiteX0" fmla="*/ 0 w 1719330"/>
                  <a:gd name="connsiteY0" fmla="*/ 304334 h 1369405"/>
                  <a:gd name="connsiteX1" fmla="*/ 553857 w 1719330"/>
                  <a:gd name="connsiteY1" fmla="*/ 15495 h 1369405"/>
                  <a:gd name="connsiteX2" fmla="*/ 942433 w 1719330"/>
                  <a:gd name="connsiteY2" fmla="*/ 10969 h 1369405"/>
                  <a:gd name="connsiteX3" fmla="*/ 1221560 w 1719330"/>
                  <a:gd name="connsiteY3" fmla="*/ 25990 h 1369405"/>
                  <a:gd name="connsiteX4" fmla="*/ 1451464 w 1719330"/>
                  <a:gd name="connsiteY4" fmla="*/ 114662 h 1369405"/>
                  <a:gd name="connsiteX5" fmla="*/ 1606256 w 1719330"/>
                  <a:gd name="connsiteY5" fmla="*/ 258754 h 1369405"/>
                  <a:gd name="connsiteX6" fmla="*/ 1699713 w 1719330"/>
                  <a:gd name="connsiteY6" fmla="*/ 490596 h 1369405"/>
                  <a:gd name="connsiteX7" fmla="*/ 1713985 w 1719330"/>
                  <a:gd name="connsiteY7" fmla="*/ 738797 h 1369405"/>
                  <a:gd name="connsiteX8" fmla="*/ 1662348 w 1719330"/>
                  <a:gd name="connsiteY8" fmla="*/ 1056581 h 1369405"/>
                  <a:gd name="connsiteX9" fmla="*/ 1482590 w 1719330"/>
                  <a:gd name="connsiteY9" fmla="*/ 1209472 h 1369405"/>
                  <a:gd name="connsiteX10" fmla="*/ 1183471 w 1719330"/>
                  <a:gd name="connsiteY10" fmla="*/ 1286532 h 1369405"/>
                  <a:gd name="connsiteX11" fmla="*/ 846577 w 1719330"/>
                  <a:gd name="connsiteY11" fmla="*/ 1363476 h 1369405"/>
                  <a:gd name="connsiteX12" fmla="*/ 591866 w 1719330"/>
                  <a:gd name="connsiteY12" fmla="*/ 1359847 h 1369405"/>
                  <a:gd name="connsiteX13" fmla="*/ 348543 w 1719330"/>
                  <a:gd name="connsiteY13" fmla="*/ 1331802 h 1369405"/>
                  <a:gd name="connsiteX14" fmla="*/ 0 w 1719330"/>
                  <a:gd name="connsiteY14" fmla="*/ 1037759 h 1369405"/>
                  <a:gd name="connsiteX15" fmla="*/ 0 w 1719330"/>
                  <a:gd name="connsiteY15" fmla="*/ 304334 h 1369405"/>
                  <a:gd name="connsiteX0" fmla="*/ 0 w 1719330"/>
                  <a:gd name="connsiteY0" fmla="*/ 304334 h 1369405"/>
                  <a:gd name="connsiteX1" fmla="*/ 553857 w 1719330"/>
                  <a:gd name="connsiteY1" fmla="*/ 15495 h 1369405"/>
                  <a:gd name="connsiteX2" fmla="*/ 942433 w 1719330"/>
                  <a:gd name="connsiteY2" fmla="*/ 10969 h 1369405"/>
                  <a:gd name="connsiteX3" fmla="*/ 1221560 w 1719330"/>
                  <a:gd name="connsiteY3" fmla="*/ 25990 h 1369405"/>
                  <a:gd name="connsiteX4" fmla="*/ 1451464 w 1719330"/>
                  <a:gd name="connsiteY4" fmla="*/ 114662 h 1369405"/>
                  <a:gd name="connsiteX5" fmla="*/ 1606256 w 1719330"/>
                  <a:gd name="connsiteY5" fmla="*/ 258754 h 1369405"/>
                  <a:gd name="connsiteX6" fmla="*/ 1699713 w 1719330"/>
                  <a:gd name="connsiteY6" fmla="*/ 490596 h 1369405"/>
                  <a:gd name="connsiteX7" fmla="*/ 1713985 w 1719330"/>
                  <a:gd name="connsiteY7" fmla="*/ 738797 h 1369405"/>
                  <a:gd name="connsiteX8" fmla="*/ 1662348 w 1719330"/>
                  <a:gd name="connsiteY8" fmla="*/ 1056581 h 1369405"/>
                  <a:gd name="connsiteX9" fmla="*/ 1482590 w 1719330"/>
                  <a:gd name="connsiteY9" fmla="*/ 1209472 h 1369405"/>
                  <a:gd name="connsiteX10" fmla="*/ 1183471 w 1719330"/>
                  <a:gd name="connsiteY10" fmla="*/ 1286532 h 1369405"/>
                  <a:gd name="connsiteX11" fmla="*/ 846577 w 1719330"/>
                  <a:gd name="connsiteY11" fmla="*/ 1363476 h 1369405"/>
                  <a:gd name="connsiteX12" fmla="*/ 591866 w 1719330"/>
                  <a:gd name="connsiteY12" fmla="*/ 1359847 h 1369405"/>
                  <a:gd name="connsiteX13" fmla="*/ 348543 w 1719330"/>
                  <a:gd name="connsiteY13" fmla="*/ 1331802 h 1369405"/>
                  <a:gd name="connsiteX14" fmla="*/ 88539 w 1719330"/>
                  <a:gd name="connsiteY14" fmla="*/ 1299691 h 1369405"/>
                  <a:gd name="connsiteX15" fmla="*/ 0 w 1719330"/>
                  <a:gd name="connsiteY15" fmla="*/ 1037759 h 1369405"/>
                  <a:gd name="connsiteX16" fmla="*/ 0 w 1719330"/>
                  <a:gd name="connsiteY16" fmla="*/ 304334 h 1369405"/>
                  <a:gd name="connsiteX0" fmla="*/ 176999 w 1896329"/>
                  <a:gd name="connsiteY0" fmla="*/ 304334 h 1369405"/>
                  <a:gd name="connsiteX1" fmla="*/ 730856 w 1896329"/>
                  <a:gd name="connsiteY1" fmla="*/ 15495 h 1369405"/>
                  <a:gd name="connsiteX2" fmla="*/ 1119432 w 1896329"/>
                  <a:gd name="connsiteY2" fmla="*/ 10969 h 1369405"/>
                  <a:gd name="connsiteX3" fmla="*/ 1398559 w 1896329"/>
                  <a:gd name="connsiteY3" fmla="*/ 25990 h 1369405"/>
                  <a:gd name="connsiteX4" fmla="*/ 1628463 w 1896329"/>
                  <a:gd name="connsiteY4" fmla="*/ 114662 h 1369405"/>
                  <a:gd name="connsiteX5" fmla="*/ 1783255 w 1896329"/>
                  <a:gd name="connsiteY5" fmla="*/ 258754 h 1369405"/>
                  <a:gd name="connsiteX6" fmla="*/ 1876712 w 1896329"/>
                  <a:gd name="connsiteY6" fmla="*/ 490596 h 1369405"/>
                  <a:gd name="connsiteX7" fmla="*/ 1890984 w 1896329"/>
                  <a:gd name="connsiteY7" fmla="*/ 738797 h 1369405"/>
                  <a:gd name="connsiteX8" fmla="*/ 1839347 w 1896329"/>
                  <a:gd name="connsiteY8" fmla="*/ 1056581 h 1369405"/>
                  <a:gd name="connsiteX9" fmla="*/ 1659589 w 1896329"/>
                  <a:gd name="connsiteY9" fmla="*/ 1209472 h 1369405"/>
                  <a:gd name="connsiteX10" fmla="*/ 1360470 w 1896329"/>
                  <a:gd name="connsiteY10" fmla="*/ 1286532 h 1369405"/>
                  <a:gd name="connsiteX11" fmla="*/ 1023576 w 1896329"/>
                  <a:gd name="connsiteY11" fmla="*/ 1363476 h 1369405"/>
                  <a:gd name="connsiteX12" fmla="*/ 768865 w 1896329"/>
                  <a:gd name="connsiteY12" fmla="*/ 1359847 h 1369405"/>
                  <a:gd name="connsiteX13" fmla="*/ 525542 w 1896329"/>
                  <a:gd name="connsiteY13" fmla="*/ 1331802 h 1369405"/>
                  <a:gd name="connsiteX14" fmla="*/ 265538 w 1896329"/>
                  <a:gd name="connsiteY14" fmla="*/ 1299691 h 1369405"/>
                  <a:gd name="connsiteX15" fmla="*/ 0 w 1896329"/>
                  <a:gd name="connsiteY15" fmla="*/ 1010927 h 1369405"/>
                  <a:gd name="connsiteX16" fmla="*/ 176999 w 1896329"/>
                  <a:gd name="connsiteY16" fmla="*/ 304334 h 1369405"/>
                  <a:gd name="connsiteX0" fmla="*/ 176999 w 1896329"/>
                  <a:gd name="connsiteY0" fmla="*/ 304334 h 1369405"/>
                  <a:gd name="connsiteX1" fmla="*/ 730856 w 1896329"/>
                  <a:gd name="connsiteY1" fmla="*/ 15495 h 1369405"/>
                  <a:gd name="connsiteX2" fmla="*/ 1119432 w 1896329"/>
                  <a:gd name="connsiteY2" fmla="*/ 10969 h 1369405"/>
                  <a:gd name="connsiteX3" fmla="*/ 1398559 w 1896329"/>
                  <a:gd name="connsiteY3" fmla="*/ 25990 h 1369405"/>
                  <a:gd name="connsiteX4" fmla="*/ 1628463 w 1896329"/>
                  <a:gd name="connsiteY4" fmla="*/ 114662 h 1369405"/>
                  <a:gd name="connsiteX5" fmla="*/ 1783255 w 1896329"/>
                  <a:gd name="connsiteY5" fmla="*/ 258754 h 1369405"/>
                  <a:gd name="connsiteX6" fmla="*/ 1876712 w 1896329"/>
                  <a:gd name="connsiteY6" fmla="*/ 490596 h 1369405"/>
                  <a:gd name="connsiteX7" fmla="*/ 1890984 w 1896329"/>
                  <a:gd name="connsiteY7" fmla="*/ 738797 h 1369405"/>
                  <a:gd name="connsiteX8" fmla="*/ 1839347 w 1896329"/>
                  <a:gd name="connsiteY8" fmla="*/ 1056581 h 1369405"/>
                  <a:gd name="connsiteX9" fmla="*/ 1659589 w 1896329"/>
                  <a:gd name="connsiteY9" fmla="*/ 1209472 h 1369405"/>
                  <a:gd name="connsiteX10" fmla="*/ 1360470 w 1896329"/>
                  <a:gd name="connsiteY10" fmla="*/ 1286532 h 1369405"/>
                  <a:gd name="connsiteX11" fmla="*/ 1023576 w 1896329"/>
                  <a:gd name="connsiteY11" fmla="*/ 1363476 h 1369405"/>
                  <a:gd name="connsiteX12" fmla="*/ 768865 w 1896329"/>
                  <a:gd name="connsiteY12" fmla="*/ 1359847 h 1369405"/>
                  <a:gd name="connsiteX13" fmla="*/ 525542 w 1896329"/>
                  <a:gd name="connsiteY13" fmla="*/ 1331802 h 1369405"/>
                  <a:gd name="connsiteX14" fmla="*/ 265538 w 1896329"/>
                  <a:gd name="connsiteY14" fmla="*/ 1299691 h 1369405"/>
                  <a:gd name="connsiteX15" fmla="*/ 0 w 1896329"/>
                  <a:gd name="connsiteY15" fmla="*/ 1010927 h 1369405"/>
                  <a:gd name="connsiteX16" fmla="*/ 176999 w 1896329"/>
                  <a:gd name="connsiteY16" fmla="*/ 304334 h 1369405"/>
                  <a:gd name="connsiteX0" fmla="*/ 176999 w 1896329"/>
                  <a:gd name="connsiteY0" fmla="*/ 304334 h 1378339"/>
                  <a:gd name="connsiteX1" fmla="*/ 730856 w 1896329"/>
                  <a:gd name="connsiteY1" fmla="*/ 15495 h 1378339"/>
                  <a:gd name="connsiteX2" fmla="*/ 1119432 w 1896329"/>
                  <a:gd name="connsiteY2" fmla="*/ 10969 h 1378339"/>
                  <a:gd name="connsiteX3" fmla="*/ 1398559 w 1896329"/>
                  <a:gd name="connsiteY3" fmla="*/ 25990 h 1378339"/>
                  <a:gd name="connsiteX4" fmla="*/ 1628463 w 1896329"/>
                  <a:gd name="connsiteY4" fmla="*/ 114662 h 1378339"/>
                  <a:gd name="connsiteX5" fmla="*/ 1783255 w 1896329"/>
                  <a:gd name="connsiteY5" fmla="*/ 258754 h 1378339"/>
                  <a:gd name="connsiteX6" fmla="*/ 1876712 w 1896329"/>
                  <a:gd name="connsiteY6" fmla="*/ 490596 h 1378339"/>
                  <a:gd name="connsiteX7" fmla="*/ 1890984 w 1896329"/>
                  <a:gd name="connsiteY7" fmla="*/ 738797 h 1378339"/>
                  <a:gd name="connsiteX8" fmla="*/ 1839347 w 1896329"/>
                  <a:gd name="connsiteY8" fmla="*/ 1056581 h 1378339"/>
                  <a:gd name="connsiteX9" fmla="*/ 1659589 w 1896329"/>
                  <a:gd name="connsiteY9" fmla="*/ 1209472 h 1378339"/>
                  <a:gd name="connsiteX10" fmla="*/ 1360470 w 1896329"/>
                  <a:gd name="connsiteY10" fmla="*/ 1286532 h 1378339"/>
                  <a:gd name="connsiteX11" fmla="*/ 1023576 w 1896329"/>
                  <a:gd name="connsiteY11" fmla="*/ 1363476 h 1378339"/>
                  <a:gd name="connsiteX12" fmla="*/ 768865 w 1896329"/>
                  <a:gd name="connsiteY12" fmla="*/ 1359847 h 1378339"/>
                  <a:gd name="connsiteX13" fmla="*/ 525542 w 1896329"/>
                  <a:gd name="connsiteY13" fmla="*/ 1331802 h 1378339"/>
                  <a:gd name="connsiteX14" fmla="*/ 265538 w 1896329"/>
                  <a:gd name="connsiteY14" fmla="*/ 1299691 h 1378339"/>
                  <a:gd name="connsiteX15" fmla="*/ 0 w 1896329"/>
                  <a:gd name="connsiteY15" fmla="*/ 1010927 h 1378339"/>
                  <a:gd name="connsiteX16" fmla="*/ 176999 w 1896329"/>
                  <a:gd name="connsiteY16" fmla="*/ 304334 h 1378339"/>
                  <a:gd name="connsiteX0" fmla="*/ 176999 w 1896329"/>
                  <a:gd name="connsiteY0" fmla="*/ 304334 h 1410160"/>
                  <a:gd name="connsiteX1" fmla="*/ 730856 w 1896329"/>
                  <a:gd name="connsiteY1" fmla="*/ 15495 h 1410160"/>
                  <a:gd name="connsiteX2" fmla="*/ 1119432 w 1896329"/>
                  <a:gd name="connsiteY2" fmla="*/ 10969 h 1410160"/>
                  <a:gd name="connsiteX3" fmla="*/ 1398559 w 1896329"/>
                  <a:gd name="connsiteY3" fmla="*/ 25990 h 1410160"/>
                  <a:gd name="connsiteX4" fmla="*/ 1628463 w 1896329"/>
                  <a:gd name="connsiteY4" fmla="*/ 114662 h 1410160"/>
                  <a:gd name="connsiteX5" fmla="*/ 1783255 w 1896329"/>
                  <a:gd name="connsiteY5" fmla="*/ 258754 h 1410160"/>
                  <a:gd name="connsiteX6" fmla="*/ 1876712 w 1896329"/>
                  <a:gd name="connsiteY6" fmla="*/ 490596 h 1410160"/>
                  <a:gd name="connsiteX7" fmla="*/ 1890984 w 1896329"/>
                  <a:gd name="connsiteY7" fmla="*/ 738797 h 1410160"/>
                  <a:gd name="connsiteX8" fmla="*/ 1839347 w 1896329"/>
                  <a:gd name="connsiteY8" fmla="*/ 1056581 h 1410160"/>
                  <a:gd name="connsiteX9" fmla="*/ 1659589 w 1896329"/>
                  <a:gd name="connsiteY9" fmla="*/ 1209472 h 1410160"/>
                  <a:gd name="connsiteX10" fmla="*/ 1360470 w 1896329"/>
                  <a:gd name="connsiteY10" fmla="*/ 1286532 h 1410160"/>
                  <a:gd name="connsiteX11" fmla="*/ 1023576 w 1896329"/>
                  <a:gd name="connsiteY11" fmla="*/ 1363476 h 1410160"/>
                  <a:gd name="connsiteX12" fmla="*/ 768865 w 1896329"/>
                  <a:gd name="connsiteY12" fmla="*/ 1359847 h 1410160"/>
                  <a:gd name="connsiteX13" fmla="*/ 525542 w 1896329"/>
                  <a:gd name="connsiteY13" fmla="*/ 1331802 h 1410160"/>
                  <a:gd name="connsiteX14" fmla="*/ 265538 w 1896329"/>
                  <a:gd name="connsiteY14" fmla="*/ 1299691 h 1410160"/>
                  <a:gd name="connsiteX15" fmla="*/ 0 w 1896329"/>
                  <a:gd name="connsiteY15" fmla="*/ 1010927 h 1410160"/>
                  <a:gd name="connsiteX16" fmla="*/ 176999 w 1896329"/>
                  <a:gd name="connsiteY16" fmla="*/ 304334 h 1410160"/>
                  <a:gd name="connsiteX0" fmla="*/ 176999 w 1896329"/>
                  <a:gd name="connsiteY0" fmla="*/ 304334 h 1411688"/>
                  <a:gd name="connsiteX1" fmla="*/ 730856 w 1896329"/>
                  <a:gd name="connsiteY1" fmla="*/ 15495 h 1411688"/>
                  <a:gd name="connsiteX2" fmla="*/ 1119432 w 1896329"/>
                  <a:gd name="connsiteY2" fmla="*/ 10969 h 1411688"/>
                  <a:gd name="connsiteX3" fmla="*/ 1398559 w 1896329"/>
                  <a:gd name="connsiteY3" fmla="*/ 25990 h 1411688"/>
                  <a:gd name="connsiteX4" fmla="*/ 1628463 w 1896329"/>
                  <a:gd name="connsiteY4" fmla="*/ 114662 h 1411688"/>
                  <a:gd name="connsiteX5" fmla="*/ 1783255 w 1896329"/>
                  <a:gd name="connsiteY5" fmla="*/ 258754 h 1411688"/>
                  <a:gd name="connsiteX6" fmla="*/ 1876712 w 1896329"/>
                  <a:gd name="connsiteY6" fmla="*/ 490596 h 1411688"/>
                  <a:gd name="connsiteX7" fmla="*/ 1890984 w 1896329"/>
                  <a:gd name="connsiteY7" fmla="*/ 738797 h 1411688"/>
                  <a:gd name="connsiteX8" fmla="*/ 1839347 w 1896329"/>
                  <a:gd name="connsiteY8" fmla="*/ 1056581 h 1411688"/>
                  <a:gd name="connsiteX9" fmla="*/ 1659589 w 1896329"/>
                  <a:gd name="connsiteY9" fmla="*/ 1209472 h 1411688"/>
                  <a:gd name="connsiteX10" fmla="*/ 1360470 w 1896329"/>
                  <a:gd name="connsiteY10" fmla="*/ 1286532 h 1411688"/>
                  <a:gd name="connsiteX11" fmla="*/ 1023576 w 1896329"/>
                  <a:gd name="connsiteY11" fmla="*/ 1363476 h 1411688"/>
                  <a:gd name="connsiteX12" fmla="*/ 768865 w 1896329"/>
                  <a:gd name="connsiteY12" fmla="*/ 1359847 h 1411688"/>
                  <a:gd name="connsiteX13" fmla="*/ 525542 w 1896329"/>
                  <a:gd name="connsiteY13" fmla="*/ 1331802 h 1411688"/>
                  <a:gd name="connsiteX14" fmla="*/ 265538 w 1896329"/>
                  <a:gd name="connsiteY14" fmla="*/ 1299691 h 1411688"/>
                  <a:gd name="connsiteX15" fmla="*/ 0 w 1896329"/>
                  <a:gd name="connsiteY15" fmla="*/ 1010927 h 1411688"/>
                  <a:gd name="connsiteX16" fmla="*/ 176999 w 1896329"/>
                  <a:gd name="connsiteY16" fmla="*/ 304334 h 1411688"/>
                  <a:gd name="connsiteX0" fmla="*/ 176999 w 1896329"/>
                  <a:gd name="connsiteY0" fmla="*/ 304334 h 1411688"/>
                  <a:gd name="connsiteX1" fmla="*/ 730856 w 1896329"/>
                  <a:gd name="connsiteY1" fmla="*/ 15495 h 1411688"/>
                  <a:gd name="connsiteX2" fmla="*/ 1119432 w 1896329"/>
                  <a:gd name="connsiteY2" fmla="*/ 10969 h 1411688"/>
                  <a:gd name="connsiteX3" fmla="*/ 1398559 w 1896329"/>
                  <a:gd name="connsiteY3" fmla="*/ 25990 h 1411688"/>
                  <a:gd name="connsiteX4" fmla="*/ 1628463 w 1896329"/>
                  <a:gd name="connsiteY4" fmla="*/ 114662 h 1411688"/>
                  <a:gd name="connsiteX5" fmla="*/ 1783255 w 1896329"/>
                  <a:gd name="connsiteY5" fmla="*/ 258754 h 1411688"/>
                  <a:gd name="connsiteX6" fmla="*/ 1876712 w 1896329"/>
                  <a:gd name="connsiteY6" fmla="*/ 490596 h 1411688"/>
                  <a:gd name="connsiteX7" fmla="*/ 1890984 w 1896329"/>
                  <a:gd name="connsiteY7" fmla="*/ 738797 h 1411688"/>
                  <a:gd name="connsiteX8" fmla="*/ 1839347 w 1896329"/>
                  <a:gd name="connsiteY8" fmla="*/ 1056581 h 1411688"/>
                  <a:gd name="connsiteX9" fmla="*/ 1659589 w 1896329"/>
                  <a:gd name="connsiteY9" fmla="*/ 1209472 h 1411688"/>
                  <a:gd name="connsiteX10" fmla="*/ 1360470 w 1896329"/>
                  <a:gd name="connsiteY10" fmla="*/ 1286532 h 1411688"/>
                  <a:gd name="connsiteX11" fmla="*/ 1023576 w 1896329"/>
                  <a:gd name="connsiteY11" fmla="*/ 1363476 h 1411688"/>
                  <a:gd name="connsiteX12" fmla="*/ 768865 w 1896329"/>
                  <a:gd name="connsiteY12" fmla="*/ 1359847 h 1411688"/>
                  <a:gd name="connsiteX13" fmla="*/ 525542 w 1896329"/>
                  <a:gd name="connsiteY13" fmla="*/ 1331802 h 1411688"/>
                  <a:gd name="connsiteX14" fmla="*/ 265538 w 1896329"/>
                  <a:gd name="connsiteY14" fmla="*/ 1299691 h 1411688"/>
                  <a:gd name="connsiteX15" fmla="*/ 0 w 1896329"/>
                  <a:gd name="connsiteY15" fmla="*/ 1010927 h 1411688"/>
                  <a:gd name="connsiteX16" fmla="*/ 176999 w 1896329"/>
                  <a:gd name="connsiteY16" fmla="*/ 304334 h 1411688"/>
                  <a:gd name="connsiteX0" fmla="*/ 176999 w 1896329"/>
                  <a:gd name="connsiteY0" fmla="*/ 304334 h 1411688"/>
                  <a:gd name="connsiteX1" fmla="*/ 730856 w 1896329"/>
                  <a:gd name="connsiteY1" fmla="*/ 15495 h 1411688"/>
                  <a:gd name="connsiteX2" fmla="*/ 1119432 w 1896329"/>
                  <a:gd name="connsiteY2" fmla="*/ 10969 h 1411688"/>
                  <a:gd name="connsiteX3" fmla="*/ 1398559 w 1896329"/>
                  <a:gd name="connsiteY3" fmla="*/ 25990 h 1411688"/>
                  <a:gd name="connsiteX4" fmla="*/ 1628463 w 1896329"/>
                  <a:gd name="connsiteY4" fmla="*/ 114662 h 1411688"/>
                  <a:gd name="connsiteX5" fmla="*/ 1783255 w 1896329"/>
                  <a:gd name="connsiteY5" fmla="*/ 258754 h 1411688"/>
                  <a:gd name="connsiteX6" fmla="*/ 1876712 w 1896329"/>
                  <a:gd name="connsiteY6" fmla="*/ 490596 h 1411688"/>
                  <a:gd name="connsiteX7" fmla="*/ 1890984 w 1896329"/>
                  <a:gd name="connsiteY7" fmla="*/ 738797 h 1411688"/>
                  <a:gd name="connsiteX8" fmla="*/ 1839347 w 1896329"/>
                  <a:gd name="connsiteY8" fmla="*/ 1056581 h 1411688"/>
                  <a:gd name="connsiteX9" fmla="*/ 1659589 w 1896329"/>
                  <a:gd name="connsiteY9" fmla="*/ 1209472 h 1411688"/>
                  <a:gd name="connsiteX10" fmla="*/ 1360470 w 1896329"/>
                  <a:gd name="connsiteY10" fmla="*/ 1286532 h 1411688"/>
                  <a:gd name="connsiteX11" fmla="*/ 1023576 w 1896329"/>
                  <a:gd name="connsiteY11" fmla="*/ 1363476 h 1411688"/>
                  <a:gd name="connsiteX12" fmla="*/ 768865 w 1896329"/>
                  <a:gd name="connsiteY12" fmla="*/ 1359847 h 1411688"/>
                  <a:gd name="connsiteX13" fmla="*/ 525542 w 1896329"/>
                  <a:gd name="connsiteY13" fmla="*/ 1331802 h 1411688"/>
                  <a:gd name="connsiteX14" fmla="*/ 265538 w 1896329"/>
                  <a:gd name="connsiteY14" fmla="*/ 1299691 h 1411688"/>
                  <a:gd name="connsiteX15" fmla="*/ 0 w 1896329"/>
                  <a:gd name="connsiteY15" fmla="*/ 1010927 h 1411688"/>
                  <a:gd name="connsiteX16" fmla="*/ 176999 w 1896329"/>
                  <a:gd name="connsiteY16" fmla="*/ 304334 h 1411688"/>
                  <a:gd name="connsiteX0" fmla="*/ 176999 w 1896329"/>
                  <a:gd name="connsiteY0" fmla="*/ 304334 h 1411688"/>
                  <a:gd name="connsiteX1" fmla="*/ 730856 w 1896329"/>
                  <a:gd name="connsiteY1" fmla="*/ 15495 h 1411688"/>
                  <a:gd name="connsiteX2" fmla="*/ 1119432 w 1896329"/>
                  <a:gd name="connsiteY2" fmla="*/ 10969 h 1411688"/>
                  <a:gd name="connsiteX3" fmla="*/ 1398559 w 1896329"/>
                  <a:gd name="connsiteY3" fmla="*/ 25990 h 1411688"/>
                  <a:gd name="connsiteX4" fmla="*/ 1628463 w 1896329"/>
                  <a:gd name="connsiteY4" fmla="*/ 114662 h 1411688"/>
                  <a:gd name="connsiteX5" fmla="*/ 1783255 w 1896329"/>
                  <a:gd name="connsiteY5" fmla="*/ 258754 h 1411688"/>
                  <a:gd name="connsiteX6" fmla="*/ 1876712 w 1896329"/>
                  <a:gd name="connsiteY6" fmla="*/ 490596 h 1411688"/>
                  <a:gd name="connsiteX7" fmla="*/ 1890984 w 1896329"/>
                  <a:gd name="connsiteY7" fmla="*/ 738797 h 1411688"/>
                  <a:gd name="connsiteX8" fmla="*/ 1839347 w 1896329"/>
                  <a:gd name="connsiteY8" fmla="*/ 1056581 h 1411688"/>
                  <a:gd name="connsiteX9" fmla="*/ 1659589 w 1896329"/>
                  <a:gd name="connsiteY9" fmla="*/ 1209472 h 1411688"/>
                  <a:gd name="connsiteX10" fmla="*/ 1360470 w 1896329"/>
                  <a:gd name="connsiteY10" fmla="*/ 1286532 h 1411688"/>
                  <a:gd name="connsiteX11" fmla="*/ 1023576 w 1896329"/>
                  <a:gd name="connsiteY11" fmla="*/ 1363476 h 1411688"/>
                  <a:gd name="connsiteX12" fmla="*/ 768865 w 1896329"/>
                  <a:gd name="connsiteY12" fmla="*/ 1359847 h 1411688"/>
                  <a:gd name="connsiteX13" fmla="*/ 525542 w 1896329"/>
                  <a:gd name="connsiteY13" fmla="*/ 1331802 h 1411688"/>
                  <a:gd name="connsiteX14" fmla="*/ 265538 w 1896329"/>
                  <a:gd name="connsiteY14" fmla="*/ 1299691 h 1411688"/>
                  <a:gd name="connsiteX15" fmla="*/ 0 w 1896329"/>
                  <a:gd name="connsiteY15" fmla="*/ 1010927 h 1411688"/>
                  <a:gd name="connsiteX16" fmla="*/ 176999 w 1896329"/>
                  <a:gd name="connsiteY16" fmla="*/ 304334 h 1411688"/>
                  <a:gd name="connsiteX0" fmla="*/ 176999 w 1941909"/>
                  <a:gd name="connsiteY0" fmla="*/ 304334 h 1411688"/>
                  <a:gd name="connsiteX1" fmla="*/ 730856 w 1941909"/>
                  <a:gd name="connsiteY1" fmla="*/ 15495 h 1411688"/>
                  <a:gd name="connsiteX2" fmla="*/ 1119432 w 1941909"/>
                  <a:gd name="connsiteY2" fmla="*/ 10969 h 1411688"/>
                  <a:gd name="connsiteX3" fmla="*/ 1398559 w 1941909"/>
                  <a:gd name="connsiteY3" fmla="*/ 25990 h 1411688"/>
                  <a:gd name="connsiteX4" fmla="*/ 1628463 w 1941909"/>
                  <a:gd name="connsiteY4" fmla="*/ 114662 h 1411688"/>
                  <a:gd name="connsiteX5" fmla="*/ 1783255 w 1941909"/>
                  <a:gd name="connsiteY5" fmla="*/ 258754 h 1411688"/>
                  <a:gd name="connsiteX6" fmla="*/ 1876712 w 1941909"/>
                  <a:gd name="connsiteY6" fmla="*/ 490596 h 1411688"/>
                  <a:gd name="connsiteX7" fmla="*/ 1890984 w 1941909"/>
                  <a:gd name="connsiteY7" fmla="*/ 738797 h 1411688"/>
                  <a:gd name="connsiteX8" fmla="*/ 1839347 w 1941909"/>
                  <a:gd name="connsiteY8" fmla="*/ 1056581 h 1411688"/>
                  <a:gd name="connsiteX9" fmla="*/ 1659589 w 1941909"/>
                  <a:gd name="connsiteY9" fmla="*/ 1209472 h 1411688"/>
                  <a:gd name="connsiteX10" fmla="*/ 1360470 w 1941909"/>
                  <a:gd name="connsiteY10" fmla="*/ 1286532 h 1411688"/>
                  <a:gd name="connsiteX11" fmla="*/ 1023576 w 1941909"/>
                  <a:gd name="connsiteY11" fmla="*/ 1363476 h 1411688"/>
                  <a:gd name="connsiteX12" fmla="*/ 768865 w 1941909"/>
                  <a:gd name="connsiteY12" fmla="*/ 1359847 h 1411688"/>
                  <a:gd name="connsiteX13" fmla="*/ 525542 w 1941909"/>
                  <a:gd name="connsiteY13" fmla="*/ 1331802 h 1411688"/>
                  <a:gd name="connsiteX14" fmla="*/ 265538 w 1941909"/>
                  <a:gd name="connsiteY14" fmla="*/ 1299691 h 1411688"/>
                  <a:gd name="connsiteX15" fmla="*/ 0 w 1941909"/>
                  <a:gd name="connsiteY15" fmla="*/ 1010927 h 1411688"/>
                  <a:gd name="connsiteX16" fmla="*/ 176999 w 1941909"/>
                  <a:gd name="connsiteY16" fmla="*/ 304334 h 1411688"/>
                  <a:gd name="connsiteX0" fmla="*/ 176999 w 1942407"/>
                  <a:gd name="connsiteY0" fmla="*/ 304334 h 1411688"/>
                  <a:gd name="connsiteX1" fmla="*/ 730856 w 1942407"/>
                  <a:gd name="connsiteY1" fmla="*/ 15495 h 1411688"/>
                  <a:gd name="connsiteX2" fmla="*/ 1119432 w 1942407"/>
                  <a:gd name="connsiteY2" fmla="*/ 10969 h 1411688"/>
                  <a:gd name="connsiteX3" fmla="*/ 1398559 w 1942407"/>
                  <a:gd name="connsiteY3" fmla="*/ 25990 h 1411688"/>
                  <a:gd name="connsiteX4" fmla="*/ 1628463 w 1942407"/>
                  <a:gd name="connsiteY4" fmla="*/ 114662 h 1411688"/>
                  <a:gd name="connsiteX5" fmla="*/ 1783255 w 1942407"/>
                  <a:gd name="connsiteY5" fmla="*/ 258754 h 1411688"/>
                  <a:gd name="connsiteX6" fmla="*/ 1876712 w 1942407"/>
                  <a:gd name="connsiteY6" fmla="*/ 490596 h 1411688"/>
                  <a:gd name="connsiteX7" fmla="*/ 1890984 w 1942407"/>
                  <a:gd name="connsiteY7" fmla="*/ 738797 h 1411688"/>
                  <a:gd name="connsiteX8" fmla="*/ 1839347 w 1942407"/>
                  <a:gd name="connsiteY8" fmla="*/ 1056581 h 1411688"/>
                  <a:gd name="connsiteX9" fmla="*/ 1659589 w 1942407"/>
                  <a:gd name="connsiteY9" fmla="*/ 1209472 h 1411688"/>
                  <a:gd name="connsiteX10" fmla="*/ 1360470 w 1942407"/>
                  <a:gd name="connsiteY10" fmla="*/ 1286532 h 1411688"/>
                  <a:gd name="connsiteX11" fmla="*/ 1023576 w 1942407"/>
                  <a:gd name="connsiteY11" fmla="*/ 1363476 h 1411688"/>
                  <a:gd name="connsiteX12" fmla="*/ 768865 w 1942407"/>
                  <a:gd name="connsiteY12" fmla="*/ 1359847 h 1411688"/>
                  <a:gd name="connsiteX13" fmla="*/ 525542 w 1942407"/>
                  <a:gd name="connsiteY13" fmla="*/ 1331802 h 1411688"/>
                  <a:gd name="connsiteX14" fmla="*/ 265538 w 1942407"/>
                  <a:gd name="connsiteY14" fmla="*/ 1299691 h 1411688"/>
                  <a:gd name="connsiteX15" fmla="*/ 0 w 1942407"/>
                  <a:gd name="connsiteY15" fmla="*/ 1010927 h 1411688"/>
                  <a:gd name="connsiteX16" fmla="*/ 176999 w 1942407"/>
                  <a:gd name="connsiteY16" fmla="*/ 304334 h 1411688"/>
                  <a:gd name="connsiteX0" fmla="*/ 176999 w 1942407"/>
                  <a:gd name="connsiteY0" fmla="*/ 304334 h 1411688"/>
                  <a:gd name="connsiteX1" fmla="*/ 730856 w 1942407"/>
                  <a:gd name="connsiteY1" fmla="*/ 15495 h 1411688"/>
                  <a:gd name="connsiteX2" fmla="*/ 1119432 w 1942407"/>
                  <a:gd name="connsiteY2" fmla="*/ 10969 h 1411688"/>
                  <a:gd name="connsiteX3" fmla="*/ 1398559 w 1942407"/>
                  <a:gd name="connsiteY3" fmla="*/ 25990 h 1411688"/>
                  <a:gd name="connsiteX4" fmla="*/ 1628463 w 1942407"/>
                  <a:gd name="connsiteY4" fmla="*/ 114662 h 1411688"/>
                  <a:gd name="connsiteX5" fmla="*/ 1783255 w 1942407"/>
                  <a:gd name="connsiteY5" fmla="*/ 258754 h 1411688"/>
                  <a:gd name="connsiteX6" fmla="*/ 1876712 w 1942407"/>
                  <a:gd name="connsiteY6" fmla="*/ 490596 h 1411688"/>
                  <a:gd name="connsiteX7" fmla="*/ 1890984 w 1942407"/>
                  <a:gd name="connsiteY7" fmla="*/ 738797 h 1411688"/>
                  <a:gd name="connsiteX8" fmla="*/ 1839347 w 1942407"/>
                  <a:gd name="connsiteY8" fmla="*/ 1056581 h 1411688"/>
                  <a:gd name="connsiteX9" fmla="*/ 1659589 w 1942407"/>
                  <a:gd name="connsiteY9" fmla="*/ 1209472 h 1411688"/>
                  <a:gd name="connsiteX10" fmla="*/ 1360470 w 1942407"/>
                  <a:gd name="connsiteY10" fmla="*/ 1286532 h 1411688"/>
                  <a:gd name="connsiteX11" fmla="*/ 1023576 w 1942407"/>
                  <a:gd name="connsiteY11" fmla="*/ 1363476 h 1411688"/>
                  <a:gd name="connsiteX12" fmla="*/ 768865 w 1942407"/>
                  <a:gd name="connsiteY12" fmla="*/ 1359847 h 1411688"/>
                  <a:gd name="connsiteX13" fmla="*/ 525542 w 1942407"/>
                  <a:gd name="connsiteY13" fmla="*/ 1331802 h 1411688"/>
                  <a:gd name="connsiteX14" fmla="*/ 265538 w 1942407"/>
                  <a:gd name="connsiteY14" fmla="*/ 1299691 h 1411688"/>
                  <a:gd name="connsiteX15" fmla="*/ 0 w 1942407"/>
                  <a:gd name="connsiteY15" fmla="*/ 1010927 h 1411688"/>
                  <a:gd name="connsiteX16" fmla="*/ 176999 w 1942407"/>
                  <a:gd name="connsiteY16" fmla="*/ 304334 h 1411688"/>
                  <a:gd name="connsiteX0" fmla="*/ 176999 w 1942407"/>
                  <a:gd name="connsiteY0" fmla="*/ 304334 h 1411688"/>
                  <a:gd name="connsiteX1" fmla="*/ 730856 w 1942407"/>
                  <a:gd name="connsiteY1" fmla="*/ 15495 h 1411688"/>
                  <a:gd name="connsiteX2" fmla="*/ 1119432 w 1942407"/>
                  <a:gd name="connsiteY2" fmla="*/ 10969 h 1411688"/>
                  <a:gd name="connsiteX3" fmla="*/ 1398559 w 1942407"/>
                  <a:gd name="connsiteY3" fmla="*/ 25990 h 1411688"/>
                  <a:gd name="connsiteX4" fmla="*/ 1628463 w 1942407"/>
                  <a:gd name="connsiteY4" fmla="*/ 114662 h 1411688"/>
                  <a:gd name="connsiteX5" fmla="*/ 1783255 w 1942407"/>
                  <a:gd name="connsiteY5" fmla="*/ 258754 h 1411688"/>
                  <a:gd name="connsiteX6" fmla="*/ 1876712 w 1942407"/>
                  <a:gd name="connsiteY6" fmla="*/ 490596 h 1411688"/>
                  <a:gd name="connsiteX7" fmla="*/ 1890984 w 1942407"/>
                  <a:gd name="connsiteY7" fmla="*/ 738797 h 1411688"/>
                  <a:gd name="connsiteX8" fmla="*/ 1839347 w 1942407"/>
                  <a:gd name="connsiteY8" fmla="*/ 1056581 h 1411688"/>
                  <a:gd name="connsiteX9" fmla="*/ 1659589 w 1942407"/>
                  <a:gd name="connsiteY9" fmla="*/ 1209472 h 1411688"/>
                  <a:gd name="connsiteX10" fmla="*/ 1360470 w 1942407"/>
                  <a:gd name="connsiteY10" fmla="*/ 1286532 h 1411688"/>
                  <a:gd name="connsiteX11" fmla="*/ 1023576 w 1942407"/>
                  <a:gd name="connsiteY11" fmla="*/ 1363476 h 1411688"/>
                  <a:gd name="connsiteX12" fmla="*/ 768865 w 1942407"/>
                  <a:gd name="connsiteY12" fmla="*/ 1359847 h 1411688"/>
                  <a:gd name="connsiteX13" fmla="*/ 525542 w 1942407"/>
                  <a:gd name="connsiteY13" fmla="*/ 1331802 h 1411688"/>
                  <a:gd name="connsiteX14" fmla="*/ 265538 w 1942407"/>
                  <a:gd name="connsiteY14" fmla="*/ 1299691 h 1411688"/>
                  <a:gd name="connsiteX15" fmla="*/ 0 w 1942407"/>
                  <a:gd name="connsiteY15" fmla="*/ 1010927 h 1411688"/>
                  <a:gd name="connsiteX16" fmla="*/ 176999 w 1942407"/>
                  <a:gd name="connsiteY16" fmla="*/ 304334 h 1411688"/>
                  <a:gd name="connsiteX0" fmla="*/ 176999 w 1942407"/>
                  <a:gd name="connsiteY0" fmla="*/ 307389 h 1414743"/>
                  <a:gd name="connsiteX1" fmla="*/ 730856 w 1942407"/>
                  <a:gd name="connsiteY1" fmla="*/ 18550 h 1414743"/>
                  <a:gd name="connsiteX2" fmla="*/ 1119432 w 1942407"/>
                  <a:gd name="connsiteY2" fmla="*/ 14024 h 1414743"/>
                  <a:gd name="connsiteX3" fmla="*/ 1398559 w 1942407"/>
                  <a:gd name="connsiteY3" fmla="*/ 29045 h 1414743"/>
                  <a:gd name="connsiteX4" fmla="*/ 1628463 w 1942407"/>
                  <a:gd name="connsiteY4" fmla="*/ 117717 h 1414743"/>
                  <a:gd name="connsiteX5" fmla="*/ 1783255 w 1942407"/>
                  <a:gd name="connsiteY5" fmla="*/ 261809 h 1414743"/>
                  <a:gd name="connsiteX6" fmla="*/ 1876712 w 1942407"/>
                  <a:gd name="connsiteY6" fmla="*/ 493651 h 1414743"/>
                  <a:gd name="connsiteX7" fmla="*/ 1890984 w 1942407"/>
                  <a:gd name="connsiteY7" fmla="*/ 741852 h 1414743"/>
                  <a:gd name="connsiteX8" fmla="*/ 1839347 w 1942407"/>
                  <a:gd name="connsiteY8" fmla="*/ 1059636 h 1414743"/>
                  <a:gd name="connsiteX9" fmla="*/ 1659589 w 1942407"/>
                  <a:gd name="connsiteY9" fmla="*/ 1212527 h 1414743"/>
                  <a:gd name="connsiteX10" fmla="*/ 1360470 w 1942407"/>
                  <a:gd name="connsiteY10" fmla="*/ 1289587 h 1414743"/>
                  <a:gd name="connsiteX11" fmla="*/ 1023576 w 1942407"/>
                  <a:gd name="connsiteY11" fmla="*/ 1366531 h 1414743"/>
                  <a:gd name="connsiteX12" fmla="*/ 768865 w 1942407"/>
                  <a:gd name="connsiteY12" fmla="*/ 1362902 h 1414743"/>
                  <a:gd name="connsiteX13" fmla="*/ 525542 w 1942407"/>
                  <a:gd name="connsiteY13" fmla="*/ 1334857 h 1414743"/>
                  <a:gd name="connsiteX14" fmla="*/ 265538 w 1942407"/>
                  <a:gd name="connsiteY14" fmla="*/ 1302746 h 1414743"/>
                  <a:gd name="connsiteX15" fmla="*/ 0 w 1942407"/>
                  <a:gd name="connsiteY15" fmla="*/ 1013982 h 1414743"/>
                  <a:gd name="connsiteX16" fmla="*/ 176999 w 1942407"/>
                  <a:gd name="connsiteY16" fmla="*/ 307389 h 1414743"/>
                  <a:gd name="connsiteX0" fmla="*/ 176999 w 1942407"/>
                  <a:gd name="connsiteY0" fmla="*/ 371414 h 1478768"/>
                  <a:gd name="connsiteX1" fmla="*/ 730856 w 1942407"/>
                  <a:gd name="connsiteY1" fmla="*/ 82575 h 1478768"/>
                  <a:gd name="connsiteX2" fmla="*/ 1119432 w 1942407"/>
                  <a:gd name="connsiteY2" fmla="*/ 78049 h 1478768"/>
                  <a:gd name="connsiteX3" fmla="*/ 1398559 w 1942407"/>
                  <a:gd name="connsiteY3" fmla="*/ 93070 h 1478768"/>
                  <a:gd name="connsiteX4" fmla="*/ 1628463 w 1942407"/>
                  <a:gd name="connsiteY4" fmla="*/ 181742 h 1478768"/>
                  <a:gd name="connsiteX5" fmla="*/ 1783255 w 1942407"/>
                  <a:gd name="connsiteY5" fmla="*/ 325834 h 1478768"/>
                  <a:gd name="connsiteX6" fmla="*/ 1876712 w 1942407"/>
                  <a:gd name="connsiteY6" fmla="*/ 557676 h 1478768"/>
                  <a:gd name="connsiteX7" fmla="*/ 1890984 w 1942407"/>
                  <a:gd name="connsiteY7" fmla="*/ 805877 h 1478768"/>
                  <a:gd name="connsiteX8" fmla="*/ 1839347 w 1942407"/>
                  <a:gd name="connsiteY8" fmla="*/ 1123661 h 1478768"/>
                  <a:gd name="connsiteX9" fmla="*/ 1659589 w 1942407"/>
                  <a:gd name="connsiteY9" fmla="*/ 1276552 h 1478768"/>
                  <a:gd name="connsiteX10" fmla="*/ 1360470 w 1942407"/>
                  <a:gd name="connsiteY10" fmla="*/ 1353612 h 1478768"/>
                  <a:gd name="connsiteX11" fmla="*/ 1023576 w 1942407"/>
                  <a:gd name="connsiteY11" fmla="*/ 1430556 h 1478768"/>
                  <a:gd name="connsiteX12" fmla="*/ 768865 w 1942407"/>
                  <a:gd name="connsiteY12" fmla="*/ 1426927 h 1478768"/>
                  <a:gd name="connsiteX13" fmla="*/ 525542 w 1942407"/>
                  <a:gd name="connsiteY13" fmla="*/ 1398882 h 1478768"/>
                  <a:gd name="connsiteX14" fmla="*/ 265538 w 1942407"/>
                  <a:gd name="connsiteY14" fmla="*/ 1366771 h 1478768"/>
                  <a:gd name="connsiteX15" fmla="*/ 0 w 1942407"/>
                  <a:gd name="connsiteY15" fmla="*/ 1078007 h 1478768"/>
                  <a:gd name="connsiteX16" fmla="*/ 176999 w 1942407"/>
                  <a:gd name="connsiteY16" fmla="*/ 371414 h 1478768"/>
                  <a:gd name="connsiteX0" fmla="*/ 176999 w 1942407"/>
                  <a:gd name="connsiteY0" fmla="*/ 393808 h 1501162"/>
                  <a:gd name="connsiteX1" fmla="*/ 730856 w 1942407"/>
                  <a:gd name="connsiteY1" fmla="*/ 104969 h 1501162"/>
                  <a:gd name="connsiteX2" fmla="*/ 1119432 w 1942407"/>
                  <a:gd name="connsiteY2" fmla="*/ 100443 h 1501162"/>
                  <a:gd name="connsiteX3" fmla="*/ 1398559 w 1942407"/>
                  <a:gd name="connsiteY3" fmla="*/ 115464 h 1501162"/>
                  <a:gd name="connsiteX4" fmla="*/ 1628463 w 1942407"/>
                  <a:gd name="connsiteY4" fmla="*/ 204136 h 1501162"/>
                  <a:gd name="connsiteX5" fmla="*/ 1783255 w 1942407"/>
                  <a:gd name="connsiteY5" fmla="*/ 348228 h 1501162"/>
                  <a:gd name="connsiteX6" fmla="*/ 1876712 w 1942407"/>
                  <a:gd name="connsiteY6" fmla="*/ 580070 h 1501162"/>
                  <a:gd name="connsiteX7" fmla="*/ 1890984 w 1942407"/>
                  <a:gd name="connsiteY7" fmla="*/ 828271 h 1501162"/>
                  <a:gd name="connsiteX8" fmla="*/ 1839347 w 1942407"/>
                  <a:gd name="connsiteY8" fmla="*/ 1146055 h 1501162"/>
                  <a:gd name="connsiteX9" fmla="*/ 1659589 w 1942407"/>
                  <a:gd name="connsiteY9" fmla="*/ 1298946 h 1501162"/>
                  <a:gd name="connsiteX10" fmla="*/ 1360470 w 1942407"/>
                  <a:gd name="connsiteY10" fmla="*/ 1376006 h 1501162"/>
                  <a:gd name="connsiteX11" fmla="*/ 1023576 w 1942407"/>
                  <a:gd name="connsiteY11" fmla="*/ 1452950 h 1501162"/>
                  <a:gd name="connsiteX12" fmla="*/ 768865 w 1942407"/>
                  <a:gd name="connsiteY12" fmla="*/ 1449321 h 1501162"/>
                  <a:gd name="connsiteX13" fmla="*/ 525542 w 1942407"/>
                  <a:gd name="connsiteY13" fmla="*/ 1421276 h 1501162"/>
                  <a:gd name="connsiteX14" fmla="*/ 265538 w 1942407"/>
                  <a:gd name="connsiteY14" fmla="*/ 1389165 h 1501162"/>
                  <a:gd name="connsiteX15" fmla="*/ 0 w 1942407"/>
                  <a:gd name="connsiteY15" fmla="*/ 1100401 h 1501162"/>
                  <a:gd name="connsiteX16" fmla="*/ 176999 w 1942407"/>
                  <a:gd name="connsiteY16" fmla="*/ 393808 h 1501162"/>
                  <a:gd name="connsiteX0" fmla="*/ 176999 w 1942407"/>
                  <a:gd name="connsiteY0" fmla="*/ 393808 h 1501162"/>
                  <a:gd name="connsiteX1" fmla="*/ 371583 w 1942407"/>
                  <a:gd name="connsiteY1" fmla="*/ 190052 h 1501162"/>
                  <a:gd name="connsiteX2" fmla="*/ 730856 w 1942407"/>
                  <a:gd name="connsiteY2" fmla="*/ 104969 h 1501162"/>
                  <a:gd name="connsiteX3" fmla="*/ 1119432 w 1942407"/>
                  <a:gd name="connsiteY3" fmla="*/ 100443 h 1501162"/>
                  <a:gd name="connsiteX4" fmla="*/ 1398559 w 1942407"/>
                  <a:gd name="connsiteY4" fmla="*/ 115464 h 1501162"/>
                  <a:gd name="connsiteX5" fmla="*/ 1628463 w 1942407"/>
                  <a:gd name="connsiteY5" fmla="*/ 204136 h 1501162"/>
                  <a:gd name="connsiteX6" fmla="*/ 1783255 w 1942407"/>
                  <a:gd name="connsiteY6" fmla="*/ 348228 h 1501162"/>
                  <a:gd name="connsiteX7" fmla="*/ 1876712 w 1942407"/>
                  <a:gd name="connsiteY7" fmla="*/ 580070 h 1501162"/>
                  <a:gd name="connsiteX8" fmla="*/ 1890984 w 1942407"/>
                  <a:gd name="connsiteY8" fmla="*/ 828271 h 1501162"/>
                  <a:gd name="connsiteX9" fmla="*/ 1839347 w 1942407"/>
                  <a:gd name="connsiteY9" fmla="*/ 1146055 h 1501162"/>
                  <a:gd name="connsiteX10" fmla="*/ 1659589 w 1942407"/>
                  <a:gd name="connsiteY10" fmla="*/ 1298946 h 1501162"/>
                  <a:gd name="connsiteX11" fmla="*/ 1360470 w 1942407"/>
                  <a:gd name="connsiteY11" fmla="*/ 1376006 h 1501162"/>
                  <a:gd name="connsiteX12" fmla="*/ 1023576 w 1942407"/>
                  <a:gd name="connsiteY12" fmla="*/ 1452950 h 1501162"/>
                  <a:gd name="connsiteX13" fmla="*/ 768865 w 1942407"/>
                  <a:gd name="connsiteY13" fmla="*/ 1449321 h 1501162"/>
                  <a:gd name="connsiteX14" fmla="*/ 525542 w 1942407"/>
                  <a:gd name="connsiteY14" fmla="*/ 1421276 h 1501162"/>
                  <a:gd name="connsiteX15" fmla="*/ 265538 w 1942407"/>
                  <a:gd name="connsiteY15" fmla="*/ 1389165 h 1501162"/>
                  <a:gd name="connsiteX16" fmla="*/ 0 w 1942407"/>
                  <a:gd name="connsiteY16" fmla="*/ 1100401 h 1501162"/>
                  <a:gd name="connsiteX17" fmla="*/ 176999 w 1942407"/>
                  <a:gd name="connsiteY17" fmla="*/ 393808 h 1501162"/>
                  <a:gd name="connsiteX0" fmla="*/ 176999 w 1942407"/>
                  <a:gd name="connsiteY0" fmla="*/ 393808 h 1501162"/>
                  <a:gd name="connsiteX1" fmla="*/ 371583 w 1942407"/>
                  <a:gd name="connsiteY1" fmla="*/ 190052 h 1501162"/>
                  <a:gd name="connsiteX2" fmla="*/ 730856 w 1942407"/>
                  <a:gd name="connsiteY2" fmla="*/ 104969 h 1501162"/>
                  <a:gd name="connsiteX3" fmla="*/ 1119432 w 1942407"/>
                  <a:gd name="connsiteY3" fmla="*/ 100443 h 1501162"/>
                  <a:gd name="connsiteX4" fmla="*/ 1398559 w 1942407"/>
                  <a:gd name="connsiteY4" fmla="*/ 115464 h 1501162"/>
                  <a:gd name="connsiteX5" fmla="*/ 1628463 w 1942407"/>
                  <a:gd name="connsiteY5" fmla="*/ 204136 h 1501162"/>
                  <a:gd name="connsiteX6" fmla="*/ 1783255 w 1942407"/>
                  <a:gd name="connsiteY6" fmla="*/ 348228 h 1501162"/>
                  <a:gd name="connsiteX7" fmla="*/ 1876712 w 1942407"/>
                  <a:gd name="connsiteY7" fmla="*/ 580070 h 1501162"/>
                  <a:gd name="connsiteX8" fmla="*/ 1890984 w 1942407"/>
                  <a:gd name="connsiteY8" fmla="*/ 828271 h 1501162"/>
                  <a:gd name="connsiteX9" fmla="*/ 1839347 w 1942407"/>
                  <a:gd name="connsiteY9" fmla="*/ 1146055 h 1501162"/>
                  <a:gd name="connsiteX10" fmla="*/ 1659589 w 1942407"/>
                  <a:gd name="connsiteY10" fmla="*/ 1298946 h 1501162"/>
                  <a:gd name="connsiteX11" fmla="*/ 1360470 w 1942407"/>
                  <a:gd name="connsiteY11" fmla="*/ 1376006 h 1501162"/>
                  <a:gd name="connsiteX12" fmla="*/ 1023576 w 1942407"/>
                  <a:gd name="connsiteY12" fmla="*/ 1452950 h 1501162"/>
                  <a:gd name="connsiteX13" fmla="*/ 768865 w 1942407"/>
                  <a:gd name="connsiteY13" fmla="*/ 1449321 h 1501162"/>
                  <a:gd name="connsiteX14" fmla="*/ 525542 w 1942407"/>
                  <a:gd name="connsiteY14" fmla="*/ 1421276 h 1501162"/>
                  <a:gd name="connsiteX15" fmla="*/ 265538 w 1942407"/>
                  <a:gd name="connsiteY15" fmla="*/ 1389165 h 1501162"/>
                  <a:gd name="connsiteX16" fmla="*/ 0 w 1942407"/>
                  <a:gd name="connsiteY16" fmla="*/ 1100401 h 1501162"/>
                  <a:gd name="connsiteX17" fmla="*/ 176999 w 1942407"/>
                  <a:gd name="connsiteY17" fmla="*/ 393808 h 1501162"/>
                  <a:gd name="connsiteX0" fmla="*/ 176999 w 1942407"/>
                  <a:gd name="connsiteY0" fmla="*/ 393808 h 1501162"/>
                  <a:gd name="connsiteX1" fmla="*/ 371583 w 1942407"/>
                  <a:gd name="connsiteY1" fmla="*/ 190052 h 1501162"/>
                  <a:gd name="connsiteX2" fmla="*/ 730856 w 1942407"/>
                  <a:gd name="connsiteY2" fmla="*/ 104969 h 1501162"/>
                  <a:gd name="connsiteX3" fmla="*/ 1119432 w 1942407"/>
                  <a:gd name="connsiteY3" fmla="*/ 100443 h 1501162"/>
                  <a:gd name="connsiteX4" fmla="*/ 1398559 w 1942407"/>
                  <a:gd name="connsiteY4" fmla="*/ 115464 h 1501162"/>
                  <a:gd name="connsiteX5" fmla="*/ 1628463 w 1942407"/>
                  <a:gd name="connsiteY5" fmla="*/ 204136 h 1501162"/>
                  <a:gd name="connsiteX6" fmla="*/ 1783255 w 1942407"/>
                  <a:gd name="connsiteY6" fmla="*/ 348228 h 1501162"/>
                  <a:gd name="connsiteX7" fmla="*/ 1876712 w 1942407"/>
                  <a:gd name="connsiteY7" fmla="*/ 580070 h 1501162"/>
                  <a:gd name="connsiteX8" fmla="*/ 1890984 w 1942407"/>
                  <a:gd name="connsiteY8" fmla="*/ 828271 h 1501162"/>
                  <a:gd name="connsiteX9" fmla="*/ 1839347 w 1942407"/>
                  <a:gd name="connsiteY9" fmla="*/ 1146055 h 1501162"/>
                  <a:gd name="connsiteX10" fmla="*/ 1659589 w 1942407"/>
                  <a:gd name="connsiteY10" fmla="*/ 1298946 h 1501162"/>
                  <a:gd name="connsiteX11" fmla="*/ 1360470 w 1942407"/>
                  <a:gd name="connsiteY11" fmla="*/ 1376006 h 1501162"/>
                  <a:gd name="connsiteX12" fmla="*/ 1023576 w 1942407"/>
                  <a:gd name="connsiteY12" fmla="*/ 1452950 h 1501162"/>
                  <a:gd name="connsiteX13" fmla="*/ 768865 w 1942407"/>
                  <a:gd name="connsiteY13" fmla="*/ 1449321 h 1501162"/>
                  <a:gd name="connsiteX14" fmla="*/ 525542 w 1942407"/>
                  <a:gd name="connsiteY14" fmla="*/ 1421276 h 1501162"/>
                  <a:gd name="connsiteX15" fmla="*/ 265538 w 1942407"/>
                  <a:gd name="connsiteY15" fmla="*/ 1389165 h 1501162"/>
                  <a:gd name="connsiteX16" fmla="*/ 0 w 1942407"/>
                  <a:gd name="connsiteY16" fmla="*/ 1100401 h 1501162"/>
                  <a:gd name="connsiteX17" fmla="*/ 176999 w 1942407"/>
                  <a:gd name="connsiteY17" fmla="*/ 393808 h 1501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42407" h="1501162">
                    <a:moveTo>
                      <a:pt x="176999" y="393808"/>
                    </a:moveTo>
                    <a:cubicBezTo>
                      <a:pt x="247069" y="255171"/>
                      <a:pt x="279274" y="238192"/>
                      <a:pt x="371583" y="190052"/>
                    </a:cubicBezTo>
                    <a:cubicBezTo>
                      <a:pt x="734033" y="-118530"/>
                      <a:pt x="718920" y="100020"/>
                      <a:pt x="730856" y="104969"/>
                    </a:cubicBezTo>
                    <a:cubicBezTo>
                      <a:pt x="1020398" y="-106785"/>
                      <a:pt x="991800" y="60720"/>
                      <a:pt x="1119432" y="100443"/>
                    </a:cubicBezTo>
                    <a:cubicBezTo>
                      <a:pt x="1277692" y="-63554"/>
                      <a:pt x="1313107" y="75600"/>
                      <a:pt x="1398559" y="115464"/>
                    </a:cubicBezTo>
                    <a:cubicBezTo>
                      <a:pt x="1604163" y="30535"/>
                      <a:pt x="1571356" y="153960"/>
                      <a:pt x="1628463" y="204136"/>
                    </a:cubicBezTo>
                    <a:cubicBezTo>
                      <a:pt x="1815546" y="192745"/>
                      <a:pt x="1731658" y="300197"/>
                      <a:pt x="1783255" y="348228"/>
                    </a:cubicBezTo>
                    <a:cubicBezTo>
                      <a:pt x="1992492" y="455324"/>
                      <a:pt x="1883944" y="510787"/>
                      <a:pt x="1876712" y="580070"/>
                    </a:cubicBezTo>
                    <a:cubicBezTo>
                      <a:pt x="2001780" y="728839"/>
                      <a:pt x="1914032" y="752316"/>
                      <a:pt x="1890984" y="828271"/>
                    </a:cubicBezTo>
                    <a:cubicBezTo>
                      <a:pt x="2014023" y="1013253"/>
                      <a:pt x="1880706" y="1078643"/>
                      <a:pt x="1839347" y="1146055"/>
                    </a:cubicBezTo>
                    <a:cubicBezTo>
                      <a:pt x="1779041" y="1349196"/>
                      <a:pt x="1719508" y="1247982"/>
                      <a:pt x="1659589" y="1298946"/>
                    </a:cubicBezTo>
                    <a:cubicBezTo>
                      <a:pt x="1491957" y="1523338"/>
                      <a:pt x="1462216" y="1388431"/>
                      <a:pt x="1360470" y="1376006"/>
                    </a:cubicBezTo>
                    <a:cubicBezTo>
                      <a:pt x="1198958" y="1568212"/>
                      <a:pt x="1126115" y="1474774"/>
                      <a:pt x="1023576" y="1452950"/>
                    </a:cubicBezTo>
                    <a:cubicBezTo>
                      <a:pt x="897046" y="1546280"/>
                      <a:pt x="844550" y="1480913"/>
                      <a:pt x="768865" y="1449321"/>
                    </a:cubicBezTo>
                    <a:cubicBezTo>
                      <a:pt x="693467" y="1557834"/>
                      <a:pt x="605026" y="1463311"/>
                      <a:pt x="525542" y="1421276"/>
                    </a:cubicBezTo>
                    <a:cubicBezTo>
                      <a:pt x="457875" y="1518530"/>
                      <a:pt x="326713" y="1441239"/>
                      <a:pt x="265538" y="1389165"/>
                    </a:cubicBezTo>
                    <a:cubicBezTo>
                      <a:pt x="177025" y="1292910"/>
                      <a:pt x="143897" y="1571799"/>
                      <a:pt x="0" y="1100401"/>
                    </a:cubicBezTo>
                    <a:lnTo>
                      <a:pt x="176999" y="393808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A50E65E-2EEA-072D-217C-AD6F27F66351}"/>
                  </a:ext>
                </a:extLst>
              </p:cNvPr>
              <p:cNvSpPr/>
              <p:nvPr/>
            </p:nvSpPr>
            <p:spPr>
              <a:xfrm rot="2836556">
                <a:off x="5944405" y="1158274"/>
                <a:ext cx="1073638" cy="463347"/>
              </a:xfrm>
              <a:prstGeom prst="ellipse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9F9C2CD-ADED-D980-8340-E48CC50BB719}"/>
                  </a:ext>
                </a:extLst>
              </p:cNvPr>
              <p:cNvSpPr/>
              <p:nvPr/>
            </p:nvSpPr>
            <p:spPr>
              <a:xfrm rot="7139162">
                <a:off x="4815108" y="1308822"/>
                <a:ext cx="1073638" cy="463347"/>
              </a:xfrm>
              <a:prstGeom prst="ellipse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66D96D5-30F0-32C8-E0C1-F27F429CCB31}"/>
                  </a:ext>
                </a:extLst>
              </p:cNvPr>
              <p:cNvSpPr/>
              <p:nvPr/>
            </p:nvSpPr>
            <p:spPr>
              <a:xfrm rot="15144518">
                <a:off x="5697943" y="3597181"/>
                <a:ext cx="262261" cy="414737"/>
              </a:xfrm>
              <a:custGeom>
                <a:avLst/>
                <a:gdLst>
                  <a:gd name="connsiteX0" fmla="*/ 206220 w 262261"/>
                  <a:gd name="connsiteY0" fmla="*/ 397597 h 414737"/>
                  <a:gd name="connsiteX1" fmla="*/ 191305 w 262261"/>
                  <a:gd name="connsiteY1" fmla="*/ 398122 h 414737"/>
                  <a:gd name="connsiteX2" fmla="*/ 59043 w 262261"/>
                  <a:gd name="connsiteY2" fmla="*/ 414737 h 414737"/>
                  <a:gd name="connsiteX3" fmla="*/ 69074 w 262261"/>
                  <a:gd name="connsiteY3" fmla="*/ 25917 h 414737"/>
                  <a:gd name="connsiteX4" fmla="*/ 235350 w 262261"/>
                  <a:gd name="connsiteY4" fmla="*/ 0 h 414737"/>
                  <a:gd name="connsiteX5" fmla="*/ 262261 w 262261"/>
                  <a:gd name="connsiteY5" fmla="*/ 4 h 414737"/>
                  <a:gd name="connsiteX6" fmla="*/ 242969 w 262261"/>
                  <a:gd name="connsiteY6" fmla="*/ 57863 h 414737"/>
                  <a:gd name="connsiteX7" fmla="*/ 203702 w 262261"/>
                  <a:gd name="connsiteY7" fmla="*/ 358995 h 414737"/>
                  <a:gd name="connsiteX8" fmla="*/ 206220 w 262261"/>
                  <a:gd name="connsiteY8" fmla="*/ 397597 h 41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261" h="414737">
                    <a:moveTo>
                      <a:pt x="206220" y="397597"/>
                    </a:moveTo>
                    <a:lnTo>
                      <a:pt x="191305" y="398122"/>
                    </a:lnTo>
                    <a:cubicBezTo>
                      <a:pt x="144795" y="401782"/>
                      <a:pt x="100541" y="407354"/>
                      <a:pt x="59043" y="414737"/>
                    </a:cubicBezTo>
                    <a:cubicBezTo>
                      <a:pt x="-21469" y="318497"/>
                      <a:pt x="-21077" y="261232"/>
                      <a:pt x="69074" y="25917"/>
                    </a:cubicBezTo>
                    <a:cubicBezTo>
                      <a:pt x="108160" y="10414"/>
                      <a:pt x="165355" y="2058"/>
                      <a:pt x="235350" y="0"/>
                    </a:cubicBezTo>
                    <a:lnTo>
                      <a:pt x="262261" y="4"/>
                    </a:lnTo>
                    <a:lnTo>
                      <a:pt x="242969" y="57863"/>
                    </a:lnTo>
                    <a:cubicBezTo>
                      <a:pt x="217127" y="155535"/>
                      <a:pt x="203702" y="256518"/>
                      <a:pt x="203702" y="358995"/>
                    </a:cubicBezTo>
                    <a:lnTo>
                      <a:pt x="206220" y="397597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94C15B4A-7635-ABF9-44C8-38D8895CFEF9}"/>
                  </a:ext>
                </a:extLst>
              </p:cNvPr>
              <p:cNvSpPr/>
              <p:nvPr/>
            </p:nvSpPr>
            <p:spPr>
              <a:xfrm rot="15144518">
                <a:off x="5167962" y="3733270"/>
                <a:ext cx="262261" cy="414737"/>
              </a:xfrm>
              <a:custGeom>
                <a:avLst/>
                <a:gdLst>
                  <a:gd name="connsiteX0" fmla="*/ 206220 w 262261"/>
                  <a:gd name="connsiteY0" fmla="*/ 397597 h 414737"/>
                  <a:gd name="connsiteX1" fmla="*/ 191305 w 262261"/>
                  <a:gd name="connsiteY1" fmla="*/ 398122 h 414737"/>
                  <a:gd name="connsiteX2" fmla="*/ 59043 w 262261"/>
                  <a:gd name="connsiteY2" fmla="*/ 414737 h 414737"/>
                  <a:gd name="connsiteX3" fmla="*/ 69074 w 262261"/>
                  <a:gd name="connsiteY3" fmla="*/ 25917 h 414737"/>
                  <a:gd name="connsiteX4" fmla="*/ 235350 w 262261"/>
                  <a:gd name="connsiteY4" fmla="*/ 0 h 414737"/>
                  <a:gd name="connsiteX5" fmla="*/ 262261 w 262261"/>
                  <a:gd name="connsiteY5" fmla="*/ 4 h 414737"/>
                  <a:gd name="connsiteX6" fmla="*/ 242969 w 262261"/>
                  <a:gd name="connsiteY6" fmla="*/ 57863 h 414737"/>
                  <a:gd name="connsiteX7" fmla="*/ 203702 w 262261"/>
                  <a:gd name="connsiteY7" fmla="*/ 358995 h 414737"/>
                  <a:gd name="connsiteX8" fmla="*/ 206220 w 262261"/>
                  <a:gd name="connsiteY8" fmla="*/ 397597 h 41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261" h="414737">
                    <a:moveTo>
                      <a:pt x="206220" y="397597"/>
                    </a:moveTo>
                    <a:lnTo>
                      <a:pt x="191305" y="398122"/>
                    </a:lnTo>
                    <a:cubicBezTo>
                      <a:pt x="144795" y="401782"/>
                      <a:pt x="100541" y="407354"/>
                      <a:pt x="59043" y="414737"/>
                    </a:cubicBezTo>
                    <a:cubicBezTo>
                      <a:pt x="-21469" y="318497"/>
                      <a:pt x="-21077" y="261232"/>
                      <a:pt x="69074" y="25917"/>
                    </a:cubicBezTo>
                    <a:cubicBezTo>
                      <a:pt x="108160" y="10414"/>
                      <a:pt x="165355" y="2058"/>
                      <a:pt x="235350" y="0"/>
                    </a:cubicBezTo>
                    <a:lnTo>
                      <a:pt x="262261" y="4"/>
                    </a:lnTo>
                    <a:lnTo>
                      <a:pt x="242969" y="57863"/>
                    </a:lnTo>
                    <a:cubicBezTo>
                      <a:pt x="217127" y="155535"/>
                      <a:pt x="203702" y="256518"/>
                      <a:pt x="203702" y="358995"/>
                    </a:cubicBezTo>
                    <a:lnTo>
                      <a:pt x="206220" y="397597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81EE757-1095-B6AB-3168-C1E3D5B90CA6}"/>
                  </a:ext>
                </a:extLst>
              </p:cNvPr>
              <p:cNvSpPr/>
              <p:nvPr/>
            </p:nvSpPr>
            <p:spPr>
              <a:xfrm rot="15144518">
                <a:off x="4028698" y="3679998"/>
                <a:ext cx="262261" cy="414737"/>
              </a:xfrm>
              <a:custGeom>
                <a:avLst/>
                <a:gdLst>
                  <a:gd name="connsiteX0" fmla="*/ 206220 w 262261"/>
                  <a:gd name="connsiteY0" fmla="*/ 397597 h 414737"/>
                  <a:gd name="connsiteX1" fmla="*/ 191305 w 262261"/>
                  <a:gd name="connsiteY1" fmla="*/ 398122 h 414737"/>
                  <a:gd name="connsiteX2" fmla="*/ 59043 w 262261"/>
                  <a:gd name="connsiteY2" fmla="*/ 414737 h 414737"/>
                  <a:gd name="connsiteX3" fmla="*/ 69074 w 262261"/>
                  <a:gd name="connsiteY3" fmla="*/ 25917 h 414737"/>
                  <a:gd name="connsiteX4" fmla="*/ 235350 w 262261"/>
                  <a:gd name="connsiteY4" fmla="*/ 0 h 414737"/>
                  <a:gd name="connsiteX5" fmla="*/ 262261 w 262261"/>
                  <a:gd name="connsiteY5" fmla="*/ 4 h 414737"/>
                  <a:gd name="connsiteX6" fmla="*/ 242969 w 262261"/>
                  <a:gd name="connsiteY6" fmla="*/ 57863 h 414737"/>
                  <a:gd name="connsiteX7" fmla="*/ 203702 w 262261"/>
                  <a:gd name="connsiteY7" fmla="*/ 358995 h 414737"/>
                  <a:gd name="connsiteX8" fmla="*/ 206220 w 262261"/>
                  <a:gd name="connsiteY8" fmla="*/ 397597 h 41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261" h="414737">
                    <a:moveTo>
                      <a:pt x="206220" y="397597"/>
                    </a:moveTo>
                    <a:lnTo>
                      <a:pt x="191305" y="398122"/>
                    </a:lnTo>
                    <a:cubicBezTo>
                      <a:pt x="144795" y="401782"/>
                      <a:pt x="100541" y="407354"/>
                      <a:pt x="59043" y="414737"/>
                    </a:cubicBezTo>
                    <a:cubicBezTo>
                      <a:pt x="-21469" y="318497"/>
                      <a:pt x="-21077" y="261232"/>
                      <a:pt x="69074" y="25917"/>
                    </a:cubicBezTo>
                    <a:cubicBezTo>
                      <a:pt x="108160" y="10414"/>
                      <a:pt x="165355" y="2058"/>
                      <a:pt x="235350" y="0"/>
                    </a:cubicBezTo>
                    <a:lnTo>
                      <a:pt x="262261" y="4"/>
                    </a:lnTo>
                    <a:lnTo>
                      <a:pt x="242969" y="57863"/>
                    </a:lnTo>
                    <a:cubicBezTo>
                      <a:pt x="217127" y="155535"/>
                      <a:pt x="203702" y="256518"/>
                      <a:pt x="203702" y="358995"/>
                    </a:cubicBezTo>
                    <a:lnTo>
                      <a:pt x="206220" y="397597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B002C77-23CE-9803-1374-F677E8E25455}"/>
                  </a:ext>
                </a:extLst>
              </p:cNvPr>
              <p:cNvSpPr/>
              <p:nvPr/>
            </p:nvSpPr>
            <p:spPr>
              <a:xfrm rot="15144518">
                <a:off x="3512157" y="3760321"/>
                <a:ext cx="262261" cy="414737"/>
              </a:xfrm>
              <a:custGeom>
                <a:avLst/>
                <a:gdLst>
                  <a:gd name="connsiteX0" fmla="*/ 206220 w 262261"/>
                  <a:gd name="connsiteY0" fmla="*/ 397597 h 414737"/>
                  <a:gd name="connsiteX1" fmla="*/ 191305 w 262261"/>
                  <a:gd name="connsiteY1" fmla="*/ 398122 h 414737"/>
                  <a:gd name="connsiteX2" fmla="*/ 59043 w 262261"/>
                  <a:gd name="connsiteY2" fmla="*/ 414737 h 414737"/>
                  <a:gd name="connsiteX3" fmla="*/ 69074 w 262261"/>
                  <a:gd name="connsiteY3" fmla="*/ 25917 h 414737"/>
                  <a:gd name="connsiteX4" fmla="*/ 235350 w 262261"/>
                  <a:gd name="connsiteY4" fmla="*/ 0 h 414737"/>
                  <a:gd name="connsiteX5" fmla="*/ 262261 w 262261"/>
                  <a:gd name="connsiteY5" fmla="*/ 4 h 414737"/>
                  <a:gd name="connsiteX6" fmla="*/ 242969 w 262261"/>
                  <a:gd name="connsiteY6" fmla="*/ 57863 h 414737"/>
                  <a:gd name="connsiteX7" fmla="*/ 203702 w 262261"/>
                  <a:gd name="connsiteY7" fmla="*/ 358995 h 414737"/>
                  <a:gd name="connsiteX8" fmla="*/ 206220 w 262261"/>
                  <a:gd name="connsiteY8" fmla="*/ 397597 h 41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261" h="414737">
                    <a:moveTo>
                      <a:pt x="206220" y="397597"/>
                    </a:moveTo>
                    <a:lnTo>
                      <a:pt x="191305" y="398122"/>
                    </a:lnTo>
                    <a:cubicBezTo>
                      <a:pt x="144795" y="401782"/>
                      <a:pt x="100541" y="407354"/>
                      <a:pt x="59043" y="414737"/>
                    </a:cubicBezTo>
                    <a:cubicBezTo>
                      <a:pt x="-21469" y="318497"/>
                      <a:pt x="-21077" y="261232"/>
                      <a:pt x="69074" y="25917"/>
                    </a:cubicBezTo>
                    <a:cubicBezTo>
                      <a:pt x="108160" y="10414"/>
                      <a:pt x="165355" y="2058"/>
                      <a:pt x="235350" y="0"/>
                    </a:cubicBezTo>
                    <a:lnTo>
                      <a:pt x="262261" y="4"/>
                    </a:lnTo>
                    <a:lnTo>
                      <a:pt x="242969" y="57863"/>
                    </a:lnTo>
                    <a:cubicBezTo>
                      <a:pt x="217127" y="155535"/>
                      <a:pt x="203702" y="256518"/>
                      <a:pt x="203702" y="358995"/>
                    </a:cubicBezTo>
                    <a:lnTo>
                      <a:pt x="206220" y="397597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Rectangle: Rounded Corners 4">
                <a:extLst>
                  <a:ext uri="{FF2B5EF4-FFF2-40B4-BE49-F238E27FC236}">
                    <a16:creationId xmlns:a16="http://schemas.microsoft.com/office/drawing/2014/main" id="{8B6E271C-F022-619C-90BF-B72F436D84D0}"/>
                  </a:ext>
                </a:extLst>
              </p:cNvPr>
              <p:cNvSpPr/>
              <p:nvPr/>
            </p:nvSpPr>
            <p:spPr>
              <a:xfrm rot="21072416">
                <a:off x="5324959" y="744663"/>
                <a:ext cx="1273390" cy="1820282"/>
              </a:xfrm>
              <a:custGeom>
                <a:avLst/>
                <a:gdLst>
                  <a:gd name="connsiteX0" fmla="*/ 0 w 1130300"/>
                  <a:gd name="connsiteY0" fmla="*/ 436917 h 1820282"/>
                  <a:gd name="connsiteX1" fmla="*/ 436917 w 1130300"/>
                  <a:gd name="connsiteY1" fmla="*/ 0 h 1820282"/>
                  <a:gd name="connsiteX2" fmla="*/ 693383 w 1130300"/>
                  <a:gd name="connsiteY2" fmla="*/ 0 h 1820282"/>
                  <a:gd name="connsiteX3" fmla="*/ 1130300 w 1130300"/>
                  <a:gd name="connsiteY3" fmla="*/ 436917 h 1820282"/>
                  <a:gd name="connsiteX4" fmla="*/ 1130300 w 1130300"/>
                  <a:gd name="connsiteY4" fmla="*/ 1383365 h 1820282"/>
                  <a:gd name="connsiteX5" fmla="*/ 693383 w 1130300"/>
                  <a:gd name="connsiteY5" fmla="*/ 1820282 h 1820282"/>
                  <a:gd name="connsiteX6" fmla="*/ 436917 w 1130300"/>
                  <a:gd name="connsiteY6" fmla="*/ 1820282 h 1820282"/>
                  <a:gd name="connsiteX7" fmla="*/ 0 w 1130300"/>
                  <a:gd name="connsiteY7" fmla="*/ 1383365 h 1820282"/>
                  <a:gd name="connsiteX8" fmla="*/ 0 w 1130300"/>
                  <a:gd name="connsiteY8" fmla="*/ 436917 h 1820282"/>
                  <a:gd name="connsiteX0" fmla="*/ 57968 w 1188268"/>
                  <a:gd name="connsiteY0" fmla="*/ 436917 h 1820282"/>
                  <a:gd name="connsiteX1" fmla="*/ 494885 w 1188268"/>
                  <a:gd name="connsiteY1" fmla="*/ 0 h 1820282"/>
                  <a:gd name="connsiteX2" fmla="*/ 751351 w 1188268"/>
                  <a:gd name="connsiteY2" fmla="*/ 0 h 1820282"/>
                  <a:gd name="connsiteX3" fmla="*/ 1188268 w 1188268"/>
                  <a:gd name="connsiteY3" fmla="*/ 436917 h 1820282"/>
                  <a:gd name="connsiteX4" fmla="*/ 1188268 w 1188268"/>
                  <a:gd name="connsiteY4" fmla="*/ 1383365 h 1820282"/>
                  <a:gd name="connsiteX5" fmla="*/ 751351 w 1188268"/>
                  <a:gd name="connsiteY5" fmla="*/ 1820282 h 1820282"/>
                  <a:gd name="connsiteX6" fmla="*/ 494885 w 1188268"/>
                  <a:gd name="connsiteY6" fmla="*/ 1820282 h 1820282"/>
                  <a:gd name="connsiteX7" fmla="*/ 57968 w 1188268"/>
                  <a:gd name="connsiteY7" fmla="*/ 1383365 h 1820282"/>
                  <a:gd name="connsiteX8" fmla="*/ 57968 w 1188268"/>
                  <a:gd name="connsiteY8" fmla="*/ 436917 h 1820282"/>
                  <a:gd name="connsiteX0" fmla="*/ 89669 w 1219969"/>
                  <a:gd name="connsiteY0" fmla="*/ 436917 h 1820282"/>
                  <a:gd name="connsiteX1" fmla="*/ 526586 w 1219969"/>
                  <a:gd name="connsiteY1" fmla="*/ 0 h 1820282"/>
                  <a:gd name="connsiteX2" fmla="*/ 783052 w 1219969"/>
                  <a:gd name="connsiteY2" fmla="*/ 0 h 1820282"/>
                  <a:gd name="connsiteX3" fmla="*/ 1219969 w 1219969"/>
                  <a:gd name="connsiteY3" fmla="*/ 436917 h 1820282"/>
                  <a:gd name="connsiteX4" fmla="*/ 1219969 w 1219969"/>
                  <a:gd name="connsiteY4" fmla="*/ 1383365 h 1820282"/>
                  <a:gd name="connsiteX5" fmla="*/ 783052 w 1219969"/>
                  <a:gd name="connsiteY5" fmla="*/ 1820282 h 1820282"/>
                  <a:gd name="connsiteX6" fmla="*/ 526586 w 1219969"/>
                  <a:gd name="connsiteY6" fmla="*/ 1820282 h 1820282"/>
                  <a:gd name="connsiteX7" fmla="*/ 89669 w 1219969"/>
                  <a:gd name="connsiteY7" fmla="*/ 1383365 h 1820282"/>
                  <a:gd name="connsiteX8" fmla="*/ 89669 w 1219969"/>
                  <a:gd name="connsiteY8" fmla="*/ 436917 h 1820282"/>
                  <a:gd name="connsiteX0" fmla="*/ 89669 w 1243144"/>
                  <a:gd name="connsiteY0" fmla="*/ 436917 h 1820282"/>
                  <a:gd name="connsiteX1" fmla="*/ 526586 w 1243144"/>
                  <a:gd name="connsiteY1" fmla="*/ 0 h 1820282"/>
                  <a:gd name="connsiteX2" fmla="*/ 783052 w 1243144"/>
                  <a:gd name="connsiteY2" fmla="*/ 0 h 1820282"/>
                  <a:gd name="connsiteX3" fmla="*/ 1219969 w 1243144"/>
                  <a:gd name="connsiteY3" fmla="*/ 436917 h 1820282"/>
                  <a:gd name="connsiteX4" fmla="*/ 1219969 w 1243144"/>
                  <a:gd name="connsiteY4" fmla="*/ 1383365 h 1820282"/>
                  <a:gd name="connsiteX5" fmla="*/ 783052 w 1243144"/>
                  <a:gd name="connsiteY5" fmla="*/ 1820282 h 1820282"/>
                  <a:gd name="connsiteX6" fmla="*/ 526586 w 1243144"/>
                  <a:gd name="connsiteY6" fmla="*/ 1820282 h 1820282"/>
                  <a:gd name="connsiteX7" fmla="*/ 89669 w 1243144"/>
                  <a:gd name="connsiteY7" fmla="*/ 1383365 h 1820282"/>
                  <a:gd name="connsiteX8" fmla="*/ 89669 w 1243144"/>
                  <a:gd name="connsiteY8" fmla="*/ 436917 h 1820282"/>
                  <a:gd name="connsiteX0" fmla="*/ 89669 w 1249775"/>
                  <a:gd name="connsiteY0" fmla="*/ 436917 h 1820282"/>
                  <a:gd name="connsiteX1" fmla="*/ 526586 w 1249775"/>
                  <a:gd name="connsiteY1" fmla="*/ 0 h 1820282"/>
                  <a:gd name="connsiteX2" fmla="*/ 783052 w 1249775"/>
                  <a:gd name="connsiteY2" fmla="*/ 0 h 1820282"/>
                  <a:gd name="connsiteX3" fmla="*/ 1219969 w 1249775"/>
                  <a:gd name="connsiteY3" fmla="*/ 436917 h 1820282"/>
                  <a:gd name="connsiteX4" fmla="*/ 1219969 w 1249775"/>
                  <a:gd name="connsiteY4" fmla="*/ 1383365 h 1820282"/>
                  <a:gd name="connsiteX5" fmla="*/ 783052 w 1249775"/>
                  <a:gd name="connsiteY5" fmla="*/ 1820282 h 1820282"/>
                  <a:gd name="connsiteX6" fmla="*/ 526586 w 1249775"/>
                  <a:gd name="connsiteY6" fmla="*/ 1820282 h 1820282"/>
                  <a:gd name="connsiteX7" fmla="*/ 89669 w 1249775"/>
                  <a:gd name="connsiteY7" fmla="*/ 1383365 h 1820282"/>
                  <a:gd name="connsiteX8" fmla="*/ 89669 w 1249775"/>
                  <a:gd name="connsiteY8" fmla="*/ 436917 h 1820282"/>
                  <a:gd name="connsiteX0" fmla="*/ 115692 w 1275798"/>
                  <a:gd name="connsiteY0" fmla="*/ 436917 h 1820282"/>
                  <a:gd name="connsiteX1" fmla="*/ 552609 w 1275798"/>
                  <a:gd name="connsiteY1" fmla="*/ 0 h 1820282"/>
                  <a:gd name="connsiteX2" fmla="*/ 809075 w 1275798"/>
                  <a:gd name="connsiteY2" fmla="*/ 0 h 1820282"/>
                  <a:gd name="connsiteX3" fmla="*/ 1245992 w 1275798"/>
                  <a:gd name="connsiteY3" fmla="*/ 436917 h 1820282"/>
                  <a:gd name="connsiteX4" fmla="*/ 1245992 w 1275798"/>
                  <a:gd name="connsiteY4" fmla="*/ 1383365 h 1820282"/>
                  <a:gd name="connsiteX5" fmla="*/ 809075 w 1275798"/>
                  <a:gd name="connsiteY5" fmla="*/ 1820282 h 1820282"/>
                  <a:gd name="connsiteX6" fmla="*/ 552609 w 1275798"/>
                  <a:gd name="connsiteY6" fmla="*/ 1820282 h 1820282"/>
                  <a:gd name="connsiteX7" fmla="*/ 72215 w 1275798"/>
                  <a:gd name="connsiteY7" fmla="*/ 1415193 h 1820282"/>
                  <a:gd name="connsiteX8" fmla="*/ 115692 w 1275798"/>
                  <a:gd name="connsiteY8" fmla="*/ 436917 h 1820282"/>
                  <a:gd name="connsiteX0" fmla="*/ 115692 w 1275798"/>
                  <a:gd name="connsiteY0" fmla="*/ 436917 h 1820282"/>
                  <a:gd name="connsiteX1" fmla="*/ 552609 w 1275798"/>
                  <a:gd name="connsiteY1" fmla="*/ 0 h 1820282"/>
                  <a:gd name="connsiteX2" fmla="*/ 809075 w 1275798"/>
                  <a:gd name="connsiteY2" fmla="*/ 0 h 1820282"/>
                  <a:gd name="connsiteX3" fmla="*/ 1245992 w 1275798"/>
                  <a:gd name="connsiteY3" fmla="*/ 436917 h 1820282"/>
                  <a:gd name="connsiteX4" fmla="*/ 1245992 w 1275798"/>
                  <a:gd name="connsiteY4" fmla="*/ 1383365 h 1820282"/>
                  <a:gd name="connsiteX5" fmla="*/ 809075 w 1275798"/>
                  <a:gd name="connsiteY5" fmla="*/ 1820282 h 1820282"/>
                  <a:gd name="connsiteX6" fmla="*/ 552609 w 1275798"/>
                  <a:gd name="connsiteY6" fmla="*/ 1820282 h 1820282"/>
                  <a:gd name="connsiteX7" fmla="*/ 72215 w 1275798"/>
                  <a:gd name="connsiteY7" fmla="*/ 1415193 h 1820282"/>
                  <a:gd name="connsiteX8" fmla="*/ 115692 w 1275798"/>
                  <a:gd name="connsiteY8" fmla="*/ 436917 h 1820282"/>
                  <a:gd name="connsiteX0" fmla="*/ 115692 w 1303410"/>
                  <a:gd name="connsiteY0" fmla="*/ 436917 h 1820282"/>
                  <a:gd name="connsiteX1" fmla="*/ 552609 w 1303410"/>
                  <a:gd name="connsiteY1" fmla="*/ 0 h 1820282"/>
                  <a:gd name="connsiteX2" fmla="*/ 809075 w 1303410"/>
                  <a:gd name="connsiteY2" fmla="*/ 0 h 1820282"/>
                  <a:gd name="connsiteX3" fmla="*/ 1245992 w 1303410"/>
                  <a:gd name="connsiteY3" fmla="*/ 436917 h 1820282"/>
                  <a:gd name="connsiteX4" fmla="*/ 1283645 w 1303410"/>
                  <a:gd name="connsiteY4" fmla="*/ 1389189 h 1820282"/>
                  <a:gd name="connsiteX5" fmla="*/ 809075 w 1303410"/>
                  <a:gd name="connsiteY5" fmla="*/ 1820282 h 1820282"/>
                  <a:gd name="connsiteX6" fmla="*/ 552609 w 1303410"/>
                  <a:gd name="connsiteY6" fmla="*/ 1820282 h 1820282"/>
                  <a:gd name="connsiteX7" fmla="*/ 72215 w 1303410"/>
                  <a:gd name="connsiteY7" fmla="*/ 1415193 h 1820282"/>
                  <a:gd name="connsiteX8" fmla="*/ 115692 w 1303410"/>
                  <a:gd name="connsiteY8" fmla="*/ 436917 h 1820282"/>
                  <a:gd name="connsiteX0" fmla="*/ 115692 w 1303410"/>
                  <a:gd name="connsiteY0" fmla="*/ 436917 h 1820282"/>
                  <a:gd name="connsiteX1" fmla="*/ 552609 w 1303410"/>
                  <a:gd name="connsiteY1" fmla="*/ 0 h 1820282"/>
                  <a:gd name="connsiteX2" fmla="*/ 809075 w 1303410"/>
                  <a:gd name="connsiteY2" fmla="*/ 0 h 1820282"/>
                  <a:gd name="connsiteX3" fmla="*/ 1245992 w 1303410"/>
                  <a:gd name="connsiteY3" fmla="*/ 436917 h 1820282"/>
                  <a:gd name="connsiteX4" fmla="*/ 1283645 w 1303410"/>
                  <a:gd name="connsiteY4" fmla="*/ 1389189 h 1820282"/>
                  <a:gd name="connsiteX5" fmla="*/ 809075 w 1303410"/>
                  <a:gd name="connsiteY5" fmla="*/ 1820282 h 1820282"/>
                  <a:gd name="connsiteX6" fmla="*/ 552609 w 1303410"/>
                  <a:gd name="connsiteY6" fmla="*/ 1820282 h 1820282"/>
                  <a:gd name="connsiteX7" fmla="*/ 72215 w 1303410"/>
                  <a:gd name="connsiteY7" fmla="*/ 1415193 h 1820282"/>
                  <a:gd name="connsiteX8" fmla="*/ 115692 w 1303410"/>
                  <a:gd name="connsiteY8" fmla="*/ 436917 h 1820282"/>
                  <a:gd name="connsiteX0" fmla="*/ 113165 w 1300883"/>
                  <a:gd name="connsiteY0" fmla="*/ 436917 h 1820282"/>
                  <a:gd name="connsiteX1" fmla="*/ 550082 w 1300883"/>
                  <a:gd name="connsiteY1" fmla="*/ 0 h 1820282"/>
                  <a:gd name="connsiteX2" fmla="*/ 806548 w 1300883"/>
                  <a:gd name="connsiteY2" fmla="*/ 0 h 1820282"/>
                  <a:gd name="connsiteX3" fmla="*/ 1243465 w 1300883"/>
                  <a:gd name="connsiteY3" fmla="*/ 436917 h 1820282"/>
                  <a:gd name="connsiteX4" fmla="*/ 1281118 w 1300883"/>
                  <a:gd name="connsiteY4" fmla="*/ 1389189 h 1820282"/>
                  <a:gd name="connsiteX5" fmla="*/ 806548 w 1300883"/>
                  <a:gd name="connsiteY5" fmla="*/ 1820282 h 1820282"/>
                  <a:gd name="connsiteX6" fmla="*/ 550082 w 1300883"/>
                  <a:gd name="connsiteY6" fmla="*/ 1820282 h 1820282"/>
                  <a:gd name="connsiteX7" fmla="*/ 69688 w 1300883"/>
                  <a:gd name="connsiteY7" fmla="*/ 1415193 h 1820282"/>
                  <a:gd name="connsiteX8" fmla="*/ 113165 w 1300883"/>
                  <a:gd name="connsiteY8" fmla="*/ 436917 h 1820282"/>
                  <a:gd name="connsiteX0" fmla="*/ 113165 w 1300883"/>
                  <a:gd name="connsiteY0" fmla="*/ 436917 h 1820282"/>
                  <a:gd name="connsiteX1" fmla="*/ 550082 w 1300883"/>
                  <a:gd name="connsiteY1" fmla="*/ 0 h 1820282"/>
                  <a:gd name="connsiteX2" fmla="*/ 806548 w 1300883"/>
                  <a:gd name="connsiteY2" fmla="*/ 0 h 1820282"/>
                  <a:gd name="connsiteX3" fmla="*/ 1243465 w 1300883"/>
                  <a:gd name="connsiteY3" fmla="*/ 436917 h 1820282"/>
                  <a:gd name="connsiteX4" fmla="*/ 1281118 w 1300883"/>
                  <a:gd name="connsiteY4" fmla="*/ 1389189 h 1820282"/>
                  <a:gd name="connsiteX5" fmla="*/ 806548 w 1300883"/>
                  <a:gd name="connsiteY5" fmla="*/ 1820282 h 1820282"/>
                  <a:gd name="connsiteX6" fmla="*/ 550082 w 1300883"/>
                  <a:gd name="connsiteY6" fmla="*/ 1820282 h 1820282"/>
                  <a:gd name="connsiteX7" fmla="*/ 69688 w 1300883"/>
                  <a:gd name="connsiteY7" fmla="*/ 1415193 h 1820282"/>
                  <a:gd name="connsiteX8" fmla="*/ 113165 w 1300883"/>
                  <a:gd name="connsiteY8" fmla="*/ 436917 h 1820282"/>
                  <a:gd name="connsiteX0" fmla="*/ 113165 w 1300883"/>
                  <a:gd name="connsiteY0" fmla="*/ 436917 h 1820282"/>
                  <a:gd name="connsiteX1" fmla="*/ 550082 w 1300883"/>
                  <a:gd name="connsiteY1" fmla="*/ 0 h 1820282"/>
                  <a:gd name="connsiteX2" fmla="*/ 806548 w 1300883"/>
                  <a:gd name="connsiteY2" fmla="*/ 0 h 1820282"/>
                  <a:gd name="connsiteX3" fmla="*/ 1243465 w 1300883"/>
                  <a:gd name="connsiteY3" fmla="*/ 436917 h 1820282"/>
                  <a:gd name="connsiteX4" fmla="*/ 1281118 w 1300883"/>
                  <a:gd name="connsiteY4" fmla="*/ 1389189 h 1820282"/>
                  <a:gd name="connsiteX5" fmla="*/ 806548 w 1300883"/>
                  <a:gd name="connsiteY5" fmla="*/ 1820282 h 1820282"/>
                  <a:gd name="connsiteX6" fmla="*/ 550082 w 1300883"/>
                  <a:gd name="connsiteY6" fmla="*/ 1820282 h 1820282"/>
                  <a:gd name="connsiteX7" fmla="*/ 69688 w 1300883"/>
                  <a:gd name="connsiteY7" fmla="*/ 1415193 h 1820282"/>
                  <a:gd name="connsiteX8" fmla="*/ 113165 w 1300883"/>
                  <a:gd name="connsiteY8" fmla="*/ 436917 h 1820282"/>
                  <a:gd name="connsiteX0" fmla="*/ 113165 w 1281118"/>
                  <a:gd name="connsiteY0" fmla="*/ 436917 h 1820282"/>
                  <a:gd name="connsiteX1" fmla="*/ 550082 w 1281118"/>
                  <a:gd name="connsiteY1" fmla="*/ 0 h 1820282"/>
                  <a:gd name="connsiteX2" fmla="*/ 806548 w 1281118"/>
                  <a:gd name="connsiteY2" fmla="*/ 0 h 1820282"/>
                  <a:gd name="connsiteX3" fmla="*/ 1243465 w 1281118"/>
                  <a:gd name="connsiteY3" fmla="*/ 436917 h 1820282"/>
                  <a:gd name="connsiteX4" fmla="*/ 1281118 w 1281118"/>
                  <a:gd name="connsiteY4" fmla="*/ 1389189 h 1820282"/>
                  <a:gd name="connsiteX5" fmla="*/ 806548 w 1281118"/>
                  <a:gd name="connsiteY5" fmla="*/ 1820282 h 1820282"/>
                  <a:gd name="connsiteX6" fmla="*/ 550082 w 1281118"/>
                  <a:gd name="connsiteY6" fmla="*/ 1820282 h 1820282"/>
                  <a:gd name="connsiteX7" fmla="*/ 69688 w 1281118"/>
                  <a:gd name="connsiteY7" fmla="*/ 1415193 h 1820282"/>
                  <a:gd name="connsiteX8" fmla="*/ 113165 w 1281118"/>
                  <a:gd name="connsiteY8" fmla="*/ 436917 h 1820282"/>
                  <a:gd name="connsiteX0" fmla="*/ 0 w 1167953"/>
                  <a:gd name="connsiteY0" fmla="*/ 436917 h 1820282"/>
                  <a:gd name="connsiteX1" fmla="*/ 436917 w 1167953"/>
                  <a:gd name="connsiteY1" fmla="*/ 0 h 1820282"/>
                  <a:gd name="connsiteX2" fmla="*/ 693383 w 1167953"/>
                  <a:gd name="connsiteY2" fmla="*/ 0 h 1820282"/>
                  <a:gd name="connsiteX3" fmla="*/ 1130300 w 1167953"/>
                  <a:gd name="connsiteY3" fmla="*/ 436917 h 1820282"/>
                  <a:gd name="connsiteX4" fmla="*/ 1167953 w 1167953"/>
                  <a:gd name="connsiteY4" fmla="*/ 1389189 h 1820282"/>
                  <a:gd name="connsiteX5" fmla="*/ 693383 w 1167953"/>
                  <a:gd name="connsiteY5" fmla="*/ 1820282 h 1820282"/>
                  <a:gd name="connsiteX6" fmla="*/ 436917 w 1167953"/>
                  <a:gd name="connsiteY6" fmla="*/ 1820282 h 1820282"/>
                  <a:gd name="connsiteX7" fmla="*/ 0 w 1167953"/>
                  <a:gd name="connsiteY7" fmla="*/ 436917 h 1820282"/>
                  <a:gd name="connsiteX0" fmla="*/ 89179 w 1257132"/>
                  <a:gd name="connsiteY0" fmla="*/ 436917 h 1820282"/>
                  <a:gd name="connsiteX1" fmla="*/ 526096 w 1257132"/>
                  <a:gd name="connsiteY1" fmla="*/ 0 h 1820282"/>
                  <a:gd name="connsiteX2" fmla="*/ 782562 w 1257132"/>
                  <a:gd name="connsiteY2" fmla="*/ 0 h 1820282"/>
                  <a:gd name="connsiteX3" fmla="*/ 1219479 w 1257132"/>
                  <a:gd name="connsiteY3" fmla="*/ 436917 h 1820282"/>
                  <a:gd name="connsiteX4" fmla="*/ 1257132 w 1257132"/>
                  <a:gd name="connsiteY4" fmla="*/ 1389189 h 1820282"/>
                  <a:gd name="connsiteX5" fmla="*/ 782562 w 1257132"/>
                  <a:gd name="connsiteY5" fmla="*/ 1820282 h 1820282"/>
                  <a:gd name="connsiteX6" fmla="*/ 526096 w 1257132"/>
                  <a:gd name="connsiteY6" fmla="*/ 1820282 h 1820282"/>
                  <a:gd name="connsiteX7" fmla="*/ 89179 w 1257132"/>
                  <a:gd name="connsiteY7" fmla="*/ 436917 h 1820282"/>
                  <a:gd name="connsiteX0" fmla="*/ 89179 w 1219479"/>
                  <a:gd name="connsiteY0" fmla="*/ 436917 h 1820282"/>
                  <a:gd name="connsiteX1" fmla="*/ 526096 w 1219479"/>
                  <a:gd name="connsiteY1" fmla="*/ 0 h 1820282"/>
                  <a:gd name="connsiteX2" fmla="*/ 782562 w 1219479"/>
                  <a:gd name="connsiteY2" fmla="*/ 0 h 1820282"/>
                  <a:gd name="connsiteX3" fmla="*/ 1219479 w 1219479"/>
                  <a:gd name="connsiteY3" fmla="*/ 436917 h 1820282"/>
                  <a:gd name="connsiteX4" fmla="*/ 782562 w 1219479"/>
                  <a:gd name="connsiteY4" fmla="*/ 1820282 h 1820282"/>
                  <a:gd name="connsiteX5" fmla="*/ 526096 w 1219479"/>
                  <a:gd name="connsiteY5" fmla="*/ 1820282 h 1820282"/>
                  <a:gd name="connsiteX6" fmla="*/ 89179 w 1219479"/>
                  <a:gd name="connsiteY6" fmla="*/ 436917 h 1820282"/>
                  <a:gd name="connsiteX0" fmla="*/ 89179 w 1246125"/>
                  <a:gd name="connsiteY0" fmla="*/ 436917 h 1820282"/>
                  <a:gd name="connsiteX1" fmla="*/ 526096 w 1246125"/>
                  <a:gd name="connsiteY1" fmla="*/ 0 h 1820282"/>
                  <a:gd name="connsiteX2" fmla="*/ 782562 w 1246125"/>
                  <a:gd name="connsiteY2" fmla="*/ 0 h 1820282"/>
                  <a:gd name="connsiteX3" fmla="*/ 1219479 w 1246125"/>
                  <a:gd name="connsiteY3" fmla="*/ 436917 h 1820282"/>
                  <a:gd name="connsiteX4" fmla="*/ 782562 w 1246125"/>
                  <a:gd name="connsiteY4" fmla="*/ 1820282 h 1820282"/>
                  <a:gd name="connsiteX5" fmla="*/ 526096 w 1246125"/>
                  <a:gd name="connsiteY5" fmla="*/ 1820282 h 1820282"/>
                  <a:gd name="connsiteX6" fmla="*/ 89179 w 1246125"/>
                  <a:gd name="connsiteY6" fmla="*/ 436917 h 1820282"/>
                  <a:gd name="connsiteX0" fmla="*/ 89179 w 1273390"/>
                  <a:gd name="connsiteY0" fmla="*/ 436917 h 1820282"/>
                  <a:gd name="connsiteX1" fmla="*/ 526096 w 1273390"/>
                  <a:gd name="connsiteY1" fmla="*/ 0 h 1820282"/>
                  <a:gd name="connsiteX2" fmla="*/ 782562 w 1273390"/>
                  <a:gd name="connsiteY2" fmla="*/ 0 h 1820282"/>
                  <a:gd name="connsiteX3" fmla="*/ 1219479 w 1273390"/>
                  <a:gd name="connsiteY3" fmla="*/ 436917 h 1820282"/>
                  <a:gd name="connsiteX4" fmla="*/ 782562 w 1273390"/>
                  <a:gd name="connsiteY4" fmla="*/ 1820282 h 1820282"/>
                  <a:gd name="connsiteX5" fmla="*/ 526096 w 1273390"/>
                  <a:gd name="connsiteY5" fmla="*/ 1820282 h 1820282"/>
                  <a:gd name="connsiteX6" fmla="*/ 89179 w 1273390"/>
                  <a:gd name="connsiteY6" fmla="*/ 436917 h 1820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73390" h="1820282">
                    <a:moveTo>
                      <a:pt x="89179" y="436917"/>
                    </a:moveTo>
                    <a:cubicBezTo>
                      <a:pt x="153874" y="192771"/>
                      <a:pt x="284793" y="0"/>
                      <a:pt x="526096" y="0"/>
                    </a:cubicBezTo>
                    <a:lnTo>
                      <a:pt x="782562" y="0"/>
                    </a:lnTo>
                    <a:cubicBezTo>
                      <a:pt x="1023865" y="0"/>
                      <a:pt x="1154784" y="198457"/>
                      <a:pt x="1219479" y="436917"/>
                    </a:cubicBezTo>
                    <a:cubicBezTo>
                      <a:pt x="1219479" y="740297"/>
                      <a:pt x="1499659" y="1605662"/>
                      <a:pt x="782562" y="1820282"/>
                    </a:cubicBezTo>
                    <a:lnTo>
                      <a:pt x="526096" y="1820282"/>
                    </a:lnTo>
                    <a:cubicBezTo>
                      <a:pt x="-293348" y="1570799"/>
                      <a:pt x="89179" y="740297"/>
                      <a:pt x="89179" y="436917"/>
                    </a:cubicBezTo>
                    <a:close/>
                  </a:path>
                </a:pathLst>
              </a:cu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C000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Rectangle 6">
                <a:extLst>
                  <a:ext uri="{FF2B5EF4-FFF2-40B4-BE49-F238E27FC236}">
                    <a16:creationId xmlns:a16="http://schemas.microsoft.com/office/drawing/2014/main" id="{BB803060-96D5-FF36-6E28-D84A7BC9EE23}"/>
                  </a:ext>
                </a:extLst>
              </p:cNvPr>
              <p:cNvSpPr/>
              <p:nvPr/>
            </p:nvSpPr>
            <p:spPr>
              <a:xfrm>
                <a:off x="5048768" y="465168"/>
                <a:ext cx="1618541" cy="927964"/>
              </a:xfrm>
              <a:custGeom>
                <a:avLst/>
                <a:gdLst>
                  <a:gd name="connsiteX0" fmla="*/ 0 w 552450"/>
                  <a:gd name="connsiteY0" fmla="*/ 0 h 226218"/>
                  <a:gd name="connsiteX1" fmla="*/ 552450 w 552450"/>
                  <a:gd name="connsiteY1" fmla="*/ 0 h 226218"/>
                  <a:gd name="connsiteX2" fmla="*/ 552450 w 552450"/>
                  <a:gd name="connsiteY2" fmla="*/ 226218 h 226218"/>
                  <a:gd name="connsiteX3" fmla="*/ 0 w 552450"/>
                  <a:gd name="connsiteY3" fmla="*/ 226218 h 226218"/>
                  <a:gd name="connsiteX4" fmla="*/ 0 w 552450"/>
                  <a:gd name="connsiteY4" fmla="*/ 0 h 226218"/>
                  <a:gd name="connsiteX0" fmla="*/ 0 w 564968"/>
                  <a:gd name="connsiteY0" fmla="*/ 6885 h 226218"/>
                  <a:gd name="connsiteX1" fmla="*/ 564968 w 564968"/>
                  <a:gd name="connsiteY1" fmla="*/ 0 h 226218"/>
                  <a:gd name="connsiteX2" fmla="*/ 564968 w 564968"/>
                  <a:gd name="connsiteY2" fmla="*/ 226218 h 226218"/>
                  <a:gd name="connsiteX3" fmla="*/ 12518 w 564968"/>
                  <a:gd name="connsiteY3" fmla="*/ 226218 h 226218"/>
                  <a:gd name="connsiteX4" fmla="*/ 0 w 564968"/>
                  <a:gd name="connsiteY4" fmla="*/ 6885 h 226218"/>
                  <a:gd name="connsiteX0" fmla="*/ 0 w 564968"/>
                  <a:gd name="connsiteY0" fmla="*/ 6885 h 328350"/>
                  <a:gd name="connsiteX1" fmla="*/ 564968 w 564968"/>
                  <a:gd name="connsiteY1" fmla="*/ 0 h 328350"/>
                  <a:gd name="connsiteX2" fmla="*/ 564968 w 564968"/>
                  <a:gd name="connsiteY2" fmla="*/ 226218 h 328350"/>
                  <a:gd name="connsiteX3" fmla="*/ 44237 w 564968"/>
                  <a:gd name="connsiteY3" fmla="*/ 328350 h 328350"/>
                  <a:gd name="connsiteX4" fmla="*/ 0 w 564968"/>
                  <a:gd name="connsiteY4" fmla="*/ 6885 h 328350"/>
                  <a:gd name="connsiteX0" fmla="*/ 179969 w 744937"/>
                  <a:gd name="connsiteY0" fmla="*/ 6885 h 339331"/>
                  <a:gd name="connsiteX1" fmla="*/ 744937 w 744937"/>
                  <a:gd name="connsiteY1" fmla="*/ 0 h 339331"/>
                  <a:gd name="connsiteX2" fmla="*/ 744937 w 744937"/>
                  <a:gd name="connsiteY2" fmla="*/ 226218 h 339331"/>
                  <a:gd name="connsiteX3" fmla="*/ 224206 w 744937"/>
                  <a:gd name="connsiteY3" fmla="*/ 328350 h 339331"/>
                  <a:gd name="connsiteX4" fmla="*/ 179969 w 744937"/>
                  <a:gd name="connsiteY4" fmla="*/ 6885 h 339331"/>
                  <a:gd name="connsiteX0" fmla="*/ 223345 w 788313"/>
                  <a:gd name="connsiteY0" fmla="*/ 11730 h 340170"/>
                  <a:gd name="connsiteX1" fmla="*/ 788313 w 788313"/>
                  <a:gd name="connsiteY1" fmla="*/ 4845 h 340170"/>
                  <a:gd name="connsiteX2" fmla="*/ 788313 w 788313"/>
                  <a:gd name="connsiteY2" fmla="*/ 231063 h 340170"/>
                  <a:gd name="connsiteX3" fmla="*/ 267582 w 788313"/>
                  <a:gd name="connsiteY3" fmla="*/ 333195 h 340170"/>
                  <a:gd name="connsiteX4" fmla="*/ 223345 w 788313"/>
                  <a:gd name="connsiteY4" fmla="*/ 11730 h 340170"/>
                  <a:gd name="connsiteX0" fmla="*/ 184897 w 749865"/>
                  <a:gd name="connsiteY0" fmla="*/ 11584 h 341322"/>
                  <a:gd name="connsiteX1" fmla="*/ 749865 w 749865"/>
                  <a:gd name="connsiteY1" fmla="*/ 4699 h 341322"/>
                  <a:gd name="connsiteX2" fmla="*/ 749865 w 749865"/>
                  <a:gd name="connsiteY2" fmla="*/ 230917 h 341322"/>
                  <a:gd name="connsiteX3" fmla="*/ 229134 w 749865"/>
                  <a:gd name="connsiteY3" fmla="*/ 333049 h 341322"/>
                  <a:gd name="connsiteX4" fmla="*/ 184897 w 749865"/>
                  <a:gd name="connsiteY4" fmla="*/ 11584 h 341322"/>
                  <a:gd name="connsiteX0" fmla="*/ 184897 w 749865"/>
                  <a:gd name="connsiteY0" fmla="*/ 70915 h 400653"/>
                  <a:gd name="connsiteX1" fmla="*/ 397945 w 749865"/>
                  <a:gd name="connsiteY1" fmla="*/ 0 h 400653"/>
                  <a:gd name="connsiteX2" fmla="*/ 749865 w 749865"/>
                  <a:gd name="connsiteY2" fmla="*/ 64030 h 400653"/>
                  <a:gd name="connsiteX3" fmla="*/ 749865 w 749865"/>
                  <a:gd name="connsiteY3" fmla="*/ 290248 h 400653"/>
                  <a:gd name="connsiteX4" fmla="*/ 229134 w 749865"/>
                  <a:gd name="connsiteY4" fmla="*/ 392380 h 400653"/>
                  <a:gd name="connsiteX5" fmla="*/ 184897 w 749865"/>
                  <a:gd name="connsiteY5" fmla="*/ 70915 h 400653"/>
                  <a:gd name="connsiteX0" fmla="*/ 184897 w 749865"/>
                  <a:gd name="connsiteY0" fmla="*/ 119192 h 448930"/>
                  <a:gd name="connsiteX1" fmla="*/ 397945 w 749865"/>
                  <a:gd name="connsiteY1" fmla="*/ 48277 h 448930"/>
                  <a:gd name="connsiteX2" fmla="*/ 749865 w 749865"/>
                  <a:gd name="connsiteY2" fmla="*/ 112307 h 448930"/>
                  <a:gd name="connsiteX3" fmla="*/ 749865 w 749865"/>
                  <a:gd name="connsiteY3" fmla="*/ 338525 h 448930"/>
                  <a:gd name="connsiteX4" fmla="*/ 229134 w 749865"/>
                  <a:gd name="connsiteY4" fmla="*/ 440657 h 448930"/>
                  <a:gd name="connsiteX5" fmla="*/ 184897 w 749865"/>
                  <a:gd name="connsiteY5" fmla="*/ 119192 h 448930"/>
                  <a:gd name="connsiteX0" fmla="*/ 184897 w 749865"/>
                  <a:gd name="connsiteY0" fmla="*/ 125423 h 455161"/>
                  <a:gd name="connsiteX1" fmla="*/ 397945 w 749865"/>
                  <a:gd name="connsiteY1" fmla="*/ 54508 h 455161"/>
                  <a:gd name="connsiteX2" fmla="*/ 749865 w 749865"/>
                  <a:gd name="connsiteY2" fmla="*/ 118538 h 455161"/>
                  <a:gd name="connsiteX3" fmla="*/ 749865 w 749865"/>
                  <a:gd name="connsiteY3" fmla="*/ 344756 h 455161"/>
                  <a:gd name="connsiteX4" fmla="*/ 229134 w 749865"/>
                  <a:gd name="connsiteY4" fmla="*/ 446888 h 455161"/>
                  <a:gd name="connsiteX5" fmla="*/ 184897 w 749865"/>
                  <a:gd name="connsiteY5" fmla="*/ 125423 h 455161"/>
                  <a:gd name="connsiteX0" fmla="*/ 184897 w 749865"/>
                  <a:gd name="connsiteY0" fmla="*/ 125423 h 455161"/>
                  <a:gd name="connsiteX1" fmla="*/ 397945 w 749865"/>
                  <a:gd name="connsiteY1" fmla="*/ 54508 h 455161"/>
                  <a:gd name="connsiteX2" fmla="*/ 649887 w 749865"/>
                  <a:gd name="connsiteY2" fmla="*/ 38222 h 455161"/>
                  <a:gd name="connsiteX3" fmla="*/ 749865 w 749865"/>
                  <a:gd name="connsiteY3" fmla="*/ 118538 h 455161"/>
                  <a:gd name="connsiteX4" fmla="*/ 749865 w 749865"/>
                  <a:gd name="connsiteY4" fmla="*/ 344756 h 455161"/>
                  <a:gd name="connsiteX5" fmla="*/ 229134 w 749865"/>
                  <a:gd name="connsiteY5" fmla="*/ 446888 h 455161"/>
                  <a:gd name="connsiteX6" fmla="*/ 184897 w 749865"/>
                  <a:gd name="connsiteY6" fmla="*/ 125423 h 455161"/>
                  <a:gd name="connsiteX0" fmla="*/ 184897 w 749865"/>
                  <a:gd name="connsiteY0" fmla="*/ 162775 h 492513"/>
                  <a:gd name="connsiteX1" fmla="*/ 397945 w 749865"/>
                  <a:gd name="connsiteY1" fmla="*/ 91860 h 492513"/>
                  <a:gd name="connsiteX2" fmla="*/ 649887 w 749865"/>
                  <a:gd name="connsiteY2" fmla="*/ 75574 h 492513"/>
                  <a:gd name="connsiteX3" fmla="*/ 749865 w 749865"/>
                  <a:gd name="connsiteY3" fmla="*/ 155890 h 492513"/>
                  <a:gd name="connsiteX4" fmla="*/ 749865 w 749865"/>
                  <a:gd name="connsiteY4" fmla="*/ 382108 h 492513"/>
                  <a:gd name="connsiteX5" fmla="*/ 229134 w 749865"/>
                  <a:gd name="connsiteY5" fmla="*/ 484240 h 492513"/>
                  <a:gd name="connsiteX6" fmla="*/ 184897 w 749865"/>
                  <a:gd name="connsiteY6" fmla="*/ 162775 h 492513"/>
                  <a:gd name="connsiteX0" fmla="*/ 184897 w 749865"/>
                  <a:gd name="connsiteY0" fmla="*/ 168680 h 498418"/>
                  <a:gd name="connsiteX1" fmla="*/ 397945 w 749865"/>
                  <a:gd name="connsiteY1" fmla="*/ 97765 h 498418"/>
                  <a:gd name="connsiteX2" fmla="*/ 649887 w 749865"/>
                  <a:gd name="connsiteY2" fmla="*/ 81479 h 498418"/>
                  <a:gd name="connsiteX3" fmla="*/ 749865 w 749865"/>
                  <a:gd name="connsiteY3" fmla="*/ 161795 h 498418"/>
                  <a:gd name="connsiteX4" fmla="*/ 749865 w 749865"/>
                  <a:gd name="connsiteY4" fmla="*/ 388013 h 498418"/>
                  <a:gd name="connsiteX5" fmla="*/ 229134 w 749865"/>
                  <a:gd name="connsiteY5" fmla="*/ 490145 h 498418"/>
                  <a:gd name="connsiteX6" fmla="*/ 184897 w 749865"/>
                  <a:gd name="connsiteY6" fmla="*/ 168680 h 498418"/>
                  <a:gd name="connsiteX0" fmla="*/ 184897 w 812563"/>
                  <a:gd name="connsiteY0" fmla="*/ 168680 h 498418"/>
                  <a:gd name="connsiteX1" fmla="*/ 397945 w 812563"/>
                  <a:gd name="connsiteY1" fmla="*/ 97765 h 498418"/>
                  <a:gd name="connsiteX2" fmla="*/ 649887 w 812563"/>
                  <a:gd name="connsiteY2" fmla="*/ 81479 h 498418"/>
                  <a:gd name="connsiteX3" fmla="*/ 812563 w 812563"/>
                  <a:gd name="connsiteY3" fmla="*/ 157201 h 498418"/>
                  <a:gd name="connsiteX4" fmla="*/ 749865 w 812563"/>
                  <a:gd name="connsiteY4" fmla="*/ 388013 h 498418"/>
                  <a:gd name="connsiteX5" fmla="*/ 229134 w 812563"/>
                  <a:gd name="connsiteY5" fmla="*/ 490145 h 498418"/>
                  <a:gd name="connsiteX6" fmla="*/ 184897 w 812563"/>
                  <a:gd name="connsiteY6" fmla="*/ 168680 h 498418"/>
                  <a:gd name="connsiteX0" fmla="*/ 184897 w 814085"/>
                  <a:gd name="connsiteY0" fmla="*/ 168680 h 498418"/>
                  <a:gd name="connsiteX1" fmla="*/ 397945 w 814085"/>
                  <a:gd name="connsiteY1" fmla="*/ 97765 h 498418"/>
                  <a:gd name="connsiteX2" fmla="*/ 649887 w 814085"/>
                  <a:gd name="connsiteY2" fmla="*/ 81479 h 498418"/>
                  <a:gd name="connsiteX3" fmla="*/ 812563 w 814085"/>
                  <a:gd name="connsiteY3" fmla="*/ 157201 h 498418"/>
                  <a:gd name="connsiteX4" fmla="*/ 749865 w 814085"/>
                  <a:gd name="connsiteY4" fmla="*/ 388013 h 498418"/>
                  <a:gd name="connsiteX5" fmla="*/ 229134 w 814085"/>
                  <a:gd name="connsiteY5" fmla="*/ 490145 h 498418"/>
                  <a:gd name="connsiteX6" fmla="*/ 184897 w 814085"/>
                  <a:gd name="connsiteY6" fmla="*/ 168680 h 498418"/>
                  <a:gd name="connsiteX0" fmla="*/ 184897 w 814036"/>
                  <a:gd name="connsiteY0" fmla="*/ 168680 h 498418"/>
                  <a:gd name="connsiteX1" fmla="*/ 397945 w 814036"/>
                  <a:gd name="connsiteY1" fmla="*/ 97765 h 498418"/>
                  <a:gd name="connsiteX2" fmla="*/ 649887 w 814036"/>
                  <a:gd name="connsiteY2" fmla="*/ 81479 h 498418"/>
                  <a:gd name="connsiteX3" fmla="*/ 812563 w 814036"/>
                  <a:gd name="connsiteY3" fmla="*/ 157201 h 498418"/>
                  <a:gd name="connsiteX4" fmla="*/ 749865 w 814036"/>
                  <a:gd name="connsiteY4" fmla="*/ 388013 h 498418"/>
                  <a:gd name="connsiteX5" fmla="*/ 229134 w 814036"/>
                  <a:gd name="connsiteY5" fmla="*/ 490145 h 498418"/>
                  <a:gd name="connsiteX6" fmla="*/ 184897 w 814036"/>
                  <a:gd name="connsiteY6" fmla="*/ 168680 h 498418"/>
                  <a:gd name="connsiteX0" fmla="*/ 184897 w 978806"/>
                  <a:gd name="connsiteY0" fmla="*/ 168680 h 498418"/>
                  <a:gd name="connsiteX1" fmla="*/ 397945 w 978806"/>
                  <a:gd name="connsiteY1" fmla="*/ 97765 h 498418"/>
                  <a:gd name="connsiteX2" fmla="*/ 649887 w 978806"/>
                  <a:gd name="connsiteY2" fmla="*/ 81479 h 498418"/>
                  <a:gd name="connsiteX3" fmla="*/ 812563 w 978806"/>
                  <a:gd name="connsiteY3" fmla="*/ 157201 h 498418"/>
                  <a:gd name="connsiteX4" fmla="*/ 978519 w 978806"/>
                  <a:gd name="connsiteY4" fmla="*/ 308370 h 498418"/>
                  <a:gd name="connsiteX5" fmla="*/ 749865 w 978806"/>
                  <a:gd name="connsiteY5" fmla="*/ 388013 h 498418"/>
                  <a:gd name="connsiteX6" fmla="*/ 229134 w 978806"/>
                  <a:gd name="connsiteY6" fmla="*/ 490145 h 498418"/>
                  <a:gd name="connsiteX7" fmla="*/ 184897 w 978806"/>
                  <a:gd name="connsiteY7" fmla="*/ 168680 h 498418"/>
                  <a:gd name="connsiteX0" fmla="*/ 184897 w 978519"/>
                  <a:gd name="connsiteY0" fmla="*/ 168680 h 498418"/>
                  <a:gd name="connsiteX1" fmla="*/ 397945 w 978519"/>
                  <a:gd name="connsiteY1" fmla="*/ 97765 h 498418"/>
                  <a:gd name="connsiteX2" fmla="*/ 649887 w 978519"/>
                  <a:gd name="connsiteY2" fmla="*/ 81479 h 498418"/>
                  <a:gd name="connsiteX3" fmla="*/ 812563 w 978519"/>
                  <a:gd name="connsiteY3" fmla="*/ 157201 h 498418"/>
                  <a:gd name="connsiteX4" fmla="*/ 978519 w 978519"/>
                  <a:gd name="connsiteY4" fmla="*/ 308370 h 498418"/>
                  <a:gd name="connsiteX5" fmla="*/ 749865 w 978519"/>
                  <a:gd name="connsiteY5" fmla="*/ 388013 h 498418"/>
                  <a:gd name="connsiteX6" fmla="*/ 229134 w 978519"/>
                  <a:gd name="connsiteY6" fmla="*/ 490145 h 498418"/>
                  <a:gd name="connsiteX7" fmla="*/ 184897 w 978519"/>
                  <a:gd name="connsiteY7" fmla="*/ 168680 h 498418"/>
                  <a:gd name="connsiteX0" fmla="*/ 184897 w 978519"/>
                  <a:gd name="connsiteY0" fmla="*/ 168680 h 498418"/>
                  <a:gd name="connsiteX1" fmla="*/ 397945 w 978519"/>
                  <a:gd name="connsiteY1" fmla="*/ 97765 h 498418"/>
                  <a:gd name="connsiteX2" fmla="*/ 649887 w 978519"/>
                  <a:gd name="connsiteY2" fmla="*/ 81479 h 498418"/>
                  <a:gd name="connsiteX3" fmla="*/ 812563 w 978519"/>
                  <a:gd name="connsiteY3" fmla="*/ 157201 h 498418"/>
                  <a:gd name="connsiteX4" fmla="*/ 978519 w 978519"/>
                  <a:gd name="connsiteY4" fmla="*/ 308370 h 498418"/>
                  <a:gd name="connsiteX5" fmla="*/ 749865 w 978519"/>
                  <a:gd name="connsiteY5" fmla="*/ 388013 h 498418"/>
                  <a:gd name="connsiteX6" fmla="*/ 229134 w 978519"/>
                  <a:gd name="connsiteY6" fmla="*/ 490145 h 498418"/>
                  <a:gd name="connsiteX7" fmla="*/ 184897 w 978519"/>
                  <a:gd name="connsiteY7" fmla="*/ 168680 h 498418"/>
                  <a:gd name="connsiteX0" fmla="*/ 184897 w 978519"/>
                  <a:gd name="connsiteY0" fmla="*/ 168680 h 498418"/>
                  <a:gd name="connsiteX1" fmla="*/ 397945 w 978519"/>
                  <a:gd name="connsiteY1" fmla="*/ 97765 h 498418"/>
                  <a:gd name="connsiteX2" fmla="*/ 649887 w 978519"/>
                  <a:gd name="connsiteY2" fmla="*/ 81479 h 498418"/>
                  <a:gd name="connsiteX3" fmla="*/ 812563 w 978519"/>
                  <a:gd name="connsiteY3" fmla="*/ 157201 h 498418"/>
                  <a:gd name="connsiteX4" fmla="*/ 978519 w 978519"/>
                  <a:gd name="connsiteY4" fmla="*/ 308370 h 498418"/>
                  <a:gd name="connsiteX5" fmla="*/ 858362 w 978519"/>
                  <a:gd name="connsiteY5" fmla="*/ 382687 h 498418"/>
                  <a:gd name="connsiteX6" fmla="*/ 229134 w 978519"/>
                  <a:gd name="connsiteY6" fmla="*/ 490145 h 498418"/>
                  <a:gd name="connsiteX7" fmla="*/ 184897 w 978519"/>
                  <a:gd name="connsiteY7" fmla="*/ 168680 h 498418"/>
                  <a:gd name="connsiteX0" fmla="*/ 184897 w 978519"/>
                  <a:gd name="connsiteY0" fmla="*/ 168680 h 498418"/>
                  <a:gd name="connsiteX1" fmla="*/ 397945 w 978519"/>
                  <a:gd name="connsiteY1" fmla="*/ 97765 h 498418"/>
                  <a:gd name="connsiteX2" fmla="*/ 649887 w 978519"/>
                  <a:gd name="connsiteY2" fmla="*/ 81479 h 498418"/>
                  <a:gd name="connsiteX3" fmla="*/ 812563 w 978519"/>
                  <a:gd name="connsiteY3" fmla="*/ 157201 h 498418"/>
                  <a:gd name="connsiteX4" fmla="*/ 978519 w 978519"/>
                  <a:gd name="connsiteY4" fmla="*/ 308370 h 498418"/>
                  <a:gd name="connsiteX5" fmla="*/ 858362 w 978519"/>
                  <a:gd name="connsiteY5" fmla="*/ 382687 h 498418"/>
                  <a:gd name="connsiteX6" fmla="*/ 645937 w 978519"/>
                  <a:gd name="connsiteY6" fmla="*/ 415215 h 498418"/>
                  <a:gd name="connsiteX7" fmla="*/ 229134 w 978519"/>
                  <a:gd name="connsiteY7" fmla="*/ 490145 h 498418"/>
                  <a:gd name="connsiteX8" fmla="*/ 184897 w 978519"/>
                  <a:gd name="connsiteY8" fmla="*/ 168680 h 498418"/>
                  <a:gd name="connsiteX0" fmla="*/ 184897 w 978519"/>
                  <a:gd name="connsiteY0" fmla="*/ 168680 h 498418"/>
                  <a:gd name="connsiteX1" fmla="*/ 397945 w 978519"/>
                  <a:gd name="connsiteY1" fmla="*/ 97765 h 498418"/>
                  <a:gd name="connsiteX2" fmla="*/ 649887 w 978519"/>
                  <a:gd name="connsiteY2" fmla="*/ 81479 h 498418"/>
                  <a:gd name="connsiteX3" fmla="*/ 812563 w 978519"/>
                  <a:gd name="connsiteY3" fmla="*/ 157201 h 498418"/>
                  <a:gd name="connsiteX4" fmla="*/ 978519 w 978519"/>
                  <a:gd name="connsiteY4" fmla="*/ 308370 h 498418"/>
                  <a:gd name="connsiteX5" fmla="*/ 858362 w 978519"/>
                  <a:gd name="connsiteY5" fmla="*/ 382687 h 498418"/>
                  <a:gd name="connsiteX6" fmla="*/ 645937 w 978519"/>
                  <a:gd name="connsiteY6" fmla="*/ 415215 h 498418"/>
                  <a:gd name="connsiteX7" fmla="*/ 229134 w 978519"/>
                  <a:gd name="connsiteY7" fmla="*/ 490145 h 498418"/>
                  <a:gd name="connsiteX8" fmla="*/ 184897 w 978519"/>
                  <a:gd name="connsiteY8" fmla="*/ 168680 h 498418"/>
                  <a:gd name="connsiteX0" fmla="*/ 184897 w 978519"/>
                  <a:gd name="connsiteY0" fmla="*/ 168680 h 498418"/>
                  <a:gd name="connsiteX1" fmla="*/ 397945 w 978519"/>
                  <a:gd name="connsiteY1" fmla="*/ 97765 h 498418"/>
                  <a:gd name="connsiteX2" fmla="*/ 649887 w 978519"/>
                  <a:gd name="connsiteY2" fmla="*/ 81479 h 498418"/>
                  <a:gd name="connsiteX3" fmla="*/ 812563 w 978519"/>
                  <a:gd name="connsiteY3" fmla="*/ 157201 h 498418"/>
                  <a:gd name="connsiteX4" fmla="*/ 978519 w 978519"/>
                  <a:gd name="connsiteY4" fmla="*/ 308370 h 498418"/>
                  <a:gd name="connsiteX5" fmla="*/ 858362 w 978519"/>
                  <a:gd name="connsiteY5" fmla="*/ 382687 h 498418"/>
                  <a:gd name="connsiteX6" fmla="*/ 645937 w 978519"/>
                  <a:gd name="connsiteY6" fmla="*/ 415215 h 498418"/>
                  <a:gd name="connsiteX7" fmla="*/ 229134 w 978519"/>
                  <a:gd name="connsiteY7" fmla="*/ 490145 h 498418"/>
                  <a:gd name="connsiteX8" fmla="*/ 184897 w 978519"/>
                  <a:gd name="connsiteY8" fmla="*/ 168680 h 498418"/>
                  <a:gd name="connsiteX0" fmla="*/ 184897 w 978519"/>
                  <a:gd name="connsiteY0" fmla="*/ 168680 h 498418"/>
                  <a:gd name="connsiteX1" fmla="*/ 397945 w 978519"/>
                  <a:gd name="connsiteY1" fmla="*/ 97765 h 498418"/>
                  <a:gd name="connsiteX2" fmla="*/ 649887 w 978519"/>
                  <a:gd name="connsiteY2" fmla="*/ 81479 h 498418"/>
                  <a:gd name="connsiteX3" fmla="*/ 812563 w 978519"/>
                  <a:gd name="connsiteY3" fmla="*/ 157201 h 498418"/>
                  <a:gd name="connsiteX4" fmla="*/ 978519 w 978519"/>
                  <a:gd name="connsiteY4" fmla="*/ 308370 h 498418"/>
                  <a:gd name="connsiteX5" fmla="*/ 858362 w 978519"/>
                  <a:gd name="connsiteY5" fmla="*/ 382687 h 498418"/>
                  <a:gd name="connsiteX6" fmla="*/ 645937 w 978519"/>
                  <a:gd name="connsiteY6" fmla="*/ 415215 h 498418"/>
                  <a:gd name="connsiteX7" fmla="*/ 229134 w 978519"/>
                  <a:gd name="connsiteY7" fmla="*/ 490145 h 498418"/>
                  <a:gd name="connsiteX8" fmla="*/ 184897 w 978519"/>
                  <a:gd name="connsiteY8" fmla="*/ 168680 h 498418"/>
                  <a:gd name="connsiteX0" fmla="*/ 184897 w 978519"/>
                  <a:gd name="connsiteY0" fmla="*/ 168680 h 498418"/>
                  <a:gd name="connsiteX1" fmla="*/ 397945 w 978519"/>
                  <a:gd name="connsiteY1" fmla="*/ 97765 h 498418"/>
                  <a:gd name="connsiteX2" fmla="*/ 649887 w 978519"/>
                  <a:gd name="connsiteY2" fmla="*/ 81479 h 498418"/>
                  <a:gd name="connsiteX3" fmla="*/ 812563 w 978519"/>
                  <a:gd name="connsiteY3" fmla="*/ 157201 h 498418"/>
                  <a:gd name="connsiteX4" fmla="*/ 978519 w 978519"/>
                  <a:gd name="connsiteY4" fmla="*/ 308370 h 498418"/>
                  <a:gd name="connsiteX5" fmla="*/ 858362 w 978519"/>
                  <a:gd name="connsiteY5" fmla="*/ 382687 h 498418"/>
                  <a:gd name="connsiteX6" fmla="*/ 645937 w 978519"/>
                  <a:gd name="connsiteY6" fmla="*/ 415215 h 498418"/>
                  <a:gd name="connsiteX7" fmla="*/ 229134 w 978519"/>
                  <a:gd name="connsiteY7" fmla="*/ 490145 h 498418"/>
                  <a:gd name="connsiteX8" fmla="*/ 184897 w 978519"/>
                  <a:gd name="connsiteY8" fmla="*/ 168680 h 498418"/>
                  <a:gd name="connsiteX0" fmla="*/ 184897 w 867826"/>
                  <a:gd name="connsiteY0" fmla="*/ 168680 h 498418"/>
                  <a:gd name="connsiteX1" fmla="*/ 397945 w 867826"/>
                  <a:gd name="connsiteY1" fmla="*/ 97765 h 498418"/>
                  <a:gd name="connsiteX2" fmla="*/ 649887 w 867826"/>
                  <a:gd name="connsiteY2" fmla="*/ 81479 h 498418"/>
                  <a:gd name="connsiteX3" fmla="*/ 812563 w 867826"/>
                  <a:gd name="connsiteY3" fmla="*/ 157201 h 498418"/>
                  <a:gd name="connsiteX4" fmla="*/ 858362 w 867826"/>
                  <a:gd name="connsiteY4" fmla="*/ 382687 h 498418"/>
                  <a:gd name="connsiteX5" fmla="*/ 645937 w 867826"/>
                  <a:gd name="connsiteY5" fmla="*/ 415215 h 498418"/>
                  <a:gd name="connsiteX6" fmla="*/ 229134 w 867826"/>
                  <a:gd name="connsiteY6" fmla="*/ 490145 h 498418"/>
                  <a:gd name="connsiteX7" fmla="*/ 184897 w 867826"/>
                  <a:gd name="connsiteY7" fmla="*/ 168680 h 498418"/>
                  <a:gd name="connsiteX0" fmla="*/ 184897 w 867560"/>
                  <a:gd name="connsiteY0" fmla="*/ 168680 h 498418"/>
                  <a:gd name="connsiteX1" fmla="*/ 397945 w 867560"/>
                  <a:gd name="connsiteY1" fmla="*/ 97765 h 498418"/>
                  <a:gd name="connsiteX2" fmla="*/ 649887 w 867560"/>
                  <a:gd name="connsiteY2" fmla="*/ 81479 h 498418"/>
                  <a:gd name="connsiteX3" fmla="*/ 812563 w 867560"/>
                  <a:gd name="connsiteY3" fmla="*/ 157201 h 498418"/>
                  <a:gd name="connsiteX4" fmla="*/ 858051 w 867560"/>
                  <a:gd name="connsiteY4" fmla="*/ 401883 h 498418"/>
                  <a:gd name="connsiteX5" fmla="*/ 645937 w 867560"/>
                  <a:gd name="connsiteY5" fmla="*/ 415215 h 498418"/>
                  <a:gd name="connsiteX6" fmla="*/ 229134 w 867560"/>
                  <a:gd name="connsiteY6" fmla="*/ 490145 h 498418"/>
                  <a:gd name="connsiteX7" fmla="*/ 184897 w 867560"/>
                  <a:gd name="connsiteY7" fmla="*/ 168680 h 498418"/>
                  <a:gd name="connsiteX0" fmla="*/ 184897 w 954126"/>
                  <a:gd name="connsiteY0" fmla="*/ 168680 h 498418"/>
                  <a:gd name="connsiteX1" fmla="*/ 397945 w 954126"/>
                  <a:gd name="connsiteY1" fmla="*/ 97765 h 498418"/>
                  <a:gd name="connsiteX2" fmla="*/ 649887 w 954126"/>
                  <a:gd name="connsiteY2" fmla="*/ 81479 h 498418"/>
                  <a:gd name="connsiteX3" fmla="*/ 812563 w 954126"/>
                  <a:gd name="connsiteY3" fmla="*/ 157201 h 498418"/>
                  <a:gd name="connsiteX4" fmla="*/ 858051 w 954126"/>
                  <a:gd name="connsiteY4" fmla="*/ 401883 h 498418"/>
                  <a:gd name="connsiteX5" fmla="*/ 645937 w 954126"/>
                  <a:gd name="connsiteY5" fmla="*/ 415215 h 498418"/>
                  <a:gd name="connsiteX6" fmla="*/ 229134 w 954126"/>
                  <a:gd name="connsiteY6" fmla="*/ 490145 h 498418"/>
                  <a:gd name="connsiteX7" fmla="*/ 184897 w 954126"/>
                  <a:gd name="connsiteY7" fmla="*/ 168680 h 498418"/>
                  <a:gd name="connsiteX0" fmla="*/ 184897 w 954126"/>
                  <a:gd name="connsiteY0" fmla="*/ 168680 h 498418"/>
                  <a:gd name="connsiteX1" fmla="*/ 397945 w 954126"/>
                  <a:gd name="connsiteY1" fmla="*/ 97765 h 498418"/>
                  <a:gd name="connsiteX2" fmla="*/ 649887 w 954126"/>
                  <a:gd name="connsiteY2" fmla="*/ 81479 h 498418"/>
                  <a:gd name="connsiteX3" fmla="*/ 812563 w 954126"/>
                  <a:gd name="connsiteY3" fmla="*/ 157201 h 498418"/>
                  <a:gd name="connsiteX4" fmla="*/ 858051 w 954126"/>
                  <a:gd name="connsiteY4" fmla="*/ 401883 h 498418"/>
                  <a:gd name="connsiteX5" fmla="*/ 645937 w 954126"/>
                  <a:gd name="connsiteY5" fmla="*/ 415215 h 498418"/>
                  <a:gd name="connsiteX6" fmla="*/ 229134 w 954126"/>
                  <a:gd name="connsiteY6" fmla="*/ 490145 h 498418"/>
                  <a:gd name="connsiteX7" fmla="*/ 184897 w 954126"/>
                  <a:gd name="connsiteY7" fmla="*/ 168680 h 498418"/>
                  <a:gd name="connsiteX0" fmla="*/ 184897 w 962812"/>
                  <a:gd name="connsiteY0" fmla="*/ 168680 h 498418"/>
                  <a:gd name="connsiteX1" fmla="*/ 397945 w 962812"/>
                  <a:gd name="connsiteY1" fmla="*/ 97765 h 498418"/>
                  <a:gd name="connsiteX2" fmla="*/ 649887 w 962812"/>
                  <a:gd name="connsiteY2" fmla="*/ 81479 h 498418"/>
                  <a:gd name="connsiteX3" fmla="*/ 812563 w 962812"/>
                  <a:gd name="connsiteY3" fmla="*/ 157201 h 498418"/>
                  <a:gd name="connsiteX4" fmla="*/ 858051 w 962812"/>
                  <a:gd name="connsiteY4" fmla="*/ 401883 h 498418"/>
                  <a:gd name="connsiteX5" fmla="*/ 645937 w 962812"/>
                  <a:gd name="connsiteY5" fmla="*/ 415215 h 498418"/>
                  <a:gd name="connsiteX6" fmla="*/ 229134 w 962812"/>
                  <a:gd name="connsiteY6" fmla="*/ 490145 h 498418"/>
                  <a:gd name="connsiteX7" fmla="*/ 184897 w 962812"/>
                  <a:gd name="connsiteY7" fmla="*/ 168680 h 498418"/>
                  <a:gd name="connsiteX0" fmla="*/ 184897 w 962812"/>
                  <a:gd name="connsiteY0" fmla="*/ 168680 h 498418"/>
                  <a:gd name="connsiteX1" fmla="*/ 397945 w 962812"/>
                  <a:gd name="connsiteY1" fmla="*/ 97765 h 498418"/>
                  <a:gd name="connsiteX2" fmla="*/ 649887 w 962812"/>
                  <a:gd name="connsiteY2" fmla="*/ 81479 h 498418"/>
                  <a:gd name="connsiteX3" fmla="*/ 812563 w 962812"/>
                  <a:gd name="connsiteY3" fmla="*/ 157201 h 498418"/>
                  <a:gd name="connsiteX4" fmla="*/ 858051 w 962812"/>
                  <a:gd name="connsiteY4" fmla="*/ 401883 h 498418"/>
                  <a:gd name="connsiteX5" fmla="*/ 645937 w 962812"/>
                  <a:gd name="connsiteY5" fmla="*/ 415215 h 498418"/>
                  <a:gd name="connsiteX6" fmla="*/ 463060 w 962812"/>
                  <a:gd name="connsiteY6" fmla="*/ 453301 h 498418"/>
                  <a:gd name="connsiteX7" fmla="*/ 229134 w 962812"/>
                  <a:gd name="connsiteY7" fmla="*/ 490145 h 498418"/>
                  <a:gd name="connsiteX8" fmla="*/ 184897 w 962812"/>
                  <a:gd name="connsiteY8" fmla="*/ 168680 h 498418"/>
                  <a:gd name="connsiteX0" fmla="*/ 184897 w 962812"/>
                  <a:gd name="connsiteY0" fmla="*/ 168680 h 503292"/>
                  <a:gd name="connsiteX1" fmla="*/ 397945 w 962812"/>
                  <a:gd name="connsiteY1" fmla="*/ 97765 h 503292"/>
                  <a:gd name="connsiteX2" fmla="*/ 649887 w 962812"/>
                  <a:gd name="connsiteY2" fmla="*/ 81479 h 503292"/>
                  <a:gd name="connsiteX3" fmla="*/ 812563 w 962812"/>
                  <a:gd name="connsiteY3" fmla="*/ 157201 h 503292"/>
                  <a:gd name="connsiteX4" fmla="*/ 858051 w 962812"/>
                  <a:gd name="connsiteY4" fmla="*/ 401883 h 503292"/>
                  <a:gd name="connsiteX5" fmla="*/ 645937 w 962812"/>
                  <a:gd name="connsiteY5" fmla="*/ 415215 h 503292"/>
                  <a:gd name="connsiteX6" fmla="*/ 463060 w 962812"/>
                  <a:gd name="connsiteY6" fmla="*/ 453301 h 503292"/>
                  <a:gd name="connsiteX7" fmla="*/ 229134 w 962812"/>
                  <a:gd name="connsiteY7" fmla="*/ 490145 h 503292"/>
                  <a:gd name="connsiteX8" fmla="*/ 184897 w 962812"/>
                  <a:gd name="connsiteY8" fmla="*/ 168680 h 503292"/>
                  <a:gd name="connsiteX0" fmla="*/ 184897 w 962812"/>
                  <a:gd name="connsiteY0" fmla="*/ 168680 h 516271"/>
                  <a:gd name="connsiteX1" fmla="*/ 397945 w 962812"/>
                  <a:gd name="connsiteY1" fmla="*/ 97765 h 516271"/>
                  <a:gd name="connsiteX2" fmla="*/ 649887 w 962812"/>
                  <a:gd name="connsiteY2" fmla="*/ 81479 h 516271"/>
                  <a:gd name="connsiteX3" fmla="*/ 812563 w 962812"/>
                  <a:gd name="connsiteY3" fmla="*/ 157201 h 516271"/>
                  <a:gd name="connsiteX4" fmla="*/ 858051 w 962812"/>
                  <a:gd name="connsiteY4" fmla="*/ 401883 h 516271"/>
                  <a:gd name="connsiteX5" fmla="*/ 645937 w 962812"/>
                  <a:gd name="connsiteY5" fmla="*/ 415215 h 516271"/>
                  <a:gd name="connsiteX6" fmla="*/ 463060 w 962812"/>
                  <a:gd name="connsiteY6" fmla="*/ 453301 h 516271"/>
                  <a:gd name="connsiteX7" fmla="*/ 229134 w 962812"/>
                  <a:gd name="connsiteY7" fmla="*/ 490145 h 516271"/>
                  <a:gd name="connsiteX8" fmla="*/ 184897 w 962812"/>
                  <a:gd name="connsiteY8" fmla="*/ 168680 h 516271"/>
                  <a:gd name="connsiteX0" fmla="*/ 184897 w 962812"/>
                  <a:gd name="connsiteY0" fmla="*/ 168680 h 540244"/>
                  <a:gd name="connsiteX1" fmla="*/ 397945 w 962812"/>
                  <a:gd name="connsiteY1" fmla="*/ 97765 h 540244"/>
                  <a:gd name="connsiteX2" fmla="*/ 649887 w 962812"/>
                  <a:gd name="connsiteY2" fmla="*/ 81479 h 540244"/>
                  <a:gd name="connsiteX3" fmla="*/ 812563 w 962812"/>
                  <a:gd name="connsiteY3" fmla="*/ 157201 h 540244"/>
                  <a:gd name="connsiteX4" fmla="*/ 858051 w 962812"/>
                  <a:gd name="connsiteY4" fmla="*/ 401883 h 540244"/>
                  <a:gd name="connsiteX5" fmla="*/ 645937 w 962812"/>
                  <a:gd name="connsiteY5" fmla="*/ 415215 h 540244"/>
                  <a:gd name="connsiteX6" fmla="*/ 463060 w 962812"/>
                  <a:gd name="connsiteY6" fmla="*/ 453301 h 540244"/>
                  <a:gd name="connsiteX7" fmla="*/ 229134 w 962812"/>
                  <a:gd name="connsiteY7" fmla="*/ 490145 h 540244"/>
                  <a:gd name="connsiteX8" fmla="*/ 184897 w 962812"/>
                  <a:gd name="connsiteY8" fmla="*/ 168680 h 540244"/>
                  <a:gd name="connsiteX0" fmla="*/ 184897 w 962812"/>
                  <a:gd name="connsiteY0" fmla="*/ 168680 h 549804"/>
                  <a:gd name="connsiteX1" fmla="*/ 397945 w 962812"/>
                  <a:gd name="connsiteY1" fmla="*/ 97765 h 549804"/>
                  <a:gd name="connsiteX2" fmla="*/ 649887 w 962812"/>
                  <a:gd name="connsiteY2" fmla="*/ 81479 h 549804"/>
                  <a:gd name="connsiteX3" fmla="*/ 812563 w 962812"/>
                  <a:gd name="connsiteY3" fmla="*/ 157201 h 549804"/>
                  <a:gd name="connsiteX4" fmla="*/ 858051 w 962812"/>
                  <a:gd name="connsiteY4" fmla="*/ 401883 h 549804"/>
                  <a:gd name="connsiteX5" fmla="*/ 645937 w 962812"/>
                  <a:gd name="connsiteY5" fmla="*/ 415215 h 549804"/>
                  <a:gd name="connsiteX6" fmla="*/ 463060 w 962812"/>
                  <a:gd name="connsiteY6" fmla="*/ 453301 h 549804"/>
                  <a:gd name="connsiteX7" fmla="*/ 229134 w 962812"/>
                  <a:gd name="connsiteY7" fmla="*/ 490145 h 549804"/>
                  <a:gd name="connsiteX8" fmla="*/ 184897 w 962812"/>
                  <a:gd name="connsiteY8" fmla="*/ 168680 h 549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62812" h="549804">
                    <a:moveTo>
                      <a:pt x="184897" y="168680"/>
                    </a:moveTo>
                    <a:cubicBezTo>
                      <a:pt x="210808" y="127274"/>
                      <a:pt x="247669" y="-42452"/>
                      <a:pt x="397945" y="97765"/>
                    </a:cubicBezTo>
                    <a:cubicBezTo>
                      <a:pt x="418669" y="82742"/>
                      <a:pt x="518987" y="-103795"/>
                      <a:pt x="649887" y="81479"/>
                    </a:cubicBezTo>
                    <a:cubicBezTo>
                      <a:pt x="699414" y="14184"/>
                      <a:pt x="829272" y="-15767"/>
                      <a:pt x="812563" y="157201"/>
                    </a:cubicBezTo>
                    <a:cubicBezTo>
                      <a:pt x="1084649" y="253502"/>
                      <a:pt x="915347" y="377971"/>
                      <a:pt x="858051" y="401883"/>
                    </a:cubicBezTo>
                    <a:cubicBezTo>
                      <a:pt x="802790" y="455811"/>
                      <a:pt x="792282" y="536756"/>
                      <a:pt x="645937" y="415215"/>
                    </a:cubicBezTo>
                    <a:cubicBezTo>
                      <a:pt x="626745" y="487372"/>
                      <a:pt x="589194" y="580501"/>
                      <a:pt x="463060" y="453301"/>
                    </a:cubicBezTo>
                    <a:cubicBezTo>
                      <a:pt x="354317" y="631981"/>
                      <a:pt x="279674" y="511980"/>
                      <a:pt x="229134" y="490145"/>
                    </a:cubicBezTo>
                    <a:cubicBezTo>
                      <a:pt x="-165239" y="567349"/>
                      <a:pt x="38348" y="76477"/>
                      <a:pt x="184897" y="16868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87BF6B9-E31B-03CB-BC53-C7F9BC04FF32}"/>
                  </a:ext>
                </a:extLst>
              </p:cNvPr>
              <p:cNvSpPr/>
              <p:nvPr/>
            </p:nvSpPr>
            <p:spPr>
              <a:xfrm>
                <a:off x="6318738" y="1527046"/>
                <a:ext cx="191041" cy="19104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59065EB-BF67-DB11-20D4-3D74CB1E3E54}"/>
                  </a:ext>
                </a:extLst>
              </p:cNvPr>
              <p:cNvSpPr/>
              <p:nvPr/>
            </p:nvSpPr>
            <p:spPr>
              <a:xfrm>
                <a:off x="5835667" y="1580500"/>
                <a:ext cx="191041" cy="19104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51F3EEE6-F4C1-EDD3-78B6-F13BB244FB97}"/>
                  </a:ext>
                </a:extLst>
              </p:cNvPr>
              <p:cNvSpPr/>
              <p:nvPr/>
            </p:nvSpPr>
            <p:spPr>
              <a:xfrm rot="6858318">
                <a:off x="6118119" y="1900087"/>
                <a:ext cx="164513" cy="164513"/>
              </a:xfrm>
              <a:prstGeom prst="arc">
                <a:avLst>
                  <a:gd name="adj1" fmla="val 15055006"/>
                  <a:gd name="adj2" fmla="val 2403033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F718E16F-5D5E-F70F-EE77-5F0A6604471A}"/>
                  </a:ext>
                </a:extLst>
              </p:cNvPr>
              <p:cNvSpPr/>
              <p:nvPr/>
            </p:nvSpPr>
            <p:spPr>
              <a:xfrm>
                <a:off x="6420797" y="1535085"/>
                <a:ext cx="72912" cy="72912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D240AB5-6624-19B9-5337-DD5A0C60464B}"/>
                  </a:ext>
                </a:extLst>
              </p:cNvPr>
              <p:cNvSpPr/>
              <p:nvPr/>
            </p:nvSpPr>
            <p:spPr>
              <a:xfrm>
                <a:off x="5935390" y="1597168"/>
                <a:ext cx="72912" cy="72912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" name="Oval 1">
              <a:extLst>
                <a:ext uri="{FF2B5EF4-FFF2-40B4-BE49-F238E27FC236}">
                  <a16:creationId xmlns:a16="http://schemas.microsoft.com/office/drawing/2014/main" id="{21D75015-FE91-F980-E4A7-739C5358267E}"/>
                </a:ext>
              </a:extLst>
            </p:cNvPr>
            <p:cNvSpPr/>
            <p:nvPr/>
          </p:nvSpPr>
          <p:spPr>
            <a:xfrm>
              <a:off x="8051158" y="3572743"/>
              <a:ext cx="154424" cy="86863"/>
            </a:xfrm>
            <a:custGeom>
              <a:avLst/>
              <a:gdLst>
                <a:gd name="connsiteX0" fmla="*/ 0 w 154423"/>
                <a:gd name="connsiteY0" fmla="*/ 77212 h 154423"/>
                <a:gd name="connsiteX1" fmla="*/ 77212 w 154423"/>
                <a:gd name="connsiteY1" fmla="*/ 0 h 154423"/>
                <a:gd name="connsiteX2" fmla="*/ 154424 w 154423"/>
                <a:gd name="connsiteY2" fmla="*/ 77212 h 154423"/>
                <a:gd name="connsiteX3" fmla="*/ 77212 w 154423"/>
                <a:gd name="connsiteY3" fmla="*/ 154424 h 154423"/>
                <a:gd name="connsiteX4" fmla="*/ 0 w 154423"/>
                <a:gd name="connsiteY4" fmla="*/ 77212 h 154423"/>
                <a:gd name="connsiteX0" fmla="*/ 0 w 154424"/>
                <a:gd name="connsiteY0" fmla="*/ 77212 h 86863"/>
                <a:gd name="connsiteX1" fmla="*/ 77212 w 154424"/>
                <a:gd name="connsiteY1" fmla="*/ 0 h 86863"/>
                <a:gd name="connsiteX2" fmla="*/ 154424 w 154424"/>
                <a:gd name="connsiteY2" fmla="*/ 77212 h 86863"/>
                <a:gd name="connsiteX3" fmla="*/ 0 w 154424"/>
                <a:gd name="connsiteY3" fmla="*/ 77212 h 86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424" h="86863">
                  <a:moveTo>
                    <a:pt x="0" y="77212"/>
                  </a:moveTo>
                  <a:cubicBezTo>
                    <a:pt x="0" y="34569"/>
                    <a:pt x="34569" y="0"/>
                    <a:pt x="77212" y="0"/>
                  </a:cubicBezTo>
                  <a:cubicBezTo>
                    <a:pt x="119855" y="0"/>
                    <a:pt x="154424" y="34569"/>
                    <a:pt x="154424" y="77212"/>
                  </a:cubicBezTo>
                  <a:cubicBezTo>
                    <a:pt x="141555" y="90081"/>
                    <a:pt x="12869" y="90081"/>
                    <a:pt x="0" y="77212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7" name="ttsMP3.com_VoiceText_2025-1-21_0-9-50">
            <a:hlinkClick r:id="" action="ppaction://media"/>
            <a:extLst>
              <a:ext uri="{FF2B5EF4-FFF2-40B4-BE49-F238E27FC236}">
                <a16:creationId xmlns:a16="http://schemas.microsoft.com/office/drawing/2014/main" id="{0A5A94D3-6C61-BA6F-F536-66108C349D1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93762" y="4122008"/>
            <a:ext cx="609600" cy="609600"/>
          </a:xfrm>
          <a:prstGeom prst="rect">
            <a:avLst/>
          </a:prstGeom>
        </p:spPr>
      </p:pic>
      <p:pic>
        <p:nvPicPr>
          <p:cNvPr id="58" name="alphasounds-l">
            <a:hlinkClick r:id="" action="ppaction://media"/>
            <a:extLst>
              <a:ext uri="{FF2B5EF4-FFF2-40B4-BE49-F238E27FC236}">
                <a16:creationId xmlns:a16="http://schemas.microsoft.com/office/drawing/2014/main" id="{08118251-47BB-7958-EBEB-0D65CEF7C67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486958" y="4146307"/>
            <a:ext cx="609600" cy="609600"/>
          </a:xfrm>
          <a:prstGeom prst="rect">
            <a:avLst/>
          </a:prstGeom>
        </p:spPr>
      </p:pic>
      <p:pic>
        <p:nvPicPr>
          <p:cNvPr id="59" name="ttsMP3.com_VoiceText_2025-1-21_0-12-27">
            <a:hlinkClick r:id="" action="ppaction://media"/>
            <a:extLst>
              <a:ext uri="{FF2B5EF4-FFF2-40B4-BE49-F238E27FC236}">
                <a16:creationId xmlns:a16="http://schemas.microsoft.com/office/drawing/2014/main" id="{5AA2137C-96DF-45A0-7C94-84E3F4F1E8DF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375501" y="4176542"/>
            <a:ext cx="609600" cy="609600"/>
          </a:xfrm>
          <a:prstGeom prst="rect">
            <a:avLst/>
          </a:prstGeom>
        </p:spPr>
      </p:pic>
      <p:pic>
        <p:nvPicPr>
          <p:cNvPr id="61" name="alphasounds-l">
            <a:hlinkClick r:id="" action="ppaction://media"/>
            <a:extLst>
              <a:ext uri="{FF2B5EF4-FFF2-40B4-BE49-F238E27FC236}">
                <a16:creationId xmlns:a16="http://schemas.microsoft.com/office/drawing/2014/main" id="{7AB6DACF-FE31-D898-1BEF-FF217F3834F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292841" y="4161666"/>
            <a:ext cx="609600" cy="609600"/>
          </a:xfrm>
          <a:prstGeom prst="rect">
            <a:avLst/>
          </a:prstGeom>
        </p:spPr>
      </p:pic>
      <p:pic>
        <p:nvPicPr>
          <p:cNvPr id="62" name="ttsMP3.com_VoiceText_2025-1-21_0-13-38">
            <a:hlinkClick r:id="" action="ppaction://media"/>
            <a:extLst>
              <a:ext uri="{FF2B5EF4-FFF2-40B4-BE49-F238E27FC236}">
                <a16:creationId xmlns:a16="http://schemas.microsoft.com/office/drawing/2014/main" id="{0D49B302-4F3A-8387-51CE-B0D8D111B22B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239605" y="4176542"/>
            <a:ext cx="609600" cy="6096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CBE5795C-ADB7-A908-7AA1-06C0675D14E2}"/>
              </a:ext>
            </a:extLst>
          </p:cNvPr>
          <p:cNvSpPr txBox="1"/>
          <p:nvPr/>
        </p:nvSpPr>
        <p:spPr>
          <a:xfrm>
            <a:off x="898562" y="608011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L </a:t>
            </a:r>
            <a:r>
              <a:rPr kumimoji="0" lang="en-US" sz="29000" b="0" i="0" u="none" strike="noStrike" kern="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l</a:t>
            </a:r>
            <a:endParaRPr kumimoji="0" lang="en-US" sz="29000" b="0" i="0" u="none" strike="noStrike" kern="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494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04" fill="hold"/>
                                        <p:tgtEl>
                                          <p:spTgt spid="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0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377" fill="hold"/>
                                        <p:tgtEl>
                                          <p:spTgt spid="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881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568" fill="hold"/>
                                        <p:tgtEl>
                                          <p:spTgt spid="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449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2377" fill="hold"/>
                                        <p:tgtEl>
                                          <p:spTgt spid="6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826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504" fill="hold"/>
                                        <p:tgtEl>
                                          <p:spTgt spid="6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7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8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1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6913AEC-E849-3D00-AFEB-30C4CEFA21E1}"/>
              </a:ext>
            </a:extLst>
          </p:cNvPr>
          <p:cNvSpPr txBox="1"/>
          <p:nvPr/>
        </p:nvSpPr>
        <p:spPr>
          <a:xfrm>
            <a:off x="967005" y="1147381"/>
            <a:ext cx="56204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12C05"/>
                </a:solidFill>
                <a:effectLst/>
                <a:uLnTx/>
                <a:uFillTx/>
                <a:latin typeface="Arial Black" panose="020B0A04020102020204" pitchFamily="34" charset="0"/>
              </a:rPr>
              <a:t>L</a:t>
            </a:r>
            <a:r>
              <a:rPr kumimoji="0" lang="en-US" sz="1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ion</a:t>
            </a:r>
            <a:endParaRPr kumimoji="0" lang="en-US" sz="18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B5F9A1-09B5-2319-5854-D0001E19AE82}"/>
              </a:ext>
            </a:extLst>
          </p:cNvPr>
          <p:cNvGrpSpPr/>
          <p:nvPr/>
        </p:nvGrpSpPr>
        <p:grpSpPr>
          <a:xfrm>
            <a:off x="1201263" y="3733800"/>
            <a:ext cx="4455474" cy="6134871"/>
            <a:chOff x="2837324" y="-85736"/>
            <a:chExt cx="4095455" cy="5639150"/>
          </a:xfrm>
        </p:grpSpPr>
        <p:sp>
          <p:nvSpPr>
            <p:cNvPr id="15" name="Rectangle: Rounded Corners 36">
              <a:extLst>
                <a:ext uri="{FF2B5EF4-FFF2-40B4-BE49-F238E27FC236}">
                  <a16:creationId xmlns:a16="http://schemas.microsoft.com/office/drawing/2014/main" id="{B46CAD9A-8355-271F-2771-627D02B83D42}"/>
                </a:ext>
              </a:extLst>
            </p:cNvPr>
            <p:cNvSpPr/>
            <p:nvPr/>
          </p:nvSpPr>
          <p:spPr>
            <a:xfrm>
              <a:off x="5631616" y="3973143"/>
              <a:ext cx="944982" cy="1580271"/>
            </a:xfrm>
            <a:custGeom>
              <a:avLst/>
              <a:gdLst>
                <a:gd name="connsiteX0" fmla="*/ 0 w 440858"/>
                <a:gd name="connsiteY0" fmla="*/ 73478 h 750754"/>
                <a:gd name="connsiteX1" fmla="*/ 73478 w 440858"/>
                <a:gd name="connsiteY1" fmla="*/ 0 h 750754"/>
                <a:gd name="connsiteX2" fmla="*/ 367380 w 440858"/>
                <a:gd name="connsiteY2" fmla="*/ 0 h 750754"/>
                <a:gd name="connsiteX3" fmla="*/ 440858 w 440858"/>
                <a:gd name="connsiteY3" fmla="*/ 73478 h 750754"/>
                <a:gd name="connsiteX4" fmla="*/ 440858 w 440858"/>
                <a:gd name="connsiteY4" fmla="*/ 677276 h 750754"/>
                <a:gd name="connsiteX5" fmla="*/ 367380 w 440858"/>
                <a:gd name="connsiteY5" fmla="*/ 750754 h 750754"/>
                <a:gd name="connsiteX6" fmla="*/ 73478 w 440858"/>
                <a:gd name="connsiteY6" fmla="*/ 750754 h 750754"/>
                <a:gd name="connsiteX7" fmla="*/ 0 w 440858"/>
                <a:gd name="connsiteY7" fmla="*/ 677276 h 750754"/>
                <a:gd name="connsiteX8" fmla="*/ 0 w 440858"/>
                <a:gd name="connsiteY8" fmla="*/ 73478 h 750754"/>
                <a:gd name="connsiteX0" fmla="*/ 280987 w 721845"/>
                <a:gd name="connsiteY0" fmla="*/ 73478 h 1005008"/>
                <a:gd name="connsiteX1" fmla="*/ 354465 w 721845"/>
                <a:gd name="connsiteY1" fmla="*/ 0 h 1005008"/>
                <a:gd name="connsiteX2" fmla="*/ 648367 w 721845"/>
                <a:gd name="connsiteY2" fmla="*/ 0 h 1005008"/>
                <a:gd name="connsiteX3" fmla="*/ 721845 w 721845"/>
                <a:gd name="connsiteY3" fmla="*/ 73478 h 1005008"/>
                <a:gd name="connsiteX4" fmla="*/ 721845 w 721845"/>
                <a:gd name="connsiteY4" fmla="*/ 677276 h 1005008"/>
                <a:gd name="connsiteX5" fmla="*/ 648367 w 721845"/>
                <a:gd name="connsiteY5" fmla="*/ 750754 h 1005008"/>
                <a:gd name="connsiteX6" fmla="*/ 354465 w 721845"/>
                <a:gd name="connsiteY6" fmla="*/ 750754 h 1005008"/>
                <a:gd name="connsiteX7" fmla="*/ 0 w 721845"/>
                <a:gd name="connsiteY7" fmla="*/ 1001126 h 1005008"/>
                <a:gd name="connsiteX8" fmla="*/ 280987 w 721845"/>
                <a:gd name="connsiteY8" fmla="*/ 73478 h 1005008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359227 w 721845"/>
                <a:gd name="connsiteY6" fmla="*/ 1412742 h 1412742"/>
                <a:gd name="connsiteX7" fmla="*/ 0 w 721845"/>
                <a:gd name="connsiteY7" fmla="*/ 1001126 h 1412742"/>
                <a:gd name="connsiteX8" fmla="*/ 280987 w 721845"/>
                <a:gd name="connsiteY8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359227 w 721845"/>
                <a:gd name="connsiteY7" fmla="*/ 1412742 h 1412742"/>
                <a:gd name="connsiteX8" fmla="*/ 0 w 721845"/>
                <a:gd name="connsiteY8" fmla="*/ 1001126 h 1412742"/>
                <a:gd name="connsiteX9" fmla="*/ 280987 w 721845"/>
                <a:gd name="connsiteY9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464386 w 721845"/>
                <a:gd name="connsiteY7" fmla="*/ 1369879 h 1412742"/>
                <a:gd name="connsiteX8" fmla="*/ 359227 w 721845"/>
                <a:gd name="connsiteY8" fmla="*/ 1412742 h 1412742"/>
                <a:gd name="connsiteX9" fmla="*/ 0 w 721845"/>
                <a:gd name="connsiteY9" fmla="*/ 1001126 h 1412742"/>
                <a:gd name="connsiteX10" fmla="*/ 280987 w 721845"/>
                <a:gd name="connsiteY10" fmla="*/ 73478 h 1412742"/>
                <a:gd name="connsiteX0" fmla="*/ 280987 w 721845"/>
                <a:gd name="connsiteY0" fmla="*/ 73478 h 1415018"/>
                <a:gd name="connsiteX1" fmla="*/ 354465 w 721845"/>
                <a:gd name="connsiteY1" fmla="*/ 0 h 1415018"/>
                <a:gd name="connsiteX2" fmla="*/ 648367 w 721845"/>
                <a:gd name="connsiteY2" fmla="*/ 0 h 1415018"/>
                <a:gd name="connsiteX3" fmla="*/ 721845 w 721845"/>
                <a:gd name="connsiteY3" fmla="*/ 73478 h 1415018"/>
                <a:gd name="connsiteX4" fmla="*/ 721845 w 721845"/>
                <a:gd name="connsiteY4" fmla="*/ 677276 h 1415018"/>
                <a:gd name="connsiteX5" fmla="*/ 648367 w 721845"/>
                <a:gd name="connsiteY5" fmla="*/ 750754 h 1415018"/>
                <a:gd name="connsiteX6" fmla="*/ 678699 w 721845"/>
                <a:gd name="connsiteY6" fmla="*/ 1398454 h 1415018"/>
                <a:gd name="connsiteX7" fmla="*/ 464386 w 721845"/>
                <a:gd name="connsiteY7" fmla="*/ 1369879 h 1415018"/>
                <a:gd name="connsiteX8" fmla="*/ 359227 w 721845"/>
                <a:gd name="connsiteY8" fmla="*/ 1412742 h 1415018"/>
                <a:gd name="connsiteX9" fmla="*/ 0 w 721845"/>
                <a:gd name="connsiteY9" fmla="*/ 1001126 h 1415018"/>
                <a:gd name="connsiteX10" fmla="*/ 280987 w 721845"/>
                <a:gd name="connsiteY10" fmla="*/ 73478 h 1415018"/>
                <a:gd name="connsiteX0" fmla="*/ 280987 w 755304"/>
                <a:gd name="connsiteY0" fmla="*/ 73478 h 1415018"/>
                <a:gd name="connsiteX1" fmla="*/ 354465 w 755304"/>
                <a:gd name="connsiteY1" fmla="*/ 0 h 1415018"/>
                <a:gd name="connsiteX2" fmla="*/ 648367 w 755304"/>
                <a:gd name="connsiteY2" fmla="*/ 0 h 1415018"/>
                <a:gd name="connsiteX3" fmla="*/ 721845 w 755304"/>
                <a:gd name="connsiteY3" fmla="*/ 73478 h 1415018"/>
                <a:gd name="connsiteX4" fmla="*/ 721845 w 755304"/>
                <a:gd name="connsiteY4" fmla="*/ 677276 h 1415018"/>
                <a:gd name="connsiteX5" fmla="*/ 648367 w 755304"/>
                <a:gd name="connsiteY5" fmla="*/ 750754 h 1415018"/>
                <a:gd name="connsiteX6" fmla="*/ 754899 w 755304"/>
                <a:gd name="connsiteY6" fmla="*/ 1260341 h 1415018"/>
                <a:gd name="connsiteX7" fmla="*/ 678699 w 755304"/>
                <a:gd name="connsiteY7" fmla="*/ 1398454 h 1415018"/>
                <a:gd name="connsiteX8" fmla="*/ 464386 w 755304"/>
                <a:gd name="connsiteY8" fmla="*/ 1369879 h 1415018"/>
                <a:gd name="connsiteX9" fmla="*/ 359227 w 755304"/>
                <a:gd name="connsiteY9" fmla="*/ 1412742 h 1415018"/>
                <a:gd name="connsiteX10" fmla="*/ 0 w 755304"/>
                <a:gd name="connsiteY10" fmla="*/ 1001126 h 1415018"/>
                <a:gd name="connsiteX11" fmla="*/ 280987 w 755304"/>
                <a:gd name="connsiteY11" fmla="*/ 73478 h 1415018"/>
                <a:gd name="connsiteX0" fmla="*/ 280987 w 937029"/>
                <a:gd name="connsiteY0" fmla="*/ 73478 h 1415018"/>
                <a:gd name="connsiteX1" fmla="*/ 354465 w 937029"/>
                <a:gd name="connsiteY1" fmla="*/ 0 h 1415018"/>
                <a:gd name="connsiteX2" fmla="*/ 648367 w 937029"/>
                <a:gd name="connsiteY2" fmla="*/ 0 h 1415018"/>
                <a:gd name="connsiteX3" fmla="*/ 721845 w 937029"/>
                <a:gd name="connsiteY3" fmla="*/ 73478 h 1415018"/>
                <a:gd name="connsiteX4" fmla="*/ 721845 w 937029"/>
                <a:gd name="connsiteY4" fmla="*/ 677276 h 1415018"/>
                <a:gd name="connsiteX5" fmla="*/ 648367 w 937029"/>
                <a:gd name="connsiteY5" fmla="*/ 750754 h 1415018"/>
                <a:gd name="connsiteX6" fmla="*/ 935873 w 937029"/>
                <a:gd name="connsiteY6" fmla="*/ 1231766 h 1415018"/>
                <a:gd name="connsiteX7" fmla="*/ 754899 w 937029"/>
                <a:gd name="connsiteY7" fmla="*/ 1260341 h 1415018"/>
                <a:gd name="connsiteX8" fmla="*/ 678699 w 937029"/>
                <a:gd name="connsiteY8" fmla="*/ 1398454 h 1415018"/>
                <a:gd name="connsiteX9" fmla="*/ 464386 w 937029"/>
                <a:gd name="connsiteY9" fmla="*/ 1369879 h 1415018"/>
                <a:gd name="connsiteX10" fmla="*/ 359227 w 937029"/>
                <a:gd name="connsiteY10" fmla="*/ 1412742 h 1415018"/>
                <a:gd name="connsiteX11" fmla="*/ 0 w 937029"/>
                <a:gd name="connsiteY11" fmla="*/ 1001126 h 1415018"/>
                <a:gd name="connsiteX12" fmla="*/ 280987 w 937029"/>
                <a:gd name="connsiteY12" fmla="*/ 73478 h 1415018"/>
                <a:gd name="connsiteX0" fmla="*/ 280987 w 936978"/>
                <a:gd name="connsiteY0" fmla="*/ 73478 h 1415018"/>
                <a:gd name="connsiteX1" fmla="*/ 354465 w 936978"/>
                <a:gd name="connsiteY1" fmla="*/ 0 h 1415018"/>
                <a:gd name="connsiteX2" fmla="*/ 648367 w 936978"/>
                <a:gd name="connsiteY2" fmla="*/ 0 h 1415018"/>
                <a:gd name="connsiteX3" fmla="*/ 721845 w 936978"/>
                <a:gd name="connsiteY3" fmla="*/ 73478 h 1415018"/>
                <a:gd name="connsiteX4" fmla="*/ 721845 w 936978"/>
                <a:gd name="connsiteY4" fmla="*/ 677276 h 1415018"/>
                <a:gd name="connsiteX5" fmla="*/ 648367 w 936978"/>
                <a:gd name="connsiteY5" fmla="*/ 750754 h 1415018"/>
                <a:gd name="connsiteX6" fmla="*/ 935873 w 936978"/>
                <a:gd name="connsiteY6" fmla="*/ 1231766 h 1415018"/>
                <a:gd name="connsiteX7" fmla="*/ 745374 w 936978"/>
                <a:gd name="connsiteY7" fmla="*/ 1288916 h 1415018"/>
                <a:gd name="connsiteX8" fmla="*/ 678699 w 936978"/>
                <a:gd name="connsiteY8" fmla="*/ 1398454 h 1415018"/>
                <a:gd name="connsiteX9" fmla="*/ 464386 w 936978"/>
                <a:gd name="connsiteY9" fmla="*/ 1369879 h 1415018"/>
                <a:gd name="connsiteX10" fmla="*/ 359227 w 936978"/>
                <a:gd name="connsiteY10" fmla="*/ 1412742 h 1415018"/>
                <a:gd name="connsiteX11" fmla="*/ 0 w 936978"/>
                <a:gd name="connsiteY11" fmla="*/ 1001126 h 1415018"/>
                <a:gd name="connsiteX12" fmla="*/ 280987 w 936978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39354"/>
                <a:gd name="connsiteY0" fmla="*/ 73478 h 1415018"/>
                <a:gd name="connsiteX1" fmla="*/ 354465 w 939354"/>
                <a:gd name="connsiteY1" fmla="*/ 0 h 1415018"/>
                <a:gd name="connsiteX2" fmla="*/ 648367 w 939354"/>
                <a:gd name="connsiteY2" fmla="*/ 0 h 1415018"/>
                <a:gd name="connsiteX3" fmla="*/ 721845 w 939354"/>
                <a:gd name="connsiteY3" fmla="*/ 73478 h 1415018"/>
                <a:gd name="connsiteX4" fmla="*/ 721845 w 939354"/>
                <a:gd name="connsiteY4" fmla="*/ 677276 h 1415018"/>
                <a:gd name="connsiteX5" fmla="*/ 405480 w 939354"/>
                <a:gd name="connsiteY5" fmla="*/ 869816 h 1415018"/>
                <a:gd name="connsiteX6" fmla="*/ 935873 w 939354"/>
                <a:gd name="connsiteY6" fmla="*/ 1231766 h 1415018"/>
                <a:gd name="connsiteX7" fmla="*/ 745374 w 939354"/>
                <a:gd name="connsiteY7" fmla="*/ 1288916 h 1415018"/>
                <a:gd name="connsiteX8" fmla="*/ 678699 w 939354"/>
                <a:gd name="connsiteY8" fmla="*/ 1398454 h 1415018"/>
                <a:gd name="connsiteX9" fmla="*/ 464386 w 939354"/>
                <a:gd name="connsiteY9" fmla="*/ 1369879 h 1415018"/>
                <a:gd name="connsiteX10" fmla="*/ 359227 w 939354"/>
                <a:gd name="connsiteY10" fmla="*/ 1412742 h 1415018"/>
                <a:gd name="connsiteX11" fmla="*/ 0 w 939354"/>
                <a:gd name="connsiteY11" fmla="*/ 1001126 h 1415018"/>
                <a:gd name="connsiteX12" fmla="*/ 280987 w 939354"/>
                <a:gd name="connsiteY12" fmla="*/ 73478 h 1415018"/>
                <a:gd name="connsiteX0" fmla="*/ 280987 w 944653"/>
                <a:gd name="connsiteY0" fmla="*/ 73478 h 1415018"/>
                <a:gd name="connsiteX1" fmla="*/ 354465 w 944653"/>
                <a:gd name="connsiteY1" fmla="*/ 0 h 1415018"/>
                <a:gd name="connsiteX2" fmla="*/ 648367 w 944653"/>
                <a:gd name="connsiteY2" fmla="*/ 0 h 1415018"/>
                <a:gd name="connsiteX3" fmla="*/ 721845 w 944653"/>
                <a:gd name="connsiteY3" fmla="*/ 73478 h 1415018"/>
                <a:gd name="connsiteX4" fmla="*/ 721845 w 944653"/>
                <a:gd name="connsiteY4" fmla="*/ 677276 h 1415018"/>
                <a:gd name="connsiteX5" fmla="*/ 405480 w 944653"/>
                <a:gd name="connsiteY5" fmla="*/ 869816 h 1415018"/>
                <a:gd name="connsiteX6" fmla="*/ 935873 w 944653"/>
                <a:gd name="connsiteY6" fmla="*/ 1231766 h 1415018"/>
                <a:gd name="connsiteX7" fmla="*/ 745374 w 944653"/>
                <a:gd name="connsiteY7" fmla="*/ 1288916 h 1415018"/>
                <a:gd name="connsiteX8" fmla="*/ 678699 w 944653"/>
                <a:gd name="connsiteY8" fmla="*/ 1398454 h 1415018"/>
                <a:gd name="connsiteX9" fmla="*/ 464386 w 944653"/>
                <a:gd name="connsiteY9" fmla="*/ 1369879 h 1415018"/>
                <a:gd name="connsiteX10" fmla="*/ 359227 w 944653"/>
                <a:gd name="connsiteY10" fmla="*/ 1412742 h 1415018"/>
                <a:gd name="connsiteX11" fmla="*/ 0 w 944653"/>
                <a:gd name="connsiteY11" fmla="*/ 1001126 h 1415018"/>
                <a:gd name="connsiteX12" fmla="*/ 280987 w 944653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08427 w 944982"/>
                <a:gd name="connsiteY10" fmla="*/ 1384167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02077 w 944982"/>
                <a:gd name="connsiteY1" fmla="*/ 161925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101728 h 1442418"/>
                <a:gd name="connsiteX1" fmla="*/ 302077 w 944982"/>
                <a:gd name="connsiteY1" fmla="*/ 23488 h 1442418"/>
                <a:gd name="connsiteX2" fmla="*/ 877420 w 944982"/>
                <a:gd name="connsiteY2" fmla="*/ 66803 h 1442418"/>
                <a:gd name="connsiteX3" fmla="*/ 721845 w 944982"/>
                <a:gd name="connsiteY3" fmla="*/ 705526 h 1442418"/>
                <a:gd name="connsiteX4" fmla="*/ 415005 w 944982"/>
                <a:gd name="connsiteY4" fmla="*/ 917116 h 1442418"/>
                <a:gd name="connsiteX5" fmla="*/ 935873 w 944982"/>
                <a:gd name="connsiteY5" fmla="*/ 1260016 h 1442418"/>
                <a:gd name="connsiteX6" fmla="*/ 745374 w 944982"/>
                <a:gd name="connsiteY6" fmla="*/ 1317166 h 1442418"/>
                <a:gd name="connsiteX7" fmla="*/ 678699 w 944982"/>
                <a:gd name="connsiteY7" fmla="*/ 1426704 h 1442418"/>
                <a:gd name="connsiteX8" fmla="*/ 454861 w 944982"/>
                <a:gd name="connsiteY8" fmla="*/ 1391779 h 1442418"/>
                <a:gd name="connsiteX9" fmla="*/ 308427 w 944982"/>
                <a:gd name="connsiteY9" fmla="*/ 1412417 h 1442418"/>
                <a:gd name="connsiteX10" fmla="*/ 0 w 944982"/>
                <a:gd name="connsiteY10" fmla="*/ 1029376 h 1442418"/>
                <a:gd name="connsiteX11" fmla="*/ 280987 w 944982"/>
                <a:gd name="connsiteY11" fmla="*/ 101728 h 1442418"/>
                <a:gd name="connsiteX0" fmla="*/ 280987 w 944982"/>
                <a:gd name="connsiteY0" fmla="*/ 231143 h 1571833"/>
                <a:gd name="connsiteX1" fmla="*/ 302077 w 944982"/>
                <a:gd name="connsiteY1" fmla="*/ 152903 h 1571833"/>
                <a:gd name="connsiteX2" fmla="*/ 877420 w 944982"/>
                <a:gd name="connsiteY2" fmla="*/ 196218 h 1571833"/>
                <a:gd name="connsiteX3" fmla="*/ 721845 w 944982"/>
                <a:gd name="connsiteY3" fmla="*/ 834941 h 1571833"/>
                <a:gd name="connsiteX4" fmla="*/ 415005 w 944982"/>
                <a:gd name="connsiteY4" fmla="*/ 1046531 h 1571833"/>
                <a:gd name="connsiteX5" fmla="*/ 935873 w 944982"/>
                <a:gd name="connsiteY5" fmla="*/ 1389431 h 1571833"/>
                <a:gd name="connsiteX6" fmla="*/ 745374 w 944982"/>
                <a:gd name="connsiteY6" fmla="*/ 1446581 h 1571833"/>
                <a:gd name="connsiteX7" fmla="*/ 678699 w 944982"/>
                <a:gd name="connsiteY7" fmla="*/ 1556119 h 1571833"/>
                <a:gd name="connsiteX8" fmla="*/ 454861 w 944982"/>
                <a:gd name="connsiteY8" fmla="*/ 1521194 h 1571833"/>
                <a:gd name="connsiteX9" fmla="*/ 308427 w 944982"/>
                <a:gd name="connsiteY9" fmla="*/ 1541832 h 1571833"/>
                <a:gd name="connsiteX10" fmla="*/ 0 w 944982"/>
                <a:gd name="connsiteY10" fmla="*/ 1158791 h 1571833"/>
                <a:gd name="connsiteX11" fmla="*/ 280987 w 944982"/>
                <a:gd name="connsiteY11" fmla="*/ 231143 h 1571833"/>
                <a:gd name="connsiteX0" fmla="*/ 280987 w 944982"/>
                <a:gd name="connsiteY0" fmla="*/ 231143 h 1580271"/>
                <a:gd name="connsiteX1" fmla="*/ 302077 w 944982"/>
                <a:gd name="connsiteY1" fmla="*/ 152903 h 1580271"/>
                <a:gd name="connsiteX2" fmla="*/ 877420 w 944982"/>
                <a:gd name="connsiteY2" fmla="*/ 196218 h 1580271"/>
                <a:gd name="connsiteX3" fmla="*/ 721845 w 944982"/>
                <a:gd name="connsiteY3" fmla="*/ 834941 h 1580271"/>
                <a:gd name="connsiteX4" fmla="*/ 415005 w 944982"/>
                <a:gd name="connsiteY4" fmla="*/ 1046531 h 1580271"/>
                <a:gd name="connsiteX5" fmla="*/ 935873 w 944982"/>
                <a:gd name="connsiteY5" fmla="*/ 1389431 h 1580271"/>
                <a:gd name="connsiteX6" fmla="*/ 745374 w 944982"/>
                <a:gd name="connsiteY6" fmla="*/ 1446581 h 1580271"/>
                <a:gd name="connsiteX7" fmla="*/ 678699 w 944982"/>
                <a:gd name="connsiteY7" fmla="*/ 1556119 h 1580271"/>
                <a:gd name="connsiteX8" fmla="*/ 308427 w 944982"/>
                <a:gd name="connsiteY8" fmla="*/ 1541832 h 1580271"/>
                <a:gd name="connsiteX9" fmla="*/ 0 w 944982"/>
                <a:gd name="connsiteY9" fmla="*/ 1158791 h 1580271"/>
                <a:gd name="connsiteX10" fmla="*/ 280987 w 944982"/>
                <a:gd name="connsiteY10" fmla="*/ 231143 h 1580271"/>
                <a:gd name="connsiteX0" fmla="*/ 280987 w 944982"/>
                <a:gd name="connsiteY0" fmla="*/ 231143 h 1580271"/>
                <a:gd name="connsiteX1" fmla="*/ 302077 w 944982"/>
                <a:gd name="connsiteY1" fmla="*/ 152903 h 1580271"/>
                <a:gd name="connsiteX2" fmla="*/ 877420 w 944982"/>
                <a:gd name="connsiteY2" fmla="*/ 196218 h 1580271"/>
                <a:gd name="connsiteX3" fmla="*/ 721845 w 944982"/>
                <a:gd name="connsiteY3" fmla="*/ 834941 h 1580271"/>
                <a:gd name="connsiteX4" fmla="*/ 415005 w 944982"/>
                <a:gd name="connsiteY4" fmla="*/ 1046531 h 1580271"/>
                <a:gd name="connsiteX5" fmla="*/ 935873 w 944982"/>
                <a:gd name="connsiteY5" fmla="*/ 1389431 h 1580271"/>
                <a:gd name="connsiteX6" fmla="*/ 678699 w 944982"/>
                <a:gd name="connsiteY6" fmla="*/ 1556119 h 1580271"/>
                <a:gd name="connsiteX7" fmla="*/ 308427 w 944982"/>
                <a:gd name="connsiteY7" fmla="*/ 1541832 h 1580271"/>
                <a:gd name="connsiteX8" fmla="*/ 0 w 944982"/>
                <a:gd name="connsiteY8" fmla="*/ 1158791 h 1580271"/>
                <a:gd name="connsiteX9" fmla="*/ 280987 w 944982"/>
                <a:gd name="connsiteY9" fmla="*/ 231143 h 158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982" h="1580271">
                  <a:moveTo>
                    <a:pt x="280987" y="231143"/>
                  </a:moveTo>
                  <a:cubicBezTo>
                    <a:pt x="280987" y="190562"/>
                    <a:pt x="261496" y="152903"/>
                    <a:pt x="302077" y="152903"/>
                  </a:cubicBezTo>
                  <a:cubicBezTo>
                    <a:pt x="582458" y="-157718"/>
                    <a:pt x="807459" y="82545"/>
                    <a:pt x="877420" y="196218"/>
                  </a:cubicBezTo>
                  <a:cubicBezTo>
                    <a:pt x="1066862" y="513901"/>
                    <a:pt x="780053" y="755383"/>
                    <a:pt x="721845" y="834941"/>
                  </a:cubicBezTo>
                  <a:cubicBezTo>
                    <a:pt x="721845" y="875522"/>
                    <a:pt x="446061" y="991763"/>
                    <a:pt x="415005" y="1046531"/>
                  </a:cubicBezTo>
                  <a:cubicBezTo>
                    <a:pt x="804689" y="1111165"/>
                    <a:pt x="989556" y="1275925"/>
                    <a:pt x="935873" y="1389431"/>
                  </a:cubicBezTo>
                  <a:cubicBezTo>
                    <a:pt x="979822" y="1474362"/>
                    <a:pt x="783273" y="1530719"/>
                    <a:pt x="678699" y="1556119"/>
                  </a:cubicBezTo>
                  <a:cubicBezTo>
                    <a:pt x="605875" y="1571994"/>
                    <a:pt x="421543" y="1608053"/>
                    <a:pt x="308427" y="1541832"/>
                  </a:cubicBezTo>
                  <a:cubicBezTo>
                    <a:pt x="267846" y="1541832"/>
                    <a:pt x="0" y="1199372"/>
                    <a:pt x="0" y="1158791"/>
                  </a:cubicBezTo>
                  <a:cubicBezTo>
                    <a:pt x="0" y="957525"/>
                    <a:pt x="280987" y="432409"/>
                    <a:pt x="280987" y="231143"/>
                  </a:cubicBezTo>
                  <a:close/>
                </a:path>
              </a:pathLst>
            </a:custGeom>
            <a:solidFill>
              <a:srgbClr val="FFA31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: Rounded Corners 37">
              <a:extLst>
                <a:ext uri="{FF2B5EF4-FFF2-40B4-BE49-F238E27FC236}">
                  <a16:creationId xmlns:a16="http://schemas.microsoft.com/office/drawing/2014/main" id="{D6CC1138-53B6-FA8D-E019-944FD8428119}"/>
                </a:ext>
              </a:extLst>
            </p:cNvPr>
            <p:cNvSpPr/>
            <p:nvPr/>
          </p:nvSpPr>
          <p:spPr>
            <a:xfrm rot="18944812">
              <a:off x="2884292" y="3539146"/>
              <a:ext cx="422789" cy="923656"/>
            </a:xfrm>
            <a:custGeom>
              <a:avLst/>
              <a:gdLst>
                <a:gd name="connsiteX0" fmla="*/ 0 w 150396"/>
                <a:gd name="connsiteY0" fmla="*/ 25067 h 647700"/>
                <a:gd name="connsiteX1" fmla="*/ 25067 w 150396"/>
                <a:gd name="connsiteY1" fmla="*/ 0 h 647700"/>
                <a:gd name="connsiteX2" fmla="*/ 125329 w 150396"/>
                <a:gd name="connsiteY2" fmla="*/ 0 h 647700"/>
                <a:gd name="connsiteX3" fmla="*/ 150396 w 150396"/>
                <a:gd name="connsiteY3" fmla="*/ 25067 h 647700"/>
                <a:gd name="connsiteX4" fmla="*/ 150396 w 150396"/>
                <a:gd name="connsiteY4" fmla="*/ 622633 h 647700"/>
                <a:gd name="connsiteX5" fmla="*/ 125329 w 150396"/>
                <a:gd name="connsiteY5" fmla="*/ 647700 h 647700"/>
                <a:gd name="connsiteX6" fmla="*/ 25067 w 150396"/>
                <a:gd name="connsiteY6" fmla="*/ 647700 h 647700"/>
                <a:gd name="connsiteX7" fmla="*/ 0 w 150396"/>
                <a:gd name="connsiteY7" fmla="*/ 622633 h 647700"/>
                <a:gd name="connsiteX8" fmla="*/ 0 w 150396"/>
                <a:gd name="connsiteY8" fmla="*/ 25067 h 647700"/>
                <a:gd name="connsiteX0" fmla="*/ 0 w 327152"/>
                <a:gd name="connsiteY0" fmla="*/ 134742 h 757375"/>
                <a:gd name="connsiteX1" fmla="*/ 25067 w 327152"/>
                <a:gd name="connsiteY1" fmla="*/ 109675 h 757375"/>
                <a:gd name="connsiteX2" fmla="*/ 125329 w 327152"/>
                <a:gd name="connsiteY2" fmla="*/ 109675 h 757375"/>
                <a:gd name="connsiteX3" fmla="*/ 327152 w 327152"/>
                <a:gd name="connsiteY3" fmla="*/ 1091 h 757375"/>
                <a:gd name="connsiteX4" fmla="*/ 150396 w 327152"/>
                <a:gd name="connsiteY4" fmla="*/ 732308 h 757375"/>
                <a:gd name="connsiteX5" fmla="*/ 125329 w 327152"/>
                <a:gd name="connsiteY5" fmla="*/ 757375 h 757375"/>
                <a:gd name="connsiteX6" fmla="*/ 25067 w 327152"/>
                <a:gd name="connsiteY6" fmla="*/ 757375 h 757375"/>
                <a:gd name="connsiteX7" fmla="*/ 0 w 327152"/>
                <a:gd name="connsiteY7" fmla="*/ 732308 h 757375"/>
                <a:gd name="connsiteX8" fmla="*/ 0 w 327152"/>
                <a:gd name="connsiteY8" fmla="*/ 134742 h 757375"/>
                <a:gd name="connsiteX0" fmla="*/ 0 w 151537"/>
                <a:gd name="connsiteY0" fmla="*/ 25067 h 647700"/>
                <a:gd name="connsiteX1" fmla="*/ 25067 w 151537"/>
                <a:gd name="connsiteY1" fmla="*/ 0 h 647700"/>
                <a:gd name="connsiteX2" fmla="*/ 125329 w 151537"/>
                <a:gd name="connsiteY2" fmla="*/ 0 h 647700"/>
                <a:gd name="connsiteX3" fmla="*/ 151537 w 151537"/>
                <a:gd name="connsiteY3" fmla="*/ 112618 h 647700"/>
                <a:gd name="connsiteX4" fmla="*/ 150396 w 151537"/>
                <a:gd name="connsiteY4" fmla="*/ 622633 h 647700"/>
                <a:gd name="connsiteX5" fmla="*/ 125329 w 151537"/>
                <a:gd name="connsiteY5" fmla="*/ 647700 h 647700"/>
                <a:gd name="connsiteX6" fmla="*/ 25067 w 151537"/>
                <a:gd name="connsiteY6" fmla="*/ 647700 h 647700"/>
                <a:gd name="connsiteX7" fmla="*/ 0 w 151537"/>
                <a:gd name="connsiteY7" fmla="*/ 622633 h 647700"/>
                <a:gd name="connsiteX8" fmla="*/ 0 w 151537"/>
                <a:gd name="connsiteY8" fmla="*/ 25067 h 647700"/>
                <a:gd name="connsiteX0" fmla="*/ 0 w 376308"/>
                <a:gd name="connsiteY0" fmla="*/ 193357 h 815990"/>
                <a:gd name="connsiteX1" fmla="*/ 25067 w 376308"/>
                <a:gd name="connsiteY1" fmla="*/ 168290 h 815990"/>
                <a:gd name="connsiteX2" fmla="*/ 375727 w 376308"/>
                <a:gd name="connsiteY2" fmla="*/ 0 h 815990"/>
                <a:gd name="connsiteX3" fmla="*/ 151537 w 376308"/>
                <a:gd name="connsiteY3" fmla="*/ 280908 h 815990"/>
                <a:gd name="connsiteX4" fmla="*/ 150396 w 376308"/>
                <a:gd name="connsiteY4" fmla="*/ 790923 h 815990"/>
                <a:gd name="connsiteX5" fmla="*/ 125329 w 376308"/>
                <a:gd name="connsiteY5" fmla="*/ 815990 h 815990"/>
                <a:gd name="connsiteX6" fmla="*/ 25067 w 376308"/>
                <a:gd name="connsiteY6" fmla="*/ 815990 h 815990"/>
                <a:gd name="connsiteX7" fmla="*/ 0 w 376308"/>
                <a:gd name="connsiteY7" fmla="*/ 790923 h 815990"/>
                <a:gd name="connsiteX8" fmla="*/ 0 w 376308"/>
                <a:gd name="connsiteY8" fmla="*/ 193357 h 815990"/>
                <a:gd name="connsiteX0" fmla="*/ 0 w 376308"/>
                <a:gd name="connsiteY0" fmla="*/ 307670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8" fmla="*/ 0 w 376308"/>
                <a:gd name="connsiteY8" fmla="*/ 307670 h 930303"/>
                <a:gd name="connsiteX0" fmla="*/ 0 w 376308"/>
                <a:gd name="connsiteY0" fmla="*/ 307670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8" fmla="*/ 0 w 376308"/>
                <a:gd name="connsiteY8" fmla="*/ 307670 h 930303"/>
                <a:gd name="connsiteX0" fmla="*/ 30848 w 407156"/>
                <a:gd name="connsiteY0" fmla="*/ 307670 h 930303"/>
                <a:gd name="connsiteX1" fmla="*/ 291351 w 407156"/>
                <a:gd name="connsiteY1" fmla="*/ 0 h 930303"/>
                <a:gd name="connsiteX2" fmla="*/ 406575 w 407156"/>
                <a:gd name="connsiteY2" fmla="*/ 114313 h 930303"/>
                <a:gd name="connsiteX3" fmla="*/ 182385 w 407156"/>
                <a:gd name="connsiteY3" fmla="*/ 395221 h 930303"/>
                <a:gd name="connsiteX4" fmla="*/ 181244 w 407156"/>
                <a:gd name="connsiteY4" fmla="*/ 905236 h 930303"/>
                <a:gd name="connsiteX5" fmla="*/ 156177 w 407156"/>
                <a:gd name="connsiteY5" fmla="*/ 930303 h 930303"/>
                <a:gd name="connsiteX6" fmla="*/ 55915 w 407156"/>
                <a:gd name="connsiteY6" fmla="*/ 930303 h 930303"/>
                <a:gd name="connsiteX7" fmla="*/ 30848 w 407156"/>
                <a:gd name="connsiteY7" fmla="*/ 905236 h 930303"/>
                <a:gd name="connsiteX8" fmla="*/ 30848 w 407156"/>
                <a:gd name="connsiteY8" fmla="*/ 307670 h 930303"/>
                <a:gd name="connsiteX0" fmla="*/ 43050 w 419358"/>
                <a:gd name="connsiteY0" fmla="*/ 307670 h 930303"/>
                <a:gd name="connsiteX1" fmla="*/ 303553 w 419358"/>
                <a:gd name="connsiteY1" fmla="*/ 0 h 930303"/>
                <a:gd name="connsiteX2" fmla="*/ 418777 w 419358"/>
                <a:gd name="connsiteY2" fmla="*/ 114313 h 930303"/>
                <a:gd name="connsiteX3" fmla="*/ 194587 w 419358"/>
                <a:gd name="connsiteY3" fmla="*/ 395221 h 930303"/>
                <a:gd name="connsiteX4" fmla="*/ 193446 w 419358"/>
                <a:gd name="connsiteY4" fmla="*/ 905236 h 930303"/>
                <a:gd name="connsiteX5" fmla="*/ 168379 w 419358"/>
                <a:gd name="connsiteY5" fmla="*/ 930303 h 930303"/>
                <a:gd name="connsiteX6" fmla="*/ 68117 w 419358"/>
                <a:gd name="connsiteY6" fmla="*/ 930303 h 930303"/>
                <a:gd name="connsiteX7" fmla="*/ 43050 w 419358"/>
                <a:gd name="connsiteY7" fmla="*/ 905236 h 930303"/>
                <a:gd name="connsiteX8" fmla="*/ 43050 w 419358"/>
                <a:gd name="connsiteY8" fmla="*/ 307670 h 930303"/>
                <a:gd name="connsiteX0" fmla="*/ 36980 w 413288"/>
                <a:gd name="connsiteY0" fmla="*/ 307670 h 930303"/>
                <a:gd name="connsiteX1" fmla="*/ 297483 w 413288"/>
                <a:gd name="connsiteY1" fmla="*/ 0 h 930303"/>
                <a:gd name="connsiteX2" fmla="*/ 412707 w 413288"/>
                <a:gd name="connsiteY2" fmla="*/ 114313 h 930303"/>
                <a:gd name="connsiteX3" fmla="*/ 188517 w 413288"/>
                <a:gd name="connsiteY3" fmla="*/ 395221 h 930303"/>
                <a:gd name="connsiteX4" fmla="*/ 187376 w 413288"/>
                <a:gd name="connsiteY4" fmla="*/ 905236 h 930303"/>
                <a:gd name="connsiteX5" fmla="*/ 162309 w 413288"/>
                <a:gd name="connsiteY5" fmla="*/ 930303 h 930303"/>
                <a:gd name="connsiteX6" fmla="*/ 62047 w 413288"/>
                <a:gd name="connsiteY6" fmla="*/ 930303 h 930303"/>
                <a:gd name="connsiteX7" fmla="*/ 36980 w 413288"/>
                <a:gd name="connsiteY7" fmla="*/ 905236 h 930303"/>
                <a:gd name="connsiteX8" fmla="*/ 36980 w 413288"/>
                <a:gd name="connsiteY8" fmla="*/ 307670 h 930303"/>
                <a:gd name="connsiteX0" fmla="*/ 32421 w 408729"/>
                <a:gd name="connsiteY0" fmla="*/ 307670 h 930303"/>
                <a:gd name="connsiteX1" fmla="*/ 292924 w 408729"/>
                <a:gd name="connsiteY1" fmla="*/ 0 h 930303"/>
                <a:gd name="connsiteX2" fmla="*/ 408148 w 408729"/>
                <a:gd name="connsiteY2" fmla="*/ 114313 h 930303"/>
                <a:gd name="connsiteX3" fmla="*/ 183958 w 408729"/>
                <a:gd name="connsiteY3" fmla="*/ 395221 h 930303"/>
                <a:gd name="connsiteX4" fmla="*/ 182817 w 408729"/>
                <a:gd name="connsiteY4" fmla="*/ 905236 h 930303"/>
                <a:gd name="connsiteX5" fmla="*/ 157750 w 408729"/>
                <a:gd name="connsiteY5" fmla="*/ 930303 h 930303"/>
                <a:gd name="connsiteX6" fmla="*/ 57488 w 408729"/>
                <a:gd name="connsiteY6" fmla="*/ 930303 h 930303"/>
                <a:gd name="connsiteX7" fmla="*/ 32421 w 408729"/>
                <a:gd name="connsiteY7" fmla="*/ 905236 h 930303"/>
                <a:gd name="connsiteX8" fmla="*/ 4057 w 408729"/>
                <a:gd name="connsiteY8" fmla="*/ 519442 h 930303"/>
                <a:gd name="connsiteX9" fmla="*/ 32421 w 408729"/>
                <a:gd name="connsiteY9" fmla="*/ 307670 h 930303"/>
                <a:gd name="connsiteX0" fmla="*/ 20259 w 396567"/>
                <a:gd name="connsiteY0" fmla="*/ 307670 h 930303"/>
                <a:gd name="connsiteX1" fmla="*/ 280762 w 396567"/>
                <a:gd name="connsiteY1" fmla="*/ 0 h 930303"/>
                <a:gd name="connsiteX2" fmla="*/ 395986 w 396567"/>
                <a:gd name="connsiteY2" fmla="*/ 114313 h 930303"/>
                <a:gd name="connsiteX3" fmla="*/ 171796 w 396567"/>
                <a:gd name="connsiteY3" fmla="*/ 395221 h 930303"/>
                <a:gd name="connsiteX4" fmla="*/ 170655 w 396567"/>
                <a:gd name="connsiteY4" fmla="*/ 905236 h 930303"/>
                <a:gd name="connsiteX5" fmla="*/ 145588 w 396567"/>
                <a:gd name="connsiteY5" fmla="*/ 930303 h 930303"/>
                <a:gd name="connsiteX6" fmla="*/ 45326 w 396567"/>
                <a:gd name="connsiteY6" fmla="*/ 930303 h 930303"/>
                <a:gd name="connsiteX7" fmla="*/ 20259 w 396567"/>
                <a:gd name="connsiteY7" fmla="*/ 905236 h 930303"/>
                <a:gd name="connsiteX8" fmla="*/ 20259 w 396567"/>
                <a:gd name="connsiteY8" fmla="*/ 307670 h 930303"/>
                <a:gd name="connsiteX0" fmla="*/ 0 w 376308"/>
                <a:gd name="connsiteY0" fmla="*/ 905236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0" fmla="*/ 36685 w 412993"/>
                <a:gd name="connsiteY0" fmla="*/ 905236 h 930303"/>
                <a:gd name="connsiteX1" fmla="*/ 297188 w 412993"/>
                <a:gd name="connsiteY1" fmla="*/ 0 h 930303"/>
                <a:gd name="connsiteX2" fmla="*/ 412412 w 412993"/>
                <a:gd name="connsiteY2" fmla="*/ 114313 h 930303"/>
                <a:gd name="connsiteX3" fmla="*/ 188222 w 412993"/>
                <a:gd name="connsiteY3" fmla="*/ 395221 h 930303"/>
                <a:gd name="connsiteX4" fmla="*/ 187081 w 412993"/>
                <a:gd name="connsiteY4" fmla="*/ 905236 h 930303"/>
                <a:gd name="connsiteX5" fmla="*/ 162014 w 412993"/>
                <a:gd name="connsiteY5" fmla="*/ 930303 h 930303"/>
                <a:gd name="connsiteX6" fmla="*/ 61752 w 412993"/>
                <a:gd name="connsiteY6" fmla="*/ 930303 h 930303"/>
                <a:gd name="connsiteX7" fmla="*/ 36685 w 412993"/>
                <a:gd name="connsiteY7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187081 w 412412"/>
                <a:gd name="connsiteY3" fmla="*/ 905236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336245 w 412412"/>
                <a:gd name="connsiteY3" fmla="*/ 851090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336245 w 412412"/>
                <a:gd name="connsiteY3" fmla="*/ 851090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3300 w 409027"/>
                <a:gd name="connsiteY0" fmla="*/ 898589 h 923656"/>
                <a:gd name="connsiteX1" fmla="*/ 300625 w 409027"/>
                <a:gd name="connsiteY1" fmla="*/ 0 h 923656"/>
                <a:gd name="connsiteX2" fmla="*/ 409027 w 409027"/>
                <a:gd name="connsiteY2" fmla="*/ 107666 h 923656"/>
                <a:gd name="connsiteX3" fmla="*/ 332860 w 409027"/>
                <a:gd name="connsiteY3" fmla="*/ 844443 h 923656"/>
                <a:gd name="connsiteX4" fmla="*/ 158629 w 409027"/>
                <a:gd name="connsiteY4" fmla="*/ 923656 h 923656"/>
                <a:gd name="connsiteX5" fmla="*/ 58367 w 409027"/>
                <a:gd name="connsiteY5" fmla="*/ 923656 h 923656"/>
                <a:gd name="connsiteX6" fmla="*/ 33300 w 409027"/>
                <a:gd name="connsiteY6" fmla="*/ 898589 h 923656"/>
                <a:gd name="connsiteX0" fmla="*/ 65812 w 381103"/>
                <a:gd name="connsiteY0" fmla="*/ 884330 h 923656"/>
                <a:gd name="connsiteX1" fmla="*/ 272701 w 381103"/>
                <a:gd name="connsiteY1" fmla="*/ 0 h 923656"/>
                <a:gd name="connsiteX2" fmla="*/ 381103 w 381103"/>
                <a:gd name="connsiteY2" fmla="*/ 107666 h 923656"/>
                <a:gd name="connsiteX3" fmla="*/ 304936 w 381103"/>
                <a:gd name="connsiteY3" fmla="*/ 844443 h 923656"/>
                <a:gd name="connsiteX4" fmla="*/ 130705 w 381103"/>
                <a:gd name="connsiteY4" fmla="*/ 923656 h 923656"/>
                <a:gd name="connsiteX5" fmla="*/ 30443 w 381103"/>
                <a:gd name="connsiteY5" fmla="*/ 923656 h 923656"/>
                <a:gd name="connsiteX6" fmla="*/ 65812 w 381103"/>
                <a:gd name="connsiteY6" fmla="*/ 884330 h 923656"/>
                <a:gd name="connsiteX0" fmla="*/ 107498 w 422789"/>
                <a:gd name="connsiteY0" fmla="*/ 884330 h 923656"/>
                <a:gd name="connsiteX1" fmla="*/ 314387 w 422789"/>
                <a:gd name="connsiteY1" fmla="*/ 0 h 923656"/>
                <a:gd name="connsiteX2" fmla="*/ 422789 w 422789"/>
                <a:gd name="connsiteY2" fmla="*/ 107666 h 923656"/>
                <a:gd name="connsiteX3" fmla="*/ 346622 w 422789"/>
                <a:gd name="connsiteY3" fmla="*/ 844443 h 923656"/>
                <a:gd name="connsiteX4" fmla="*/ 172391 w 422789"/>
                <a:gd name="connsiteY4" fmla="*/ 923656 h 923656"/>
                <a:gd name="connsiteX5" fmla="*/ 72129 w 422789"/>
                <a:gd name="connsiteY5" fmla="*/ 923656 h 923656"/>
                <a:gd name="connsiteX6" fmla="*/ 107498 w 422789"/>
                <a:gd name="connsiteY6" fmla="*/ 884330 h 92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789" h="923656">
                  <a:moveTo>
                    <a:pt x="107498" y="884330"/>
                  </a:moveTo>
                  <a:cubicBezTo>
                    <a:pt x="29408" y="771224"/>
                    <a:pt x="-170014" y="329287"/>
                    <a:pt x="314387" y="0"/>
                  </a:cubicBezTo>
                  <a:lnTo>
                    <a:pt x="422789" y="107666"/>
                  </a:lnTo>
                  <a:cubicBezTo>
                    <a:pt x="-91673" y="696096"/>
                    <a:pt x="388355" y="708445"/>
                    <a:pt x="346622" y="844443"/>
                  </a:cubicBezTo>
                  <a:cubicBezTo>
                    <a:pt x="346622" y="858287"/>
                    <a:pt x="186235" y="923656"/>
                    <a:pt x="172391" y="923656"/>
                  </a:cubicBezTo>
                  <a:lnTo>
                    <a:pt x="72129" y="923656"/>
                  </a:lnTo>
                  <a:cubicBezTo>
                    <a:pt x="58285" y="923656"/>
                    <a:pt x="107498" y="898174"/>
                    <a:pt x="107498" y="884330"/>
                  </a:cubicBezTo>
                  <a:close/>
                </a:path>
              </a:pathLst>
            </a:custGeom>
            <a:solidFill>
              <a:srgbClr val="FFA31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2709A43C-311E-BF9E-AF1A-3534BC0CB9BE}"/>
                </a:ext>
              </a:extLst>
            </p:cNvPr>
            <p:cNvSpPr/>
            <p:nvPr/>
          </p:nvSpPr>
          <p:spPr>
            <a:xfrm rot="2040070" flipH="1">
              <a:off x="2837324" y="2973158"/>
              <a:ext cx="404864" cy="729655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  <a:gd name="connsiteX0" fmla="*/ 1634 w 612820"/>
                <a:gd name="connsiteY0" fmla="*/ 636595 h 1171733"/>
                <a:gd name="connsiteX1" fmla="*/ 425710 w 612820"/>
                <a:gd name="connsiteY1" fmla="*/ -1 h 1171733"/>
                <a:gd name="connsiteX2" fmla="*/ 612820 w 612820"/>
                <a:gd name="connsiteY2" fmla="*/ 632646 h 1171733"/>
                <a:gd name="connsiteX3" fmla="*/ 292097 w 612820"/>
                <a:gd name="connsiteY3" fmla="*/ 1171733 h 1171733"/>
                <a:gd name="connsiteX4" fmla="*/ 1634 w 612820"/>
                <a:gd name="connsiteY4" fmla="*/ 636595 h 1171733"/>
                <a:gd name="connsiteX0" fmla="*/ 1634 w 612820"/>
                <a:gd name="connsiteY0" fmla="*/ 641872 h 1177010"/>
                <a:gd name="connsiteX1" fmla="*/ 425710 w 612820"/>
                <a:gd name="connsiteY1" fmla="*/ 5276 h 1177010"/>
                <a:gd name="connsiteX2" fmla="*/ 612820 w 612820"/>
                <a:gd name="connsiteY2" fmla="*/ 637923 h 1177010"/>
                <a:gd name="connsiteX3" fmla="*/ 292097 w 612820"/>
                <a:gd name="connsiteY3" fmla="*/ 1177010 h 1177010"/>
                <a:gd name="connsiteX4" fmla="*/ 1634 w 612820"/>
                <a:gd name="connsiteY4" fmla="*/ 641872 h 1177010"/>
                <a:gd name="connsiteX0" fmla="*/ 2208 w 542110"/>
                <a:gd name="connsiteY0" fmla="*/ 685377 h 1172085"/>
                <a:gd name="connsiteX1" fmla="*/ 355000 w 542110"/>
                <a:gd name="connsiteY1" fmla="*/ 165 h 1172085"/>
                <a:gd name="connsiteX2" fmla="*/ 542110 w 542110"/>
                <a:gd name="connsiteY2" fmla="*/ 632812 h 1172085"/>
                <a:gd name="connsiteX3" fmla="*/ 221387 w 542110"/>
                <a:gd name="connsiteY3" fmla="*/ 1171899 h 1172085"/>
                <a:gd name="connsiteX4" fmla="*/ 2208 w 542110"/>
                <a:gd name="connsiteY4" fmla="*/ 685377 h 1172085"/>
                <a:gd name="connsiteX0" fmla="*/ 2571 w 513588"/>
                <a:gd name="connsiteY0" fmla="*/ 722672 h 1172789"/>
                <a:gd name="connsiteX1" fmla="*/ 326478 w 513588"/>
                <a:gd name="connsiteY1" fmla="*/ 461 h 1172789"/>
                <a:gd name="connsiteX2" fmla="*/ 513588 w 513588"/>
                <a:gd name="connsiteY2" fmla="*/ 633108 h 1172789"/>
                <a:gd name="connsiteX3" fmla="*/ 192865 w 513588"/>
                <a:gd name="connsiteY3" fmla="*/ 1172195 h 1172789"/>
                <a:gd name="connsiteX4" fmla="*/ 2571 w 513588"/>
                <a:gd name="connsiteY4" fmla="*/ 722672 h 117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588" h="1172789">
                  <a:moveTo>
                    <a:pt x="2571" y="722672"/>
                  </a:moveTo>
                  <a:cubicBezTo>
                    <a:pt x="24840" y="527383"/>
                    <a:pt x="241309" y="15388"/>
                    <a:pt x="326478" y="461"/>
                  </a:cubicBezTo>
                  <a:cubicBezTo>
                    <a:pt x="411648" y="-14466"/>
                    <a:pt x="513588" y="335378"/>
                    <a:pt x="513588" y="633108"/>
                  </a:cubicBezTo>
                  <a:cubicBezTo>
                    <a:pt x="513588" y="930838"/>
                    <a:pt x="278035" y="1157268"/>
                    <a:pt x="192865" y="1172195"/>
                  </a:cubicBezTo>
                  <a:cubicBezTo>
                    <a:pt x="107696" y="1187122"/>
                    <a:pt x="-19698" y="917961"/>
                    <a:pt x="2571" y="722672"/>
                  </a:cubicBezTo>
                  <a:close/>
                </a:path>
              </a:pathLst>
            </a:custGeom>
            <a:solidFill>
              <a:srgbClr val="91240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: Rounded Corners 36">
              <a:extLst>
                <a:ext uri="{FF2B5EF4-FFF2-40B4-BE49-F238E27FC236}">
                  <a16:creationId xmlns:a16="http://schemas.microsoft.com/office/drawing/2014/main" id="{3811A0AA-E4FE-4212-A69A-F9B43D081D16}"/>
                </a:ext>
              </a:extLst>
            </p:cNvPr>
            <p:cNvSpPr/>
            <p:nvPr/>
          </p:nvSpPr>
          <p:spPr>
            <a:xfrm flipH="1">
              <a:off x="3220268" y="3915257"/>
              <a:ext cx="944982" cy="1583483"/>
            </a:xfrm>
            <a:custGeom>
              <a:avLst/>
              <a:gdLst>
                <a:gd name="connsiteX0" fmla="*/ 0 w 440858"/>
                <a:gd name="connsiteY0" fmla="*/ 73478 h 750754"/>
                <a:gd name="connsiteX1" fmla="*/ 73478 w 440858"/>
                <a:gd name="connsiteY1" fmla="*/ 0 h 750754"/>
                <a:gd name="connsiteX2" fmla="*/ 367380 w 440858"/>
                <a:gd name="connsiteY2" fmla="*/ 0 h 750754"/>
                <a:gd name="connsiteX3" fmla="*/ 440858 w 440858"/>
                <a:gd name="connsiteY3" fmla="*/ 73478 h 750754"/>
                <a:gd name="connsiteX4" fmla="*/ 440858 w 440858"/>
                <a:gd name="connsiteY4" fmla="*/ 677276 h 750754"/>
                <a:gd name="connsiteX5" fmla="*/ 367380 w 440858"/>
                <a:gd name="connsiteY5" fmla="*/ 750754 h 750754"/>
                <a:gd name="connsiteX6" fmla="*/ 73478 w 440858"/>
                <a:gd name="connsiteY6" fmla="*/ 750754 h 750754"/>
                <a:gd name="connsiteX7" fmla="*/ 0 w 440858"/>
                <a:gd name="connsiteY7" fmla="*/ 677276 h 750754"/>
                <a:gd name="connsiteX8" fmla="*/ 0 w 440858"/>
                <a:gd name="connsiteY8" fmla="*/ 73478 h 750754"/>
                <a:gd name="connsiteX0" fmla="*/ 280987 w 721845"/>
                <a:gd name="connsiteY0" fmla="*/ 73478 h 1005008"/>
                <a:gd name="connsiteX1" fmla="*/ 354465 w 721845"/>
                <a:gd name="connsiteY1" fmla="*/ 0 h 1005008"/>
                <a:gd name="connsiteX2" fmla="*/ 648367 w 721845"/>
                <a:gd name="connsiteY2" fmla="*/ 0 h 1005008"/>
                <a:gd name="connsiteX3" fmla="*/ 721845 w 721845"/>
                <a:gd name="connsiteY3" fmla="*/ 73478 h 1005008"/>
                <a:gd name="connsiteX4" fmla="*/ 721845 w 721845"/>
                <a:gd name="connsiteY4" fmla="*/ 677276 h 1005008"/>
                <a:gd name="connsiteX5" fmla="*/ 648367 w 721845"/>
                <a:gd name="connsiteY5" fmla="*/ 750754 h 1005008"/>
                <a:gd name="connsiteX6" fmla="*/ 354465 w 721845"/>
                <a:gd name="connsiteY6" fmla="*/ 750754 h 1005008"/>
                <a:gd name="connsiteX7" fmla="*/ 0 w 721845"/>
                <a:gd name="connsiteY7" fmla="*/ 1001126 h 1005008"/>
                <a:gd name="connsiteX8" fmla="*/ 280987 w 721845"/>
                <a:gd name="connsiteY8" fmla="*/ 73478 h 1005008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359227 w 721845"/>
                <a:gd name="connsiteY6" fmla="*/ 1412742 h 1412742"/>
                <a:gd name="connsiteX7" fmla="*/ 0 w 721845"/>
                <a:gd name="connsiteY7" fmla="*/ 1001126 h 1412742"/>
                <a:gd name="connsiteX8" fmla="*/ 280987 w 721845"/>
                <a:gd name="connsiteY8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359227 w 721845"/>
                <a:gd name="connsiteY7" fmla="*/ 1412742 h 1412742"/>
                <a:gd name="connsiteX8" fmla="*/ 0 w 721845"/>
                <a:gd name="connsiteY8" fmla="*/ 1001126 h 1412742"/>
                <a:gd name="connsiteX9" fmla="*/ 280987 w 721845"/>
                <a:gd name="connsiteY9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464386 w 721845"/>
                <a:gd name="connsiteY7" fmla="*/ 1369879 h 1412742"/>
                <a:gd name="connsiteX8" fmla="*/ 359227 w 721845"/>
                <a:gd name="connsiteY8" fmla="*/ 1412742 h 1412742"/>
                <a:gd name="connsiteX9" fmla="*/ 0 w 721845"/>
                <a:gd name="connsiteY9" fmla="*/ 1001126 h 1412742"/>
                <a:gd name="connsiteX10" fmla="*/ 280987 w 721845"/>
                <a:gd name="connsiteY10" fmla="*/ 73478 h 1412742"/>
                <a:gd name="connsiteX0" fmla="*/ 280987 w 721845"/>
                <a:gd name="connsiteY0" fmla="*/ 73478 h 1415018"/>
                <a:gd name="connsiteX1" fmla="*/ 354465 w 721845"/>
                <a:gd name="connsiteY1" fmla="*/ 0 h 1415018"/>
                <a:gd name="connsiteX2" fmla="*/ 648367 w 721845"/>
                <a:gd name="connsiteY2" fmla="*/ 0 h 1415018"/>
                <a:gd name="connsiteX3" fmla="*/ 721845 w 721845"/>
                <a:gd name="connsiteY3" fmla="*/ 73478 h 1415018"/>
                <a:gd name="connsiteX4" fmla="*/ 721845 w 721845"/>
                <a:gd name="connsiteY4" fmla="*/ 677276 h 1415018"/>
                <a:gd name="connsiteX5" fmla="*/ 648367 w 721845"/>
                <a:gd name="connsiteY5" fmla="*/ 750754 h 1415018"/>
                <a:gd name="connsiteX6" fmla="*/ 678699 w 721845"/>
                <a:gd name="connsiteY6" fmla="*/ 1398454 h 1415018"/>
                <a:gd name="connsiteX7" fmla="*/ 464386 w 721845"/>
                <a:gd name="connsiteY7" fmla="*/ 1369879 h 1415018"/>
                <a:gd name="connsiteX8" fmla="*/ 359227 w 721845"/>
                <a:gd name="connsiteY8" fmla="*/ 1412742 h 1415018"/>
                <a:gd name="connsiteX9" fmla="*/ 0 w 721845"/>
                <a:gd name="connsiteY9" fmla="*/ 1001126 h 1415018"/>
                <a:gd name="connsiteX10" fmla="*/ 280987 w 721845"/>
                <a:gd name="connsiteY10" fmla="*/ 73478 h 1415018"/>
                <a:gd name="connsiteX0" fmla="*/ 280987 w 755304"/>
                <a:gd name="connsiteY0" fmla="*/ 73478 h 1415018"/>
                <a:gd name="connsiteX1" fmla="*/ 354465 w 755304"/>
                <a:gd name="connsiteY1" fmla="*/ 0 h 1415018"/>
                <a:gd name="connsiteX2" fmla="*/ 648367 w 755304"/>
                <a:gd name="connsiteY2" fmla="*/ 0 h 1415018"/>
                <a:gd name="connsiteX3" fmla="*/ 721845 w 755304"/>
                <a:gd name="connsiteY3" fmla="*/ 73478 h 1415018"/>
                <a:gd name="connsiteX4" fmla="*/ 721845 w 755304"/>
                <a:gd name="connsiteY4" fmla="*/ 677276 h 1415018"/>
                <a:gd name="connsiteX5" fmla="*/ 648367 w 755304"/>
                <a:gd name="connsiteY5" fmla="*/ 750754 h 1415018"/>
                <a:gd name="connsiteX6" fmla="*/ 754899 w 755304"/>
                <a:gd name="connsiteY6" fmla="*/ 1260341 h 1415018"/>
                <a:gd name="connsiteX7" fmla="*/ 678699 w 755304"/>
                <a:gd name="connsiteY7" fmla="*/ 1398454 h 1415018"/>
                <a:gd name="connsiteX8" fmla="*/ 464386 w 755304"/>
                <a:gd name="connsiteY8" fmla="*/ 1369879 h 1415018"/>
                <a:gd name="connsiteX9" fmla="*/ 359227 w 755304"/>
                <a:gd name="connsiteY9" fmla="*/ 1412742 h 1415018"/>
                <a:gd name="connsiteX10" fmla="*/ 0 w 755304"/>
                <a:gd name="connsiteY10" fmla="*/ 1001126 h 1415018"/>
                <a:gd name="connsiteX11" fmla="*/ 280987 w 755304"/>
                <a:gd name="connsiteY11" fmla="*/ 73478 h 1415018"/>
                <a:gd name="connsiteX0" fmla="*/ 280987 w 937029"/>
                <a:gd name="connsiteY0" fmla="*/ 73478 h 1415018"/>
                <a:gd name="connsiteX1" fmla="*/ 354465 w 937029"/>
                <a:gd name="connsiteY1" fmla="*/ 0 h 1415018"/>
                <a:gd name="connsiteX2" fmla="*/ 648367 w 937029"/>
                <a:gd name="connsiteY2" fmla="*/ 0 h 1415018"/>
                <a:gd name="connsiteX3" fmla="*/ 721845 w 937029"/>
                <a:gd name="connsiteY3" fmla="*/ 73478 h 1415018"/>
                <a:gd name="connsiteX4" fmla="*/ 721845 w 937029"/>
                <a:gd name="connsiteY4" fmla="*/ 677276 h 1415018"/>
                <a:gd name="connsiteX5" fmla="*/ 648367 w 937029"/>
                <a:gd name="connsiteY5" fmla="*/ 750754 h 1415018"/>
                <a:gd name="connsiteX6" fmla="*/ 935873 w 937029"/>
                <a:gd name="connsiteY6" fmla="*/ 1231766 h 1415018"/>
                <a:gd name="connsiteX7" fmla="*/ 754899 w 937029"/>
                <a:gd name="connsiteY7" fmla="*/ 1260341 h 1415018"/>
                <a:gd name="connsiteX8" fmla="*/ 678699 w 937029"/>
                <a:gd name="connsiteY8" fmla="*/ 1398454 h 1415018"/>
                <a:gd name="connsiteX9" fmla="*/ 464386 w 937029"/>
                <a:gd name="connsiteY9" fmla="*/ 1369879 h 1415018"/>
                <a:gd name="connsiteX10" fmla="*/ 359227 w 937029"/>
                <a:gd name="connsiteY10" fmla="*/ 1412742 h 1415018"/>
                <a:gd name="connsiteX11" fmla="*/ 0 w 937029"/>
                <a:gd name="connsiteY11" fmla="*/ 1001126 h 1415018"/>
                <a:gd name="connsiteX12" fmla="*/ 280987 w 937029"/>
                <a:gd name="connsiteY12" fmla="*/ 73478 h 1415018"/>
                <a:gd name="connsiteX0" fmla="*/ 280987 w 936978"/>
                <a:gd name="connsiteY0" fmla="*/ 73478 h 1415018"/>
                <a:gd name="connsiteX1" fmla="*/ 354465 w 936978"/>
                <a:gd name="connsiteY1" fmla="*/ 0 h 1415018"/>
                <a:gd name="connsiteX2" fmla="*/ 648367 w 936978"/>
                <a:gd name="connsiteY2" fmla="*/ 0 h 1415018"/>
                <a:gd name="connsiteX3" fmla="*/ 721845 w 936978"/>
                <a:gd name="connsiteY3" fmla="*/ 73478 h 1415018"/>
                <a:gd name="connsiteX4" fmla="*/ 721845 w 936978"/>
                <a:gd name="connsiteY4" fmla="*/ 677276 h 1415018"/>
                <a:gd name="connsiteX5" fmla="*/ 648367 w 936978"/>
                <a:gd name="connsiteY5" fmla="*/ 750754 h 1415018"/>
                <a:gd name="connsiteX6" fmla="*/ 935873 w 936978"/>
                <a:gd name="connsiteY6" fmla="*/ 1231766 h 1415018"/>
                <a:gd name="connsiteX7" fmla="*/ 745374 w 936978"/>
                <a:gd name="connsiteY7" fmla="*/ 1288916 h 1415018"/>
                <a:gd name="connsiteX8" fmla="*/ 678699 w 936978"/>
                <a:gd name="connsiteY8" fmla="*/ 1398454 h 1415018"/>
                <a:gd name="connsiteX9" fmla="*/ 464386 w 936978"/>
                <a:gd name="connsiteY9" fmla="*/ 1369879 h 1415018"/>
                <a:gd name="connsiteX10" fmla="*/ 359227 w 936978"/>
                <a:gd name="connsiteY10" fmla="*/ 1412742 h 1415018"/>
                <a:gd name="connsiteX11" fmla="*/ 0 w 936978"/>
                <a:gd name="connsiteY11" fmla="*/ 1001126 h 1415018"/>
                <a:gd name="connsiteX12" fmla="*/ 280987 w 936978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39354"/>
                <a:gd name="connsiteY0" fmla="*/ 73478 h 1415018"/>
                <a:gd name="connsiteX1" fmla="*/ 354465 w 939354"/>
                <a:gd name="connsiteY1" fmla="*/ 0 h 1415018"/>
                <a:gd name="connsiteX2" fmla="*/ 648367 w 939354"/>
                <a:gd name="connsiteY2" fmla="*/ 0 h 1415018"/>
                <a:gd name="connsiteX3" fmla="*/ 721845 w 939354"/>
                <a:gd name="connsiteY3" fmla="*/ 73478 h 1415018"/>
                <a:gd name="connsiteX4" fmla="*/ 721845 w 939354"/>
                <a:gd name="connsiteY4" fmla="*/ 677276 h 1415018"/>
                <a:gd name="connsiteX5" fmla="*/ 405480 w 939354"/>
                <a:gd name="connsiteY5" fmla="*/ 869816 h 1415018"/>
                <a:gd name="connsiteX6" fmla="*/ 935873 w 939354"/>
                <a:gd name="connsiteY6" fmla="*/ 1231766 h 1415018"/>
                <a:gd name="connsiteX7" fmla="*/ 745374 w 939354"/>
                <a:gd name="connsiteY7" fmla="*/ 1288916 h 1415018"/>
                <a:gd name="connsiteX8" fmla="*/ 678699 w 939354"/>
                <a:gd name="connsiteY8" fmla="*/ 1398454 h 1415018"/>
                <a:gd name="connsiteX9" fmla="*/ 464386 w 939354"/>
                <a:gd name="connsiteY9" fmla="*/ 1369879 h 1415018"/>
                <a:gd name="connsiteX10" fmla="*/ 359227 w 939354"/>
                <a:gd name="connsiteY10" fmla="*/ 1412742 h 1415018"/>
                <a:gd name="connsiteX11" fmla="*/ 0 w 939354"/>
                <a:gd name="connsiteY11" fmla="*/ 1001126 h 1415018"/>
                <a:gd name="connsiteX12" fmla="*/ 280987 w 939354"/>
                <a:gd name="connsiteY12" fmla="*/ 73478 h 1415018"/>
                <a:gd name="connsiteX0" fmla="*/ 280987 w 944653"/>
                <a:gd name="connsiteY0" fmla="*/ 73478 h 1415018"/>
                <a:gd name="connsiteX1" fmla="*/ 354465 w 944653"/>
                <a:gd name="connsiteY1" fmla="*/ 0 h 1415018"/>
                <a:gd name="connsiteX2" fmla="*/ 648367 w 944653"/>
                <a:gd name="connsiteY2" fmla="*/ 0 h 1415018"/>
                <a:gd name="connsiteX3" fmla="*/ 721845 w 944653"/>
                <a:gd name="connsiteY3" fmla="*/ 73478 h 1415018"/>
                <a:gd name="connsiteX4" fmla="*/ 721845 w 944653"/>
                <a:gd name="connsiteY4" fmla="*/ 677276 h 1415018"/>
                <a:gd name="connsiteX5" fmla="*/ 405480 w 944653"/>
                <a:gd name="connsiteY5" fmla="*/ 869816 h 1415018"/>
                <a:gd name="connsiteX6" fmla="*/ 935873 w 944653"/>
                <a:gd name="connsiteY6" fmla="*/ 1231766 h 1415018"/>
                <a:gd name="connsiteX7" fmla="*/ 745374 w 944653"/>
                <a:gd name="connsiteY7" fmla="*/ 1288916 h 1415018"/>
                <a:gd name="connsiteX8" fmla="*/ 678699 w 944653"/>
                <a:gd name="connsiteY8" fmla="*/ 1398454 h 1415018"/>
                <a:gd name="connsiteX9" fmla="*/ 464386 w 944653"/>
                <a:gd name="connsiteY9" fmla="*/ 1369879 h 1415018"/>
                <a:gd name="connsiteX10" fmla="*/ 359227 w 944653"/>
                <a:gd name="connsiteY10" fmla="*/ 1412742 h 1415018"/>
                <a:gd name="connsiteX11" fmla="*/ 0 w 944653"/>
                <a:gd name="connsiteY11" fmla="*/ 1001126 h 1415018"/>
                <a:gd name="connsiteX12" fmla="*/ 280987 w 944653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08427 w 944982"/>
                <a:gd name="connsiteY10" fmla="*/ 1384167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02077 w 944982"/>
                <a:gd name="connsiteY1" fmla="*/ 161925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101728 h 1442418"/>
                <a:gd name="connsiteX1" fmla="*/ 302077 w 944982"/>
                <a:gd name="connsiteY1" fmla="*/ 23488 h 1442418"/>
                <a:gd name="connsiteX2" fmla="*/ 877420 w 944982"/>
                <a:gd name="connsiteY2" fmla="*/ 66803 h 1442418"/>
                <a:gd name="connsiteX3" fmla="*/ 721845 w 944982"/>
                <a:gd name="connsiteY3" fmla="*/ 705526 h 1442418"/>
                <a:gd name="connsiteX4" fmla="*/ 415005 w 944982"/>
                <a:gd name="connsiteY4" fmla="*/ 917116 h 1442418"/>
                <a:gd name="connsiteX5" fmla="*/ 935873 w 944982"/>
                <a:gd name="connsiteY5" fmla="*/ 1260016 h 1442418"/>
                <a:gd name="connsiteX6" fmla="*/ 745374 w 944982"/>
                <a:gd name="connsiteY6" fmla="*/ 1317166 h 1442418"/>
                <a:gd name="connsiteX7" fmla="*/ 678699 w 944982"/>
                <a:gd name="connsiteY7" fmla="*/ 1426704 h 1442418"/>
                <a:gd name="connsiteX8" fmla="*/ 454861 w 944982"/>
                <a:gd name="connsiteY8" fmla="*/ 1391779 h 1442418"/>
                <a:gd name="connsiteX9" fmla="*/ 308427 w 944982"/>
                <a:gd name="connsiteY9" fmla="*/ 1412417 h 1442418"/>
                <a:gd name="connsiteX10" fmla="*/ 0 w 944982"/>
                <a:gd name="connsiteY10" fmla="*/ 1029376 h 1442418"/>
                <a:gd name="connsiteX11" fmla="*/ 280987 w 944982"/>
                <a:gd name="connsiteY11" fmla="*/ 101728 h 1442418"/>
                <a:gd name="connsiteX0" fmla="*/ 280987 w 944982"/>
                <a:gd name="connsiteY0" fmla="*/ 231143 h 1571833"/>
                <a:gd name="connsiteX1" fmla="*/ 302077 w 944982"/>
                <a:gd name="connsiteY1" fmla="*/ 152903 h 1571833"/>
                <a:gd name="connsiteX2" fmla="*/ 877420 w 944982"/>
                <a:gd name="connsiteY2" fmla="*/ 196218 h 1571833"/>
                <a:gd name="connsiteX3" fmla="*/ 721845 w 944982"/>
                <a:gd name="connsiteY3" fmla="*/ 834941 h 1571833"/>
                <a:gd name="connsiteX4" fmla="*/ 415005 w 944982"/>
                <a:gd name="connsiteY4" fmla="*/ 1046531 h 1571833"/>
                <a:gd name="connsiteX5" fmla="*/ 935873 w 944982"/>
                <a:gd name="connsiteY5" fmla="*/ 1389431 h 1571833"/>
                <a:gd name="connsiteX6" fmla="*/ 745374 w 944982"/>
                <a:gd name="connsiteY6" fmla="*/ 1446581 h 1571833"/>
                <a:gd name="connsiteX7" fmla="*/ 678699 w 944982"/>
                <a:gd name="connsiteY7" fmla="*/ 1556119 h 1571833"/>
                <a:gd name="connsiteX8" fmla="*/ 454861 w 944982"/>
                <a:gd name="connsiteY8" fmla="*/ 1521194 h 1571833"/>
                <a:gd name="connsiteX9" fmla="*/ 308427 w 944982"/>
                <a:gd name="connsiteY9" fmla="*/ 1541832 h 1571833"/>
                <a:gd name="connsiteX10" fmla="*/ 0 w 944982"/>
                <a:gd name="connsiteY10" fmla="*/ 1158791 h 1571833"/>
                <a:gd name="connsiteX11" fmla="*/ 280987 w 944982"/>
                <a:gd name="connsiteY11" fmla="*/ 231143 h 1571833"/>
                <a:gd name="connsiteX0" fmla="*/ 280987 w 944982"/>
                <a:gd name="connsiteY0" fmla="*/ 231143 h 1571833"/>
                <a:gd name="connsiteX1" fmla="*/ 302077 w 944982"/>
                <a:gd name="connsiteY1" fmla="*/ 152903 h 1571833"/>
                <a:gd name="connsiteX2" fmla="*/ 877420 w 944982"/>
                <a:gd name="connsiteY2" fmla="*/ 196218 h 1571833"/>
                <a:gd name="connsiteX3" fmla="*/ 721845 w 944982"/>
                <a:gd name="connsiteY3" fmla="*/ 834941 h 1571833"/>
                <a:gd name="connsiteX4" fmla="*/ 415005 w 944982"/>
                <a:gd name="connsiteY4" fmla="*/ 1046531 h 1571833"/>
                <a:gd name="connsiteX5" fmla="*/ 935873 w 944982"/>
                <a:gd name="connsiteY5" fmla="*/ 1389431 h 1571833"/>
                <a:gd name="connsiteX6" fmla="*/ 678699 w 944982"/>
                <a:gd name="connsiteY6" fmla="*/ 1556119 h 1571833"/>
                <a:gd name="connsiteX7" fmla="*/ 454861 w 944982"/>
                <a:gd name="connsiteY7" fmla="*/ 1521194 h 1571833"/>
                <a:gd name="connsiteX8" fmla="*/ 308427 w 944982"/>
                <a:gd name="connsiteY8" fmla="*/ 1541832 h 1571833"/>
                <a:gd name="connsiteX9" fmla="*/ 0 w 944982"/>
                <a:gd name="connsiteY9" fmla="*/ 1158791 h 1571833"/>
                <a:gd name="connsiteX10" fmla="*/ 280987 w 944982"/>
                <a:gd name="connsiteY10" fmla="*/ 231143 h 1571833"/>
                <a:gd name="connsiteX0" fmla="*/ 280987 w 944982"/>
                <a:gd name="connsiteY0" fmla="*/ 231143 h 1583483"/>
                <a:gd name="connsiteX1" fmla="*/ 302077 w 944982"/>
                <a:gd name="connsiteY1" fmla="*/ 152903 h 1583483"/>
                <a:gd name="connsiteX2" fmla="*/ 877420 w 944982"/>
                <a:gd name="connsiteY2" fmla="*/ 196218 h 1583483"/>
                <a:gd name="connsiteX3" fmla="*/ 721845 w 944982"/>
                <a:gd name="connsiteY3" fmla="*/ 834941 h 1583483"/>
                <a:gd name="connsiteX4" fmla="*/ 415005 w 944982"/>
                <a:gd name="connsiteY4" fmla="*/ 1046531 h 1583483"/>
                <a:gd name="connsiteX5" fmla="*/ 935873 w 944982"/>
                <a:gd name="connsiteY5" fmla="*/ 1389431 h 1583483"/>
                <a:gd name="connsiteX6" fmla="*/ 678699 w 944982"/>
                <a:gd name="connsiteY6" fmla="*/ 1556119 h 1583483"/>
                <a:gd name="connsiteX7" fmla="*/ 308427 w 944982"/>
                <a:gd name="connsiteY7" fmla="*/ 1541832 h 1583483"/>
                <a:gd name="connsiteX8" fmla="*/ 0 w 944982"/>
                <a:gd name="connsiteY8" fmla="*/ 1158791 h 1583483"/>
                <a:gd name="connsiteX9" fmla="*/ 280987 w 944982"/>
                <a:gd name="connsiteY9" fmla="*/ 231143 h 158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982" h="1583483">
                  <a:moveTo>
                    <a:pt x="280987" y="231143"/>
                  </a:moveTo>
                  <a:cubicBezTo>
                    <a:pt x="280987" y="190562"/>
                    <a:pt x="261496" y="152903"/>
                    <a:pt x="302077" y="152903"/>
                  </a:cubicBezTo>
                  <a:cubicBezTo>
                    <a:pt x="582458" y="-157718"/>
                    <a:pt x="807459" y="82545"/>
                    <a:pt x="877420" y="196218"/>
                  </a:cubicBezTo>
                  <a:cubicBezTo>
                    <a:pt x="1066862" y="513901"/>
                    <a:pt x="780053" y="755383"/>
                    <a:pt x="721845" y="834941"/>
                  </a:cubicBezTo>
                  <a:cubicBezTo>
                    <a:pt x="721845" y="875522"/>
                    <a:pt x="446061" y="991763"/>
                    <a:pt x="415005" y="1046531"/>
                  </a:cubicBezTo>
                  <a:cubicBezTo>
                    <a:pt x="804689" y="1111165"/>
                    <a:pt x="989556" y="1275925"/>
                    <a:pt x="935873" y="1389431"/>
                  </a:cubicBezTo>
                  <a:cubicBezTo>
                    <a:pt x="979822" y="1474362"/>
                    <a:pt x="758868" y="1534159"/>
                    <a:pt x="678699" y="1556119"/>
                  </a:cubicBezTo>
                  <a:cubicBezTo>
                    <a:pt x="574125" y="1581519"/>
                    <a:pt x="421543" y="1608053"/>
                    <a:pt x="308427" y="1541832"/>
                  </a:cubicBezTo>
                  <a:cubicBezTo>
                    <a:pt x="267846" y="1541832"/>
                    <a:pt x="0" y="1199372"/>
                    <a:pt x="0" y="1158791"/>
                  </a:cubicBezTo>
                  <a:cubicBezTo>
                    <a:pt x="0" y="957525"/>
                    <a:pt x="280987" y="432409"/>
                    <a:pt x="280987" y="231143"/>
                  </a:cubicBezTo>
                  <a:close/>
                </a:path>
              </a:pathLst>
            </a:custGeom>
            <a:solidFill>
              <a:srgbClr val="FFA31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EB4A0C-42B9-1EDD-FD23-E8489C6AC980}"/>
                </a:ext>
              </a:extLst>
            </p:cNvPr>
            <p:cNvSpPr/>
            <p:nvPr/>
          </p:nvSpPr>
          <p:spPr>
            <a:xfrm>
              <a:off x="3760808" y="2663436"/>
              <a:ext cx="2245985" cy="2587268"/>
            </a:xfrm>
            <a:prstGeom prst="ellipse">
              <a:avLst/>
            </a:prstGeom>
            <a:solidFill>
              <a:srgbClr val="FFA31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0E49C1B-233E-F0A3-3CE5-52EE647F9A92}"/>
                </a:ext>
              </a:extLst>
            </p:cNvPr>
            <p:cNvGrpSpPr/>
            <p:nvPr/>
          </p:nvGrpSpPr>
          <p:grpSpPr>
            <a:xfrm>
              <a:off x="3088083" y="-85736"/>
              <a:ext cx="3844696" cy="3882078"/>
              <a:chOff x="3088083" y="-85736"/>
              <a:chExt cx="3844696" cy="3882078"/>
            </a:xfrm>
            <a:solidFill>
              <a:srgbClr val="B12C05"/>
            </a:solidFill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491FDE5E-BB19-0FFA-70FE-4F50695ABCDC}"/>
                  </a:ext>
                </a:extLst>
              </p:cNvPr>
              <p:cNvSpPr/>
              <p:nvPr/>
            </p:nvSpPr>
            <p:spPr>
              <a:xfrm>
                <a:off x="3098113" y="-15266"/>
                <a:ext cx="3801046" cy="3801046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B12C0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5A8D199-3DD2-0C76-460D-42F303DEA5DE}"/>
                  </a:ext>
                </a:extLst>
              </p:cNvPr>
              <p:cNvSpPr/>
              <p:nvPr/>
            </p:nvSpPr>
            <p:spPr>
              <a:xfrm rot="1161318">
                <a:off x="3764416" y="2713431"/>
                <a:ext cx="1236687" cy="1020177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B12C0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3956D70A-B7B3-7E5C-DA32-80FCA09D0D7E}"/>
                  </a:ext>
                </a:extLst>
              </p:cNvPr>
              <p:cNvSpPr/>
              <p:nvPr/>
            </p:nvSpPr>
            <p:spPr>
              <a:xfrm rot="20297622">
                <a:off x="4714503" y="2776165"/>
                <a:ext cx="1236687" cy="1020177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B12C0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45A39DE-BFC2-4B4F-42BC-5A60AC3C3167}"/>
                  </a:ext>
                </a:extLst>
              </p:cNvPr>
              <p:cNvSpPr/>
              <p:nvPr/>
            </p:nvSpPr>
            <p:spPr>
              <a:xfrm rot="17362320">
                <a:off x="5587675" y="2140926"/>
                <a:ext cx="1236687" cy="1020177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B12C0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A086EC98-6573-5271-76C0-637C043E2940}"/>
                  </a:ext>
                </a:extLst>
              </p:cNvPr>
              <p:cNvSpPr/>
              <p:nvPr/>
            </p:nvSpPr>
            <p:spPr>
              <a:xfrm rot="16200000">
                <a:off x="5804347" y="1112629"/>
                <a:ext cx="1236687" cy="1020177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B12C0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C9E0C87-426C-6F1B-3312-83CF81EC603A}"/>
                  </a:ext>
                </a:extLst>
              </p:cNvPr>
              <p:cNvSpPr/>
              <p:nvPr/>
            </p:nvSpPr>
            <p:spPr>
              <a:xfrm rot="15096581">
                <a:off x="5377324" y="251090"/>
                <a:ext cx="1236687" cy="1020177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B12C0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6C7BC9E6-95CE-812B-190C-75F69AEB3BEB}"/>
                  </a:ext>
                </a:extLst>
              </p:cNvPr>
              <p:cNvSpPr/>
              <p:nvPr/>
            </p:nvSpPr>
            <p:spPr>
              <a:xfrm rot="1534506">
                <a:off x="3165382" y="2093177"/>
                <a:ext cx="1236687" cy="1020177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B12C0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1D0FE01-849E-DC18-AB8E-40A1C956BB9B}"/>
                  </a:ext>
                </a:extLst>
              </p:cNvPr>
              <p:cNvSpPr/>
              <p:nvPr/>
            </p:nvSpPr>
            <p:spPr>
              <a:xfrm rot="17365534">
                <a:off x="2955877" y="1067199"/>
                <a:ext cx="1236687" cy="972275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B12C0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00B2208-DBB9-962B-D0BB-EB057AA0E100}"/>
                  </a:ext>
                </a:extLst>
              </p:cNvPr>
              <p:cNvSpPr/>
              <p:nvPr/>
            </p:nvSpPr>
            <p:spPr>
              <a:xfrm rot="18658204">
                <a:off x="3529178" y="272060"/>
                <a:ext cx="1236687" cy="972275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B12C0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EF6441C-4AD5-6D3D-BE8F-921F0E4A113B}"/>
                  </a:ext>
                </a:extLst>
              </p:cNvPr>
              <p:cNvSpPr/>
              <p:nvPr/>
            </p:nvSpPr>
            <p:spPr>
              <a:xfrm rot="424936">
                <a:off x="4433193" y="-85736"/>
                <a:ext cx="1236687" cy="972275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B12C0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1" name="Rectangle: Rounded Corners 3">
              <a:extLst>
                <a:ext uri="{FF2B5EF4-FFF2-40B4-BE49-F238E27FC236}">
                  <a16:creationId xmlns:a16="http://schemas.microsoft.com/office/drawing/2014/main" id="{A93D5F9A-15AA-6317-388E-C9524DC35EC7}"/>
                </a:ext>
              </a:extLst>
            </p:cNvPr>
            <p:cNvSpPr/>
            <p:nvPr/>
          </p:nvSpPr>
          <p:spPr>
            <a:xfrm>
              <a:off x="3922643" y="982262"/>
              <a:ext cx="2173357" cy="2211510"/>
            </a:xfrm>
            <a:custGeom>
              <a:avLst/>
              <a:gdLst>
                <a:gd name="connsiteX0" fmla="*/ 0 w 2173357"/>
                <a:gd name="connsiteY0" fmla="*/ 830940 h 2054087"/>
                <a:gd name="connsiteX1" fmla="*/ 830940 w 2173357"/>
                <a:gd name="connsiteY1" fmla="*/ 0 h 2054087"/>
                <a:gd name="connsiteX2" fmla="*/ 1342417 w 2173357"/>
                <a:gd name="connsiteY2" fmla="*/ 0 h 2054087"/>
                <a:gd name="connsiteX3" fmla="*/ 2173357 w 2173357"/>
                <a:gd name="connsiteY3" fmla="*/ 830940 h 2054087"/>
                <a:gd name="connsiteX4" fmla="*/ 2173357 w 2173357"/>
                <a:gd name="connsiteY4" fmla="*/ 1223147 h 2054087"/>
                <a:gd name="connsiteX5" fmla="*/ 1342417 w 2173357"/>
                <a:gd name="connsiteY5" fmla="*/ 2054087 h 2054087"/>
                <a:gd name="connsiteX6" fmla="*/ 830940 w 2173357"/>
                <a:gd name="connsiteY6" fmla="*/ 2054087 h 2054087"/>
                <a:gd name="connsiteX7" fmla="*/ 0 w 2173357"/>
                <a:gd name="connsiteY7" fmla="*/ 1223147 h 2054087"/>
                <a:gd name="connsiteX8" fmla="*/ 0 w 2173357"/>
                <a:gd name="connsiteY8" fmla="*/ 830940 h 2054087"/>
                <a:gd name="connsiteX0" fmla="*/ 0 w 2173357"/>
                <a:gd name="connsiteY0" fmla="*/ 830940 h 2054087"/>
                <a:gd name="connsiteX1" fmla="*/ 754740 w 2173357"/>
                <a:gd name="connsiteY1" fmla="*/ 114300 h 2054087"/>
                <a:gd name="connsiteX2" fmla="*/ 1342417 w 2173357"/>
                <a:gd name="connsiteY2" fmla="*/ 0 h 2054087"/>
                <a:gd name="connsiteX3" fmla="*/ 2173357 w 2173357"/>
                <a:gd name="connsiteY3" fmla="*/ 830940 h 2054087"/>
                <a:gd name="connsiteX4" fmla="*/ 2173357 w 2173357"/>
                <a:gd name="connsiteY4" fmla="*/ 1223147 h 2054087"/>
                <a:gd name="connsiteX5" fmla="*/ 1342417 w 2173357"/>
                <a:gd name="connsiteY5" fmla="*/ 2054087 h 2054087"/>
                <a:gd name="connsiteX6" fmla="*/ 830940 w 2173357"/>
                <a:gd name="connsiteY6" fmla="*/ 2054087 h 2054087"/>
                <a:gd name="connsiteX7" fmla="*/ 0 w 2173357"/>
                <a:gd name="connsiteY7" fmla="*/ 1223147 h 2054087"/>
                <a:gd name="connsiteX8" fmla="*/ 0 w 2173357"/>
                <a:gd name="connsiteY8" fmla="*/ 830940 h 2054087"/>
                <a:gd name="connsiteX0" fmla="*/ 0 w 2173357"/>
                <a:gd name="connsiteY0" fmla="*/ 853403 h 2076550"/>
                <a:gd name="connsiteX1" fmla="*/ 344557 w 2173357"/>
                <a:gd name="connsiteY1" fmla="*/ 32127 h 2076550"/>
                <a:gd name="connsiteX2" fmla="*/ 754740 w 2173357"/>
                <a:gd name="connsiteY2" fmla="*/ 136763 h 2076550"/>
                <a:gd name="connsiteX3" fmla="*/ 1342417 w 2173357"/>
                <a:gd name="connsiteY3" fmla="*/ 22463 h 2076550"/>
                <a:gd name="connsiteX4" fmla="*/ 2173357 w 2173357"/>
                <a:gd name="connsiteY4" fmla="*/ 853403 h 2076550"/>
                <a:gd name="connsiteX5" fmla="*/ 2173357 w 2173357"/>
                <a:gd name="connsiteY5" fmla="*/ 1245610 h 2076550"/>
                <a:gd name="connsiteX6" fmla="*/ 1342417 w 2173357"/>
                <a:gd name="connsiteY6" fmla="*/ 2076550 h 2076550"/>
                <a:gd name="connsiteX7" fmla="*/ 830940 w 2173357"/>
                <a:gd name="connsiteY7" fmla="*/ 2076550 h 2076550"/>
                <a:gd name="connsiteX8" fmla="*/ 0 w 2173357"/>
                <a:gd name="connsiteY8" fmla="*/ 1245610 h 2076550"/>
                <a:gd name="connsiteX9" fmla="*/ 0 w 2173357"/>
                <a:gd name="connsiteY9" fmla="*/ 853403 h 2076550"/>
                <a:gd name="connsiteX0" fmla="*/ 0 w 2173357"/>
                <a:gd name="connsiteY0" fmla="*/ 853403 h 2076550"/>
                <a:gd name="connsiteX1" fmla="*/ 344557 w 2173357"/>
                <a:gd name="connsiteY1" fmla="*/ 32127 h 2076550"/>
                <a:gd name="connsiteX2" fmla="*/ 754740 w 2173357"/>
                <a:gd name="connsiteY2" fmla="*/ 136763 h 2076550"/>
                <a:gd name="connsiteX3" fmla="*/ 1342417 w 2173357"/>
                <a:gd name="connsiteY3" fmla="*/ 22463 h 2076550"/>
                <a:gd name="connsiteX4" fmla="*/ 2173357 w 2173357"/>
                <a:gd name="connsiteY4" fmla="*/ 853403 h 2076550"/>
                <a:gd name="connsiteX5" fmla="*/ 2173357 w 2173357"/>
                <a:gd name="connsiteY5" fmla="*/ 1245610 h 2076550"/>
                <a:gd name="connsiteX6" fmla="*/ 1342417 w 2173357"/>
                <a:gd name="connsiteY6" fmla="*/ 2076550 h 2076550"/>
                <a:gd name="connsiteX7" fmla="*/ 830940 w 2173357"/>
                <a:gd name="connsiteY7" fmla="*/ 2076550 h 2076550"/>
                <a:gd name="connsiteX8" fmla="*/ 0 w 2173357"/>
                <a:gd name="connsiteY8" fmla="*/ 1245610 h 2076550"/>
                <a:gd name="connsiteX9" fmla="*/ 0 w 2173357"/>
                <a:gd name="connsiteY9" fmla="*/ 853403 h 2076550"/>
                <a:gd name="connsiteX0" fmla="*/ 0 w 2173357"/>
                <a:gd name="connsiteY0" fmla="*/ 855360 h 2078507"/>
                <a:gd name="connsiteX1" fmla="*/ 344557 w 2173357"/>
                <a:gd name="connsiteY1" fmla="*/ 34084 h 2078507"/>
                <a:gd name="connsiteX2" fmla="*/ 780140 w 2173357"/>
                <a:gd name="connsiteY2" fmla="*/ 119670 h 2078507"/>
                <a:gd name="connsiteX3" fmla="*/ 1342417 w 2173357"/>
                <a:gd name="connsiteY3" fmla="*/ 24420 h 2078507"/>
                <a:gd name="connsiteX4" fmla="*/ 2173357 w 2173357"/>
                <a:gd name="connsiteY4" fmla="*/ 855360 h 2078507"/>
                <a:gd name="connsiteX5" fmla="*/ 2173357 w 2173357"/>
                <a:gd name="connsiteY5" fmla="*/ 1247567 h 2078507"/>
                <a:gd name="connsiteX6" fmla="*/ 1342417 w 2173357"/>
                <a:gd name="connsiteY6" fmla="*/ 2078507 h 2078507"/>
                <a:gd name="connsiteX7" fmla="*/ 830940 w 2173357"/>
                <a:gd name="connsiteY7" fmla="*/ 2078507 h 2078507"/>
                <a:gd name="connsiteX8" fmla="*/ 0 w 2173357"/>
                <a:gd name="connsiteY8" fmla="*/ 1247567 h 2078507"/>
                <a:gd name="connsiteX9" fmla="*/ 0 w 2173357"/>
                <a:gd name="connsiteY9" fmla="*/ 855360 h 2078507"/>
                <a:gd name="connsiteX0" fmla="*/ 0 w 2173357"/>
                <a:gd name="connsiteY0" fmla="*/ 970640 h 2193787"/>
                <a:gd name="connsiteX1" fmla="*/ 344557 w 2173357"/>
                <a:gd name="connsiteY1" fmla="*/ 149364 h 2193787"/>
                <a:gd name="connsiteX2" fmla="*/ 780140 w 2173357"/>
                <a:gd name="connsiteY2" fmla="*/ 234950 h 2193787"/>
                <a:gd name="connsiteX3" fmla="*/ 1094767 w 2173357"/>
                <a:gd name="connsiteY3" fmla="*/ 0 h 2193787"/>
                <a:gd name="connsiteX4" fmla="*/ 2173357 w 2173357"/>
                <a:gd name="connsiteY4" fmla="*/ 970640 h 2193787"/>
                <a:gd name="connsiteX5" fmla="*/ 2173357 w 2173357"/>
                <a:gd name="connsiteY5" fmla="*/ 1362847 h 2193787"/>
                <a:gd name="connsiteX6" fmla="*/ 1342417 w 2173357"/>
                <a:gd name="connsiteY6" fmla="*/ 2193787 h 2193787"/>
                <a:gd name="connsiteX7" fmla="*/ 830940 w 2173357"/>
                <a:gd name="connsiteY7" fmla="*/ 2193787 h 2193787"/>
                <a:gd name="connsiteX8" fmla="*/ 0 w 2173357"/>
                <a:gd name="connsiteY8" fmla="*/ 1362847 h 2193787"/>
                <a:gd name="connsiteX9" fmla="*/ 0 w 2173357"/>
                <a:gd name="connsiteY9" fmla="*/ 970640 h 21937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80140 w 2173357"/>
                <a:gd name="connsiteY2" fmla="*/ 2476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80140 w 2173357"/>
                <a:gd name="connsiteY2" fmla="*/ 2476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2173357 w 2173357"/>
                <a:gd name="connsiteY5" fmla="*/ 988363 h 2211510"/>
                <a:gd name="connsiteX6" fmla="*/ 2173357 w 2173357"/>
                <a:gd name="connsiteY6" fmla="*/ 1380570 h 2211510"/>
                <a:gd name="connsiteX7" fmla="*/ 1342417 w 2173357"/>
                <a:gd name="connsiteY7" fmla="*/ 2211510 h 2211510"/>
                <a:gd name="connsiteX8" fmla="*/ 830940 w 2173357"/>
                <a:gd name="connsiteY8" fmla="*/ 2211510 h 2211510"/>
                <a:gd name="connsiteX9" fmla="*/ 0 w 2173357"/>
                <a:gd name="connsiteY9" fmla="*/ 1380570 h 2211510"/>
                <a:gd name="connsiteX10" fmla="*/ 0 w 2173357"/>
                <a:gd name="connsiteY10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145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357" h="2211510">
                  <a:moveTo>
                    <a:pt x="0" y="988363"/>
                  </a:moveTo>
                  <a:cubicBezTo>
                    <a:pt x="66951" y="814691"/>
                    <a:pt x="21917" y="311927"/>
                    <a:pt x="344557" y="167087"/>
                  </a:cubicBezTo>
                  <a:cubicBezTo>
                    <a:pt x="470347" y="47647"/>
                    <a:pt x="623355" y="232059"/>
                    <a:pt x="767440" y="214573"/>
                  </a:cubicBezTo>
                  <a:cubicBezTo>
                    <a:pt x="931582" y="138373"/>
                    <a:pt x="778225" y="24073"/>
                    <a:pt x="1170967" y="5023"/>
                  </a:cubicBezTo>
                  <a:cubicBezTo>
                    <a:pt x="1310036" y="-17708"/>
                    <a:pt x="1390342" y="34948"/>
                    <a:pt x="1557407" y="198838"/>
                  </a:cubicBezTo>
                  <a:cubicBezTo>
                    <a:pt x="1658855" y="272415"/>
                    <a:pt x="1835749" y="105351"/>
                    <a:pt x="1938407" y="236938"/>
                  </a:cubicBezTo>
                  <a:cubicBezTo>
                    <a:pt x="2041065" y="368525"/>
                    <a:pt x="2145840" y="540583"/>
                    <a:pt x="2173357" y="988363"/>
                  </a:cubicBezTo>
                  <a:lnTo>
                    <a:pt x="2173357" y="1380570"/>
                  </a:lnTo>
                  <a:cubicBezTo>
                    <a:pt x="2173357" y="1839485"/>
                    <a:pt x="1801332" y="2211510"/>
                    <a:pt x="1342417" y="2211510"/>
                  </a:cubicBezTo>
                  <a:lnTo>
                    <a:pt x="830940" y="2211510"/>
                  </a:lnTo>
                  <a:cubicBezTo>
                    <a:pt x="372025" y="2211510"/>
                    <a:pt x="0" y="1839485"/>
                    <a:pt x="0" y="1380570"/>
                  </a:cubicBezTo>
                  <a:lnTo>
                    <a:pt x="0" y="988363"/>
                  </a:lnTo>
                  <a:close/>
                </a:path>
              </a:pathLst>
            </a:custGeom>
            <a:solidFill>
              <a:srgbClr val="FFA31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683623-B8B9-A884-B00B-4F323537500D}"/>
                </a:ext>
              </a:extLst>
            </p:cNvPr>
            <p:cNvSpPr/>
            <p:nvPr/>
          </p:nvSpPr>
          <p:spPr>
            <a:xfrm>
              <a:off x="5344514" y="1442994"/>
              <a:ext cx="459386" cy="722356"/>
            </a:xfrm>
            <a:custGeom>
              <a:avLst/>
              <a:gdLst>
                <a:gd name="connsiteX0" fmla="*/ 459386 w 459386"/>
                <a:gd name="connsiteY0" fmla="*/ 11156 h 722356"/>
                <a:gd name="connsiteX1" fmla="*/ 141886 w 459386"/>
                <a:gd name="connsiteY1" fmla="*/ 17506 h 722356"/>
                <a:gd name="connsiteX2" fmla="*/ 2186 w 459386"/>
                <a:gd name="connsiteY2" fmla="*/ 176256 h 722356"/>
                <a:gd name="connsiteX3" fmla="*/ 59336 w 459386"/>
                <a:gd name="connsiteY3" fmla="*/ 582656 h 722356"/>
                <a:gd name="connsiteX4" fmla="*/ 97436 w 459386"/>
                <a:gd name="connsiteY4" fmla="*/ 722356 h 722356"/>
                <a:gd name="connsiteX5" fmla="*/ 97436 w 459386"/>
                <a:gd name="connsiteY5" fmla="*/ 722356 h 72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9386" h="722356">
                  <a:moveTo>
                    <a:pt x="459386" y="11156"/>
                  </a:moveTo>
                  <a:cubicBezTo>
                    <a:pt x="338736" y="572"/>
                    <a:pt x="218086" y="-10011"/>
                    <a:pt x="141886" y="17506"/>
                  </a:cubicBezTo>
                  <a:cubicBezTo>
                    <a:pt x="65686" y="45023"/>
                    <a:pt x="15944" y="82064"/>
                    <a:pt x="2186" y="176256"/>
                  </a:cubicBezTo>
                  <a:cubicBezTo>
                    <a:pt x="-11572" y="270448"/>
                    <a:pt x="43461" y="491639"/>
                    <a:pt x="59336" y="582656"/>
                  </a:cubicBezTo>
                  <a:cubicBezTo>
                    <a:pt x="75211" y="673673"/>
                    <a:pt x="97436" y="722356"/>
                    <a:pt x="97436" y="722356"/>
                  </a:cubicBezTo>
                  <a:lnTo>
                    <a:pt x="97436" y="722356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3845605-E682-445D-43E8-BBEB7B5A34DD}"/>
                </a:ext>
              </a:extLst>
            </p:cNvPr>
            <p:cNvSpPr/>
            <p:nvPr/>
          </p:nvSpPr>
          <p:spPr>
            <a:xfrm flipH="1">
              <a:off x="4174193" y="1442994"/>
              <a:ext cx="459386" cy="722356"/>
            </a:xfrm>
            <a:custGeom>
              <a:avLst/>
              <a:gdLst>
                <a:gd name="connsiteX0" fmla="*/ 459386 w 459386"/>
                <a:gd name="connsiteY0" fmla="*/ 11156 h 722356"/>
                <a:gd name="connsiteX1" fmla="*/ 141886 w 459386"/>
                <a:gd name="connsiteY1" fmla="*/ 17506 h 722356"/>
                <a:gd name="connsiteX2" fmla="*/ 2186 w 459386"/>
                <a:gd name="connsiteY2" fmla="*/ 176256 h 722356"/>
                <a:gd name="connsiteX3" fmla="*/ 59336 w 459386"/>
                <a:gd name="connsiteY3" fmla="*/ 582656 h 722356"/>
                <a:gd name="connsiteX4" fmla="*/ 97436 w 459386"/>
                <a:gd name="connsiteY4" fmla="*/ 722356 h 722356"/>
                <a:gd name="connsiteX5" fmla="*/ 97436 w 459386"/>
                <a:gd name="connsiteY5" fmla="*/ 722356 h 72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9386" h="722356">
                  <a:moveTo>
                    <a:pt x="459386" y="11156"/>
                  </a:moveTo>
                  <a:cubicBezTo>
                    <a:pt x="338736" y="572"/>
                    <a:pt x="218086" y="-10011"/>
                    <a:pt x="141886" y="17506"/>
                  </a:cubicBezTo>
                  <a:cubicBezTo>
                    <a:pt x="65686" y="45023"/>
                    <a:pt x="15944" y="82064"/>
                    <a:pt x="2186" y="176256"/>
                  </a:cubicBezTo>
                  <a:cubicBezTo>
                    <a:pt x="-11572" y="270448"/>
                    <a:pt x="43461" y="491639"/>
                    <a:pt x="59336" y="582656"/>
                  </a:cubicBezTo>
                  <a:cubicBezTo>
                    <a:pt x="75211" y="673673"/>
                    <a:pt x="97436" y="722356"/>
                    <a:pt x="97436" y="722356"/>
                  </a:cubicBezTo>
                  <a:lnTo>
                    <a:pt x="97436" y="722356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C7D8A5-BE06-789C-A64D-4B794296D07C}"/>
                </a:ext>
              </a:extLst>
            </p:cNvPr>
            <p:cNvSpPr/>
            <p:nvPr/>
          </p:nvSpPr>
          <p:spPr>
            <a:xfrm flipV="1">
              <a:off x="5479042" y="1644650"/>
              <a:ext cx="387266" cy="38492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E797DA7-EED8-3ADD-2154-8AE209324271}"/>
                </a:ext>
              </a:extLst>
            </p:cNvPr>
            <p:cNvSpPr/>
            <p:nvPr/>
          </p:nvSpPr>
          <p:spPr>
            <a:xfrm flipV="1">
              <a:off x="5521102" y="2663745"/>
              <a:ext cx="53315" cy="52992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CCB4D7D-5377-786E-7615-0DEA192AC6D7}"/>
                </a:ext>
              </a:extLst>
            </p:cNvPr>
            <p:cNvSpPr/>
            <p:nvPr/>
          </p:nvSpPr>
          <p:spPr>
            <a:xfrm flipV="1">
              <a:off x="5291199" y="2626569"/>
              <a:ext cx="53315" cy="52992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AB3F744-344B-8EB9-2FE3-C7C0530BE428}"/>
                </a:ext>
              </a:extLst>
            </p:cNvPr>
            <p:cNvSpPr/>
            <p:nvPr/>
          </p:nvSpPr>
          <p:spPr>
            <a:xfrm flipV="1">
              <a:off x="5486084" y="2469449"/>
              <a:ext cx="53315" cy="52992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E8CF4E0-3F63-82A8-5E3A-4896C5AD849B}"/>
                </a:ext>
              </a:extLst>
            </p:cNvPr>
            <p:cNvSpPr/>
            <p:nvPr/>
          </p:nvSpPr>
          <p:spPr>
            <a:xfrm flipV="1">
              <a:off x="4755454" y="2681937"/>
              <a:ext cx="53315" cy="52992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968AEA6-1ACB-E554-539A-C1564F36AD67}"/>
                </a:ext>
              </a:extLst>
            </p:cNvPr>
            <p:cNvSpPr/>
            <p:nvPr/>
          </p:nvSpPr>
          <p:spPr>
            <a:xfrm flipV="1">
              <a:off x="4510492" y="2686411"/>
              <a:ext cx="53315" cy="52992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725E572-6458-080E-900C-989CA34F1044}"/>
                </a:ext>
              </a:extLst>
            </p:cNvPr>
            <p:cNvSpPr/>
            <p:nvPr/>
          </p:nvSpPr>
          <p:spPr>
            <a:xfrm flipV="1">
              <a:off x="4582256" y="2479590"/>
              <a:ext cx="53315" cy="52992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48771CD-FC1C-26E9-E0AB-4507ACB2BD21}"/>
                </a:ext>
              </a:extLst>
            </p:cNvPr>
            <p:cNvSpPr/>
            <p:nvPr/>
          </p:nvSpPr>
          <p:spPr>
            <a:xfrm flipH="1">
              <a:off x="4365405" y="2473896"/>
              <a:ext cx="658683" cy="482907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8683" h="482907">
                  <a:moveTo>
                    <a:pt x="0" y="0"/>
                  </a:moveTo>
                  <a:cubicBezTo>
                    <a:pt x="16933" y="249237"/>
                    <a:pt x="-14288" y="298450"/>
                    <a:pt x="69850" y="419100"/>
                  </a:cubicBezTo>
                  <a:cubicBezTo>
                    <a:pt x="153988" y="539750"/>
                    <a:pt x="548746" y="475192"/>
                    <a:pt x="619125" y="342900"/>
                  </a:cubicBezTo>
                  <a:cubicBezTo>
                    <a:pt x="689504" y="210608"/>
                    <a:pt x="644525" y="158750"/>
                    <a:pt x="644525" y="158750"/>
                  </a:cubicBezTo>
                  <a:lnTo>
                    <a:pt x="644525" y="15875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206AC26-DC7B-817D-36A9-FEFB404AFED3}"/>
                </a:ext>
              </a:extLst>
            </p:cNvPr>
            <p:cNvSpPr/>
            <p:nvPr/>
          </p:nvSpPr>
          <p:spPr>
            <a:xfrm flipV="1">
              <a:off x="5539399" y="1723087"/>
              <a:ext cx="163159" cy="16217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18967DB-766D-7FF7-EF20-DF6DCF611DD8}"/>
                </a:ext>
              </a:extLst>
            </p:cNvPr>
            <p:cNvSpPr/>
            <p:nvPr/>
          </p:nvSpPr>
          <p:spPr>
            <a:xfrm flipV="1">
              <a:off x="4167526" y="1644650"/>
              <a:ext cx="387266" cy="38492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ACEC214-31C9-5A7E-F9A4-1D1CC33B2DFF}"/>
                </a:ext>
              </a:extLst>
            </p:cNvPr>
            <p:cNvSpPr/>
            <p:nvPr/>
          </p:nvSpPr>
          <p:spPr>
            <a:xfrm flipV="1">
              <a:off x="4227883" y="1723087"/>
              <a:ext cx="163159" cy="16217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15">
              <a:extLst>
                <a:ext uri="{FF2B5EF4-FFF2-40B4-BE49-F238E27FC236}">
                  <a16:creationId xmlns:a16="http://schemas.microsoft.com/office/drawing/2014/main" id="{D4F31F85-694E-9EA8-08C8-B4D985C7E941}"/>
                </a:ext>
              </a:extLst>
            </p:cNvPr>
            <p:cNvSpPr/>
            <p:nvPr/>
          </p:nvSpPr>
          <p:spPr>
            <a:xfrm rot="877320">
              <a:off x="3350630" y="1130901"/>
              <a:ext cx="523576" cy="799210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  <a:gd name="connsiteX0" fmla="*/ 19 w 303852"/>
                <a:gd name="connsiteY0" fmla="*/ 258433 h 506471"/>
                <a:gd name="connsiteX1" fmla="*/ 276549 w 303852"/>
                <a:gd name="connsiteY1" fmla="*/ 5081 h 506471"/>
                <a:gd name="connsiteX2" fmla="*/ 262402 w 303852"/>
                <a:gd name="connsiteY2" fmla="*/ 500733 h 506471"/>
                <a:gd name="connsiteX3" fmla="*/ 19 w 303852"/>
                <a:gd name="connsiteY3" fmla="*/ 258433 h 506471"/>
                <a:gd name="connsiteX0" fmla="*/ 18 w 306343"/>
                <a:gd name="connsiteY0" fmla="*/ 220427 h 507111"/>
                <a:gd name="connsiteX1" fmla="*/ 278769 w 306343"/>
                <a:gd name="connsiteY1" fmla="*/ 7862 h 507111"/>
                <a:gd name="connsiteX2" fmla="*/ 264622 w 306343"/>
                <a:gd name="connsiteY2" fmla="*/ 503514 h 507111"/>
                <a:gd name="connsiteX3" fmla="*/ 18 w 306343"/>
                <a:gd name="connsiteY3" fmla="*/ 220427 h 507111"/>
                <a:gd name="connsiteX0" fmla="*/ 682 w 307007"/>
                <a:gd name="connsiteY0" fmla="*/ 228521 h 518073"/>
                <a:gd name="connsiteX1" fmla="*/ 279433 w 307007"/>
                <a:gd name="connsiteY1" fmla="*/ 15956 h 518073"/>
                <a:gd name="connsiteX2" fmla="*/ 265286 w 307007"/>
                <a:gd name="connsiteY2" fmla="*/ 511608 h 518073"/>
                <a:gd name="connsiteX3" fmla="*/ 682 w 307007"/>
                <a:gd name="connsiteY3" fmla="*/ 228521 h 518073"/>
                <a:gd name="connsiteX0" fmla="*/ 455 w 306780"/>
                <a:gd name="connsiteY0" fmla="*/ 229935 h 519977"/>
                <a:gd name="connsiteX1" fmla="*/ 279206 w 306780"/>
                <a:gd name="connsiteY1" fmla="*/ 17370 h 519977"/>
                <a:gd name="connsiteX2" fmla="*/ 265059 w 306780"/>
                <a:gd name="connsiteY2" fmla="*/ 513022 h 519977"/>
                <a:gd name="connsiteX3" fmla="*/ 455 w 306780"/>
                <a:gd name="connsiteY3" fmla="*/ 229935 h 519977"/>
                <a:gd name="connsiteX0" fmla="*/ 5 w 309823"/>
                <a:gd name="connsiteY0" fmla="*/ 219511 h 487881"/>
                <a:gd name="connsiteX1" fmla="*/ 278756 w 309823"/>
                <a:gd name="connsiteY1" fmla="*/ 6946 h 487881"/>
                <a:gd name="connsiteX2" fmla="*/ 271744 w 309823"/>
                <a:gd name="connsiteY2" fmla="*/ 484059 h 487881"/>
                <a:gd name="connsiteX3" fmla="*/ 5 w 309823"/>
                <a:gd name="connsiteY3" fmla="*/ 219511 h 487881"/>
                <a:gd name="connsiteX0" fmla="*/ 947 w 310765"/>
                <a:gd name="connsiteY0" fmla="*/ 230765 h 504215"/>
                <a:gd name="connsiteX1" fmla="*/ 279698 w 310765"/>
                <a:gd name="connsiteY1" fmla="*/ 18200 h 504215"/>
                <a:gd name="connsiteX2" fmla="*/ 272686 w 310765"/>
                <a:gd name="connsiteY2" fmla="*/ 495313 h 504215"/>
                <a:gd name="connsiteX3" fmla="*/ 947 w 310765"/>
                <a:gd name="connsiteY3" fmla="*/ 230765 h 50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765" h="504215">
                  <a:moveTo>
                    <a:pt x="947" y="230765"/>
                  </a:moveTo>
                  <a:cubicBezTo>
                    <a:pt x="18921" y="-2463"/>
                    <a:pt x="234408" y="-25891"/>
                    <a:pt x="279698" y="18200"/>
                  </a:cubicBezTo>
                  <a:cubicBezTo>
                    <a:pt x="324988" y="62291"/>
                    <a:pt x="319144" y="459886"/>
                    <a:pt x="272686" y="495313"/>
                  </a:cubicBezTo>
                  <a:cubicBezTo>
                    <a:pt x="226228" y="530740"/>
                    <a:pt x="-17027" y="463993"/>
                    <a:pt x="947" y="230765"/>
                  </a:cubicBezTo>
                  <a:close/>
                </a:path>
              </a:pathLst>
            </a:custGeom>
            <a:solidFill>
              <a:srgbClr val="FFA31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15">
              <a:extLst>
                <a:ext uri="{FF2B5EF4-FFF2-40B4-BE49-F238E27FC236}">
                  <a16:creationId xmlns:a16="http://schemas.microsoft.com/office/drawing/2014/main" id="{22A7A623-FF5D-281A-4EF6-02A5E3F9EF36}"/>
                </a:ext>
              </a:extLst>
            </p:cNvPr>
            <p:cNvSpPr/>
            <p:nvPr/>
          </p:nvSpPr>
          <p:spPr>
            <a:xfrm rot="877320">
              <a:off x="3577100" y="1296137"/>
              <a:ext cx="297074" cy="511763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074" h="511763">
                  <a:moveTo>
                    <a:pt x="53" y="259404"/>
                  </a:moveTo>
                  <a:cubicBezTo>
                    <a:pt x="4058" y="64832"/>
                    <a:pt x="221912" y="-31297"/>
                    <a:pt x="265642" y="9086"/>
                  </a:cubicBezTo>
                  <a:cubicBezTo>
                    <a:pt x="309373" y="49469"/>
                    <a:pt x="306701" y="459984"/>
                    <a:pt x="262436" y="501704"/>
                  </a:cubicBezTo>
                  <a:cubicBezTo>
                    <a:pt x="218171" y="543424"/>
                    <a:pt x="-3952" y="453976"/>
                    <a:pt x="53" y="259404"/>
                  </a:cubicBezTo>
                  <a:close/>
                </a:path>
              </a:pathLst>
            </a:cu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Oval 15">
              <a:extLst>
                <a:ext uri="{FF2B5EF4-FFF2-40B4-BE49-F238E27FC236}">
                  <a16:creationId xmlns:a16="http://schemas.microsoft.com/office/drawing/2014/main" id="{7443157D-F3D4-607C-BFEF-E27A1EA4D71E}"/>
                </a:ext>
              </a:extLst>
            </p:cNvPr>
            <p:cNvSpPr/>
            <p:nvPr/>
          </p:nvSpPr>
          <p:spPr>
            <a:xfrm rot="20722680" flipH="1">
              <a:off x="6210944" y="1115187"/>
              <a:ext cx="523576" cy="799210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  <a:gd name="connsiteX0" fmla="*/ 19 w 303852"/>
                <a:gd name="connsiteY0" fmla="*/ 258433 h 506471"/>
                <a:gd name="connsiteX1" fmla="*/ 276549 w 303852"/>
                <a:gd name="connsiteY1" fmla="*/ 5081 h 506471"/>
                <a:gd name="connsiteX2" fmla="*/ 262402 w 303852"/>
                <a:gd name="connsiteY2" fmla="*/ 500733 h 506471"/>
                <a:gd name="connsiteX3" fmla="*/ 19 w 303852"/>
                <a:gd name="connsiteY3" fmla="*/ 258433 h 506471"/>
                <a:gd name="connsiteX0" fmla="*/ 18 w 306343"/>
                <a:gd name="connsiteY0" fmla="*/ 220427 h 507111"/>
                <a:gd name="connsiteX1" fmla="*/ 278769 w 306343"/>
                <a:gd name="connsiteY1" fmla="*/ 7862 h 507111"/>
                <a:gd name="connsiteX2" fmla="*/ 264622 w 306343"/>
                <a:gd name="connsiteY2" fmla="*/ 503514 h 507111"/>
                <a:gd name="connsiteX3" fmla="*/ 18 w 306343"/>
                <a:gd name="connsiteY3" fmla="*/ 220427 h 507111"/>
                <a:gd name="connsiteX0" fmla="*/ 682 w 307007"/>
                <a:gd name="connsiteY0" fmla="*/ 228521 h 518073"/>
                <a:gd name="connsiteX1" fmla="*/ 279433 w 307007"/>
                <a:gd name="connsiteY1" fmla="*/ 15956 h 518073"/>
                <a:gd name="connsiteX2" fmla="*/ 265286 w 307007"/>
                <a:gd name="connsiteY2" fmla="*/ 511608 h 518073"/>
                <a:gd name="connsiteX3" fmla="*/ 682 w 307007"/>
                <a:gd name="connsiteY3" fmla="*/ 228521 h 518073"/>
                <a:gd name="connsiteX0" fmla="*/ 455 w 306780"/>
                <a:gd name="connsiteY0" fmla="*/ 229935 h 519977"/>
                <a:gd name="connsiteX1" fmla="*/ 279206 w 306780"/>
                <a:gd name="connsiteY1" fmla="*/ 17370 h 519977"/>
                <a:gd name="connsiteX2" fmla="*/ 265059 w 306780"/>
                <a:gd name="connsiteY2" fmla="*/ 513022 h 519977"/>
                <a:gd name="connsiteX3" fmla="*/ 455 w 306780"/>
                <a:gd name="connsiteY3" fmla="*/ 229935 h 519977"/>
                <a:gd name="connsiteX0" fmla="*/ 5 w 309823"/>
                <a:gd name="connsiteY0" fmla="*/ 219511 h 487881"/>
                <a:gd name="connsiteX1" fmla="*/ 278756 w 309823"/>
                <a:gd name="connsiteY1" fmla="*/ 6946 h 487881"/>
                <a:gd name="connsiteX2" fmla="*/ 271744 w 309823"/>
                <a:gd name="connsiteY2" fmla="*/ 484059 h 487881"/>
                <a:gd name="connsiteX3" fmla="*/ 5 w 309823"/>
                <a:gd name="connsiteY3" fmla="*/ 219511 h 487881"/>
                <a:gd name="connsiteX0" fmla="*/ 947 w 310765"/>
                <a:gd name="connsiteY0" fmla="*/ 230765 h 504215"/>
                <a:gd name="connsiteX1" fmla="*/ 279698 w 310765"/>
                <a:gd name="connsiteY1" fmla="*/ 18200 h 504215"/>
                <a:gd name="connsiteX2" fmla="*/ 272686 w 310765"/>
                <a:gd name="connsiteY2" fmla="*/ 495313 h 504215"/>
                <a:gd name="connsiteX3" fmla="*/ 947 w 310765"/>
                <a:gd name="connsiteY3" fmla="*/ 230765 h 50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765" h="504215">
                  <a:moveTo>
                    <a:pt x="947" y="230765"/>
                  </a:moveTo>
                  <a:cubicBezTo>
                    <a:pt x="18921" y="-2463"/>
                    <a:pt x="234408" y="-25891"/>
                    <a:pt x="279698" y="18200"/>
                  </a:cubicBezTo>
                  <a:cubicBezTo>
                    <a:pt x="324988" y="62291"/>
                    <a:pt x="319144" y="459886"/>
                    <a:pt x="272686" y="495313"/>
                  </a:cubicBezTo>
                  <a:cubicBezTo>
                    <a:pt x="226228" y="530740"/>
                    <a:pt x="-17027" y="463993"/>
                    <a:pt x="947" y="230765"/>
                  </a:cubicBezTo>
                  <a:close/>
                </a:path>
              </a:pathLst>
            </a:custGeom>
            <a:solidFill>
              <a:srgbClr val="FFA31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15">
              <a:extLst>
                <a:ext uri="{FF2B5EF4-FFF2-40B4-BE49-F238E27FC236}">
                  <a16:creationId xmlns:a16="http://schemas.microsoft.com/office/drawing/2014/main" id="{E4C30E1F-5E50-4057-6A3B-BFBCBC2B18AA}"/>
                </a:ext>
              </a:extLst>
            </p:cNvPr>
            <p:cNvSpPr/>
            <p:nvPr/>
          </p:nvSpPr>
          <p:spPr>
            <a:xfrm rot="20722680" flipH="1">
              <a:off x="6219740" y="1310658"/>
              <a:ext cx="297074" cy="511763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074" h="511763">
                  <a:moveTo>
                    <a:pt x="53" y="259404"/>
                  </a:moveTo>
                  <a:cubicBezTo>
                    <a:pt x="4058" y="64832"/>
                    <a:pt x="221912" y="-31297"/>
                    <a:pt x="265642" y="9086"/>
                  </a:cubicBezTo>
                  <a:cubicBezTo>
                    <a:pt x="309373" y="49469"/>
                    <a:pt x="306701" y="459984"/>
                    <a:pt x="262436" y="501704"/>
                  </a:cubicBezTo>
                  <a:cubicBezTo>
                    <a:pt x="218171" y="543424"/>
                    <a:pt x="-3952" y="453976"/>
                    <a:pt x="53" y="259404"/>
                  </a:cubicBezTo>
                  <a:close/>
                </a:path>
              </a:pathLst>
            </a:cu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: Rounded Corners 35">
              <a:extLst>
                <a:ext uri="{FF2B5EF4-FFF2-40B4-BE49-F238E27FC236}">
                  <a16:creationId xmlns:a16="http://schemas.microsoft.com/office/drawing/2014/main" id="{278DB980-3CF5-FB89-8E92-33921AEB292D}"/>
                </a:ext>
              </a:extLst>
            </p:cNvPr>
            <p:cNvSpPr/>
            <p:nvPr/>
          </p:nvSpPr>
          <p:spPr>
            <a:xfrm flipH="1">
              <a:off x="3780431" y="4114979"/>
              <a:ext cx="1021425" cy="1367170"/>
            </a:xfrm>
            <a:custGeom>
              <a:avLst/>
              <a:gdLst>
                <a:gd name="connsiteX0" fmla="*/ 0 w 444971"/>
                <a:gd name="connsiteY0" fmla="*/ 74163 h 1277240"/>
                <a:gd name="connsiteX1" fmla="*/ 74163 w 444971"/>
                <a:gd name="connsiteY1" fmla="*/ 0 h 1277240"/>
                <a:gd name="connsiteX2" fmla="*/ 370808 w 444971"/>
                <a:gd name="connsiteY2" fmla="*/ 0 h 1277240"/>
                <a:gd name="connsiteX3" fmla="*/ 444971 w 444971"/>
                <a:gd name="connsiteY3" fmla="*/ 74163 h 1277240"/>
                <a:gd name="connsiteX4" fmla="*/ 444971 w 444971"/>
                <a:gd name="connsiteY4" fmla="*/ 1203077 h 1277240"/>
                <a:gd name="connsiteX5" fmla="*/ 370808 w 444971"/>
                <a:gd name="connsiteY5" fmla="*/ 1277240 h 1277240"/>
                <a:gd name="connsiteX6" fmla="*/ 74163 w 444971"/>
                <a:gd name="connsiteY6" fmla="*/ 1277240 h 1277240"/>
                <a:gd name="connsiteX7" fmla="*/ 0 w 444971"/>
                <a:gd name="connsiteY7" fmla="*/ 1203077 h 1277240"/>
                <a:gd name="connsiteX8" fmla="*/ 0 w 444971"/>
                <a:gd name="connsiteY8" fmla="*/ 74163 h 1277240"/>
                <a:gd name="connsiteX0" fmla="*/ 0 w 537736"/>
                <a:gd name="connsiteY0" fmla="*/ 60910 h 1277240"/>
                <a:gd name="connsiteX1" fmla="*/ 166928 w 537736"/>
                <a:gd name="connsiteY1" fmla="*/ 0 h 1277240"/>
                <a:gd name="connsiteX2" fmla="*/ 463573 w 537736"/>
                <a:gd name="connsiteY2" fmla="*/ 0 h 1277240"/>
                <a:gd name="connsiteX3" fmla="*/ 537736 w 537736"/>
                <a:gd name="connsiteY3" fmla="*/ 74163 h 1277240"/>
                <a:gd name="connsiteX4" fmla="*/ 537736 w 537736"/>
                <a:gd name="connsiteY4" fmla="*/ 1203077 h 1277240"/>
                <a:gd name="connsiteX5" fmla="*/ 463573 w 537736"/>
                <a:gd name="connsiteY5" fmla="*/ 1277240 h 1277240"/>
                <a:gd name="connsiteX6" fmla="*/ 166928 w 537736"/>
                <a:gd name="connsiteY6" fmla="*/ 1277240 h 1277240"/>
                <a:gd name="connsiteX7" fmla="*/ 92765 w 537736"/>
                <a:gd name="connsiteY7" fmla="*/ 1203077 h 1277240"/>
                <a:gd name="connsiteX8" fmla="*/ 0 w 537736"/>
                <a:gd name="connsiteY8" fmla="*/ 60910 h 1277240"/>
                <a:gd name="connsiteX0" fmla="*/ 1 w 537737"/>
                <a:gd name="connsiteY0" fmla="*/ 60910 h 1277240"/>
                <a:gd name="connsiteX1" fmla="*/ 166929 w 537737"/>
                <a:gd name="connsiteY1" fmla="*/ 0 h 1277240"/>
                <a:gd name="connsiteX2" fmla="*/ 463574 w 537737"/>
                <a:gd name="connsiteY2" fmla="*/ 0 h 1277240"/>
                <a:gd name="connsiteX3" fmla="*/ 537737 w 537737"/>
                <a:gd name="connsiteY3" fmla="*/ 74163 h 1277240"/>
                <a:gd name="connsiteX4" fmla="*/ 537737 w 537737"/>
                <a:gd name="connsiteY4" fmla="*/ 1203077 h 1277240"/>
                <a:gd name="connsiteX5" fmla="*/ 463574 w 537737"/>
                <a:gd name="connsiteY5" fmla="*/ 1277240 h 1277240"/>
                <a:gd name="connsiteX6" fmla="*/ 166929 w 537737"/>
                <a:gd name="connsiteY6" fmla="*/ 1277240 h 1277240"/>
                <a:gd name="connsiteX7" fmla="*/ 0 w 537737"/>
                <a:gd name="connsiteY7" fmla="*/ 898277 h 1277240"/>
                <a:gd name="connsiteX8" fmla="*/ 1 w 537737"/>
                <a:gd name="connsiteY8" fmla="*/ 60910 h 1277240"/>
                <a:gd name="connsiteX0" fmla="*/ 93062 w 630798"/>
                <a:gd name="connsiteY0" fmla="*/ 60910 h 1303745"/>
                <a:gd name="connsiteX1" fmla="*/ 259990 w 630798"/>
                <a:gd name="connsiteY1" fmla="*/ 0 h 1303745"/>
                <a:gd name="connsiteX2" fmla="*/ 556635 w 630798"/>
                <a:gd name="connsiteY2" fmla="*/ 0 h 1303745"/>
                <a:gd name="connsiteX3" fmla="*/ 630798 w 630798"/>
                <a:gd name="connsiteY3" fmla="*/ 74163 h 1303745"/>
                <a:gd name="connsiteX4" fmla="*/ 630798 w 630798"/>
                <a:gd name="connsiteY4" fmla="*/ 1203077 h 1303745"/>
                <a:gd name="connsiteX5" fmla="*/ 556635 w 630798"/>
                <a:gd name="connsiteY5" fmla="*/ 1277240 h 1303745"/>
                <a:gd name="connsiteX6" fmla="*/ 8199 w 630798"/>
                <a:gd name="connsiteY6" fmla="*/ 1303745 h 1303745"/>
                <a:gd name="connsiteX7" fmla="*/ 93061 w 630798"/>
                <a:gd name="connsiteY7" fmla="*/ 898277 h 1303745"/>
                <a:gd name="connsiteX8" fmla="*/ 93062 w 630798"/>
                <a:gd name="connsiteY8" fmla="*/ 60910 h 1303745"/>
                <a:gd name="connsiteX0" fmla="*/ 208749 w 746485"/>
                <a:gd name="connsiteY0" fmla="*/ 60910 h 1277240"/>
                <a:gd name="connsiteX1" fmla="*/ 375677 w 746485"/>
                <a:gd name="connsiteY1" fmla="*/ 0 h 1277240"/>
                <a:gd name="connsiteX2" fmla="*/ 672322 w 746485"/>
                <a:gd name="connsiteY2" fmla="*/ 0 h 1277240"/>
                <a:gd name="connsiteX3" fmla="*/ 746485 w 746485"/>
                <a:gd name="connsiteY3" fmla="*/ 74163 h 1277240"/>
                <a:gd name="connsiteX4" fmla="*/ 746485 w 746485"/>
                <a:gd name="connsiteY4" fmla="*/ 1203077 h 1277240"/>
                <a:gd name="connsiteX5" fmla="*/ 672322 w 746485"/>
                <a:gd name="connsiteY5" fmla="*/ 1277240 h 1277240"/>
                <a:gd name="connsiteX6" fmla="*/ 4616 w 746485"/>
                <a:gd name="connsiteY6" fmla="*/ 1263988 h 1277240"/>
                <a:gd name="connsiteX7" fmla="*/ 208748 w 746485"/>
                <a:gd name="connsiteY7" fmla="*/ 898277 h 1277240"/>
                <a:gd name="connsiteX8" fmla="*/ 208749 w 746485"/>
                <a:gd name="connsiteY8" fmla="*/ 60910 h 1277240"/>
                <a:gd name="connsiteX0" fmla="*/ 131135 w 668871"/>
                <a:gd name="connsiteY0" fmla="*/ 60910 h 1303744"/>
                <a:gd name="connsiteX1" fmla="*/ 298063 w 668871"/>
                <a:gd name="connsiteY1" fmla="*/ 0 h 1303744"/>
                <a:gd name="connsiteX2" fmla="*/ 594708 w 668871"/>
                <a:gd name="connsiteY2" fmla="*/ 0 h 1303744"/>
                <a:gd name="connsiteX3" fmla="*/ 668871 w 668871"/>
                <a:gd name="connsiteY3" fmla="*/ 74163 h 1303744"/>
                <a:gd name="connsiteX4" fmla="*/ 668871 w 668871"/>
                <a:gd name="connsiteY4" fmla="*/ 1203077 h 1303744"/>
                <a:gd name="connsiteX5" fmla="*/ 594708 w 668871"/>
                <a:gd name="connsiteY5" fmla="*/ 1277240 h 1303744"/>
                <a:gd name="connsiteX6" fmla="*/ 6515 w 668871"/>
                <a:gd name="connsiteY6" fmla="*/ 1303744 h 1303744"/>
                <a:gd name="connsiteX7" fmla="*/ 131134 w 668871"/>
                <a:gd name="connsiteY7" fmla="*/ 898277 h 1303744"/>
                <a:gd name="connsiteX8" fmla="*/ 131135 w 668871"/>
                <a:gd name="connsiteY8" fmla="*/ 60910 h 1303744"/>
                <a:gd name="connsiteX0" fmla="*/ 171529 w 709265"/>
                <a:gd name="connsiteY0" fmla="*/ 60910 h 1303744"/>
                <a:gd name="connsiteX1" fmla="*/ 338457 w 709265"/>
                <a:gd name="connsiteY1" fmla="*/ 0 h 1303744"/>
                <a:gd name="connsiteX2" fmla="*/ 635102 w 709265"/>
                <a:gd name="connsiteY2" fmla="*/ 0 h 1303744"/>
                <a:gd name="connsiteX3" fmla="*/ 709265 w 709265"/>
                <a:gd name="connsiteY3" fmla="*/ 74163 h 1303744"/>
                <a:gd name="connsiteX4" fmla="*/ 709265 w 709265"/>
                <a:gd name="connsiteY4" fmla="*/ 1203077 h 1303744"/>
                <a:gd name="connsiteX5" fmla="*/ 635102 w 709265"/>
                <a:gd name="connsiteY5" fmla="*/ 1277240 h 1303744"/>
                <a:gd name="connsiteX6" fmla="*/ 46909 w 709265"/>
                <a:gd name="connsiteY6" fmla="*/ 1303744 h 1303744"/>
                <a:gd name="connsiteX7" fmla="*/ 171528 w 709265"/>
                <a:gd name="connsiteY7" fmla="*/ 898277 h 1303744"/>
                <a:gd name="connsiteX8" fmla="*/ 171529 w 709265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55436 w 717792"/>
                <a:gd name="connsiteY6" fmla="*/ 1303744 h 1303744"/>
                <a:gd name="connsiteX7" fmla="*/ 180055 w 717792"/>
                <a:gd name="connsiteY7" fmla="*/ 898277 h 1303744"/>
                <a:gd name="connsiteX8" fmla="*/ 180056 w 717792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271189 w 717792"/>
                <a:gd name="connsiteY6" fmla="*/ 1205759 h 1303744"/>
                <a:gd name="connsiteX7" fmla="*/ 55436 w 717792"/>
                <a:gd name="connsiteY7" fmla="*/ 1303744 h 1303744"/>
                <a:gd name="connsiteX8" fmla="*/ 180055 w 717792"/>
                <a:gd name="connsiteY8" fmla="*/ 898277 h 1303744"/>
                <a:gd name="connsiteX9" fmla="*/ 180056 w 717792"/>
                <a:gd name="connsiteY9" fmla="*/ 60910 h 1303744"/>
                <a:gd name="connsiteX0" fmla="*/ 180056 w 717792"/>
                <a:gd name="connsiteY0" fmla="*/ 60910 h 1349928"/>
                <a:gd name="connsiteX1" fmla="*/ 346984 w 717792"/>
                <a:gd name="connsiteY1" fmla="*/ 0 h 1349928"/>
                <a:gd name="connsiteX2" fmla="*/ 643629 w 717792"/>
                <a:gd name="connsiteY2" fmla="*/ 0 h 1349928"/>
                <a:gd name="connsiteX3" fmla="*/ 717792 w 717792"/>
                <a:gd name="connsiteY3" fmla="*/ 74163 h 1349928"/>
                <a:gd name="connsiteX4" fmla="*/ 717792 w 717792"/>
                <a:gd name="connsiteY4" fmla="*/ 1203077 h 1349928"/>
                <a:gd name="connsiteX5" fmla="*/ 643629 w 717792"/>
                <a:gd name="connsiteY5" fmla="*/ 1277240 h 1349928"/>
                <a:gd name="connsiteX6" fmla="*/ 271189 w 717792"/>
                <a:gd name="connsiteY6" fmla="*/ 1205759 h 1349928"/>
                <a:gd name="connsiteX7" fmla="*/ 55436 w 717792"/>
                <a:gd name="connsiteY7" fmla="*/ 1303744 h 1349928"/>
                <a:gd name="connsiteX8" fmla="*/ 180055 w 717792"/>
                <a:gd name="connsiteY8" fmla="*/ 898277 h 1349928"/>
                <a:gd name="connsiteX9" fmla="*/ 180056 w 717792"/>
                <a:gd name="connsiteY9" fmla="*/ 60910 h 1349928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271189 w 717792"/>
                <a:gd name="connsiteY6" fmla="*/ 1205759 h 1363372"/>
                <a:gd name="connsiteX7" fmla="*/ 55436 w 717792"/>
                <a:gd name="connsiteY7" fmla="*/ 1303744 h 1363372"/>
                <a:gd name="connsiteX8" fmla="*/ 180055 w 717792"/>
                <a:gd name="connsiteY8" fmla="*/ 898277 h 1363372"/>
                <a:gd name="connsiteX9" fmla="*/ 180056 w 717792"/>
                <a:gd name="connsiteY9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596004 w 717792"/>
                <a:gd name="connsiteY5" fmla="*/ 11867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8391 w 717792"/>
                <a:gd name="connsiteY5" fmla="*/ 12629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728389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95052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42665 w 879717"/>
                <a:gd name="connsiteY4" fmla="*/ 915247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80765 w 879717"/>
                <a:gd name="connsiteY4" fmla="*/ 900959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80254"/>
                <a:gd name="connsiteY0" fmla="*/ 60910 h 1363372"/>
                <a:gd name="connsiteX1" fmla="*/ 346984 w 880254"/>
                <a:gd name="connsiteY1" fmla="*/ 0 h 1363372"/>
                <a:gd name="connsiteX2" fmla="*/ 643629 w 880254"/>
                <a:gd name="connsiteY2" fmla="*/ 0 h 1363372"/>
                <a:gd name="connsiteX3" fmla="*/ 717792 w 880254"/>
                <a:gd name="connsiteY3" fmla="*/ 74163 h 1363372"/>
                <a:gd name="connsiteX4" fmla="*/ 680765 w 880254"/>
                <a:gd name="connsiteY4" fmla="*/ 900959 h 1363372"/>
                <a:gd name="connsiteX5" fmla="*/ 879717 w 880254"/>
                <a:gd name="connsiteY5" fmla="*/ 1269752 h 1363372"/>
                <a:gd name="connsiteX6" fmla="*/ 648391 w 880254"/>
                <a:gd name="connsiteY6" fmla="*/ 1262952 h 1363372"/>
                <a:gd name="connsiteX7" fmla="*/ 423589 w 880254"/>
                <a:gd name="connsiteY7" fmla="*/ 1353397 h 1363372"/>
                <a:gd name="connsiteX8" fmla="*/ 271189 w 880254"/>
                <a:gd name="connsiteY8" fmla="*/ 1205759 h 1363372"/>
                <a:gd name="connsiteX9" fmla="*/ 55436 w 880254"/>
                <a:gd name="connsiteY9" fmla="*/ 1303744 h 1363372"/>
                <a:gd name="connsiteX10" fmla="*/ 180055 w 880254"/>
                <a:gd name="connsiteY10" fmla="*/ 898277 h 1363372"/>
                <a:gd name="connsiteX11" fmla="*/ 180056 w 880254"/>
                <a:gd name="connsiteY11" fmla="*/ 60910 h 1363372"/>
                <a:gd name="connsiteX0" fmla="*/ 180056 w 930522"/>
                <a:gd name="connsiteY0" fmla="*/ 60910 h 1363372"/>
                <a:gd name="connsiteX1" fmla="*/ 346984 w 930522"/>
                <a:gd name="connsiteY1" fmla="*/ 0 h 1363372"/>
                <a:gd name="connsiteX2" fmla="*/ 643629 w 930522"/>
                <a:gd name="connsiteY2" fmla="*/ 0 h 1363372"/>
                <a:gd name="connsiteX3" fmla="*/ 717792 w 930522"/>
                <a:gd name="connsiteY3" fmla="*/ 74163 h 1363372"/>
                <a:gd name="connsiteX4" fmla="*/ 680765 w 930522"/>
                <a:gd name="connsiteY4" fmla="*/ 900959 h 1363372"/>
                <a:gd name="connsiteX5" fmla="*/ 879717 w 930522"/>
                <a:gd name="connsiteY5" fmla="*/ 1269752 h 1363372"/>
                <a:gd name="connsiteX6" fmla="*/ 648391 w 930522"/>
                <a:gd name="connsiteY6" fmla="*/ 1262952 h 1363372"/>
                <a:gd name="connsiteX7" fmla="*/ 423589 w 930522"/>
                <a:gd name="connsiteY7" fmla="*/ 1353397 h 1363372"/>
                <a:gd name="connsiteX8" fmla="*/ 271189 w 930522"/>
                <a:gd name="connsiteY8" fmla="*/ 1205759 h 1363372"/>
                <a:gd name="connsiteX9" fmla="*/ 55436 w 930522"/>
                <a:gd name="connsiteY9" fmla="*/ 1303744 h 1363372"/>
                <a:gd name="connsiteX10" fmla="*/ 180055 w 930522"/>
                <a:gd name="connsiteY10" fmla="*/ 898277 h 1363372"/>
                <a:gd name="connsiteX11" fmla="*/ 180056 w 930522"/>
                <a:gd name="connsiteY11" fmla="*/ 60910 h 1363372"/>
                <a:gd name="connsiteX0" fmla="*/ 180056 w 930522"/>
                <a:gd name="connsiteY0" fmla="*/ 60910 h 1386917"/>
                <a:gd name="connsiteX1" fmla="*/ 346984 w 930522"/>
                <a:gd name="connsiteY1" fmla="*/ 0 h 1386917"/>
                <a:gd name="connsiteX2" fmla="*/ 643629 w 930522"/>
                <a:gd name="connsiteY2" fmla="*/ 0 h 1386917"/>
                <a:gd name="connsiteX3" fmla="*/ 717792 w 930522"/>
                <a:gd name="connsiteY3" fmla="*/ 74163 h 1386917"/>
                <a:gd name="connsiteX4" fmla="*/ 680765 w 930522"/>
                <a:gd name="connsiteY4" fmla="*/ 900959 h 1386917"/>
                <a:gd name="connsiteX5" fmla="*/ 879717 w 930522"/>
                <a:gd name="connsiteY5" fmla="*/ 1269752 h 1386917"/>
                <a:gd name="connsiteX6" fmla="*/ 648391 w 930522"/>
                <a:gd name="connsiteY6" fmla="*/ 1262952 h 1386917"/>
                <a:gd name="connsiteX7" fmla="*/ 423589 w 930522"/>
                <a:gd name="connsiteY7" fmla="*/ 1353397 h 1386917"/>
                <a:gd name="connsiteX8" fmla="*/ 285477 w 930522"/>
                <a:gd name="connsiteY8" fmla="*/ 1243859 h 1386917"/>
                <a:gd name="connsiteX9" fmla="*/ 55436 w 930522"/>
                <a:gd name="connsiteY9" fmla="*/ 1303744 h 1386917"/>
                <a:gd name="connsiteX10" fmla="*/ 180055 w 930522"/>
                <a:gd name="connsiteY10" fmla="*/ 898277 h 1386917"/>
                <a:gd name="connsiteX11" fmla="*/ 180056 w 930522"/>
                <a:gd name="connsiteY11" fmla="*/ 60910 h 1386917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1020355"/>
                <a:gd name="connsiteY0" fmla="*/ 67867 h 1366182"/>
                <a:gd name="connsiteX1" fmla="*/ 346984 w 1020355"/>
                <a:gd name="connsiteY1" fmla="*/ 6957 h 1366182"/>
                <a:gd name="connsiteX2" fmla="*/ 643629 w 1020355"/>
                <a:gd name="connsiteY2" fmla="*/ 6957 h 1366182"/>
                <a:gd name="connsiteX3" fmla="*/ 1017830 w 1020355"/>
                <a:gd name="connsiteY3" fmla="*/ 23970 h 1366182"/>
                <a:gd name="connsiteX4" fmla="*/ 680765 w 1020355"/>
                <a:gd name="connsiteY4" fmla="*/ 907916 h 1366182"/>
                <a:gd name="connsiteX5" fmla="*/ 879717 w 1020355"/>
                <a:gd name="connsiteY5" fmla="*/ 1276709 h 1366182"/>
                <a:gd name="connsiteX6" fmla="*/ 638866 w 1020355"/>
                <a:gd name="connsiteY6" fmla="*/ 1269909 h 1366182"/>
                <a:gd name="connsiteX7" fmla="*/ 423589 w 1020355"/>
                <a:gd name="connsiteY7" fmla="*/ 1360354 h 1366182"/>
                <a:gd name="connsiteX8" fmla="*/ 285477 w 1020355"/>
                <a:gd name="connsiteY8" fmla="*/ 1250816 h 1366182"/>
                <a:gd name="connsiteX9" fmla="*/ 55436 w 1020355"/>
                <a:gd name="connsiteY9" fmla="*/ 1310701 h 1366182"/>
                <a:gd name="connsiteX10" fmla="*/ 180055 w 1020355"/>
                <a:gd name="connsiteY10" fmla="*/ 905234 h 1366182"/>
                <a:gd name="connsiteX11" fmla="*/ 180056 w 1020355"/>
                <a:gd name="connsiteY11" fmla="*/ 67867 h 1366182"/>
                <a:gd name="connsiteX0" fmla="*/ 180056 w 1021425"/>
                <a:gd name="connsiteY0" fmla="*/ 6786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80056 w 1021425"/>
                <a:gd name="connsiteY11" fmla="*/ 67867 h 1366182"/>
                <a:gd name="connsiteX0" fmla="*/ 156243 w 1021425"/>
                <a:gd name="connsiteY0" fmla="*/ 4881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56243 w 1021425"/>
                <a:gd name="connsiteY11" fmla="*/ 48817 h 1366182"/>
                <a:gd name="connsiteX0" fmla="*/ 156243 w 1021425"/>
                <a:gd name="connsiteY0" fmla="*/ 48817 h 1361104"/>
                <a:gd name="connsiteX1" fmla="*/ 346984 w 1021425"/>
                <a:gd name="connsiteY1" fmla="*/ 6957 h 1361104"/>
                <a:gd name="connsiteX2" fmla="*/ 643629 w 1021425"/>
                <a:gd name="connsiteY2" fmla="*/ 6957 h 1361104"/>
                <a:gd name="connsiteX3" fmla="*/ 1017830 w 1021425"/>
                <a:gd name="connsiteY3" fmla="*/ 23970 h 1361104"/>
                <a:gd name="connsiteX4" fmla="*/ 680765 w 1021425"/>
                <a:gd name="connsiteY4" fmla="*/ 907916 h 1361104"/>
                <a:gd name="connsiteX5" fmla="*/ 879717 w 1021425"/>
                <a:gd name="connsiteY5" fmla="*/ 1276709 h 1361104"/>
                <a:gd name="connsiteX6" fmla="*/ 423589 w 1021425"/>
                <a:gd name="connsiteY6" fmla="*/ 1360354 h 1361104"/>
                <a:gd name="connsiteX7" fmla="*/ 285477 w 1021425"/>
                <a:gd name="connsiteY7" fmla="*/ 1250816 h 1361104"/>
                <a:gd name="connsiteX8" fmla="*/ 55436 w 1021425"/>
                <a:gd name="connsiteY8" fmla="*/ 1310701 h 1361104"/>
                <a:gd name="connsiteX9" fmla="*/ 180055 w 1021425"/>
                <a:gd name="connsiteY9" fmla="*/ 905234 h 1361104"/>
                <a:gd name="connsiteX10" fmla="*/ 156243 w 1021425"/>
                <a:gd name="connsiteY10" fmla="*/ 48817 h 1361104"/>
                <a:gd name="connsiteX0" fmla="*/ 156243 w 1021425"/>
                <a:gd name="connsiteY0" fmla="*/ 48817 h 1367170"/>
                <a:gd name="connsiteX1" fmla="*/ 346984 w 1021425"/>
                <a:gd name="connsiteY1" fmla="*/ 6957 h 1367170"/>
                <a:gd name="connsiteX2" fmla="*/ 643629 w 1021425"/>
                <a:gd name="connsiteY2" fmla="*/ 6957 h 1367170"/>
                <a:gd name="connsiteX3" fmla="*/ 1017830 w 1021425"/>
                <a:gd name="connsiteY3" fmla="*/ 23970 h 1367170"/>
                <a:gd name="connsiteX4" fmla="*/ 680765 w 1021425"/>
                <a:gd name="connsiteY4" fmla="*/ 907916 h 1367170"/>
                <a:gd name="connsiteX5" fmla="*/ 879717 w 1021425"/>
                <a:gd name="connsiteY5" fmla="*/ 1276709 h 1367170"/>
                <a:gd name="connsiteX6" fmla="*/ 423589 w 1021425"/>
                <a:gd name="connsiteY6" fmla="*/ 1360354 h 1367170"/>
                <a:gd name="connsiteX7" fmla="*/ 55436 w 1021425"/>
                <a:gd name="connsiteY7" fmla="*/ 1310701 h 1367170"/>
                <a:gd name="connsiteX8" fmla="*/ 180055 w 1021425"/>
                <a:gd name="connsiteY8" fmla="*/ 905234 h 1367170"/>
                <a:gd name="connsiteX9" fmla="*/ 156243 w 1021425"/>
                <a:gd name="connsiteY9" fmla="*/ 48817 h 13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1425" h="1367170">
                  <a:moveTo>
                    <a:pt x="156243" y="48817"/>
                  </a:moveTo>
                  <a:cubicBezTo>
                    <a:pt x="156243" y="7858"/>
                    <a:pt x="306025" y="6957"/>
                    <a:pt x="346984" y="6957"/>
                  </a:cubicBezTo>
                  <a:lnTo>
                    <a:pt x="643629" y="6957"/>
                  </a:lnTo>
                  <a:cubicBezTo>
                    <a:pt x="684588" y="6957"/>
                    <a:pt x="1017830" y="-16989"/>
                    <a:pt x="1017830" y="23970"/>
                  </a:cubicBezTo>
                  <a:cubicBezTo>
                    <a:pt x="1056287" y="296394"/>
                    <a:pt x="775658" y="621204"/>
                    <a:pt x="680765" y="907916"/>
                  </a:cubicBezTo>
                  <a:cubicBezTo>
                    <a:pt x="1013782" y="1045134"/>
                    <a:pt x="937225" y="1196641"/>
                    <a:pt x="879717" y="1276709"/>
                  </a:cubicBezTo>
                  <a:cubicBezTo>
                    <a:pt x="836854" y="1352115"/>
                    <a:pt x="522629" y="1364669"/>
                    <a:pt x="423589" y="1360354"/>
                  </a:cubicBezTo>
                  <a:cubicBezTo>
                    <a:pt x="286209" y="1366019"/>
                    <a:pt x="96025" y="1386554"/>
                    <a:pt x="55436" y="1310701"/>
                  </a:cubicBezTo>
                  <a:cubicBezTo>
                    <a:pt x="-99823" y="1172589"/>
                    <a:pt x="113380" y="946193"/>
                    <a:pt x="180055" y="905234"/>
                  </a:cubicBezTo>
                  <a:cubicBezTo>
                    <a:pt x="180055" y="528929"/>
                    <a:pt x="156243" y="425122"/>
                    <a:pt x="156243" y="48817"/>
                  </a:cubicBezTo>
                  <a:close/>
                </a:path>
              </a:pathLst>
            </a:custGeom>
            <a:solidFill>
              <a:srgbClr val="FFA31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5731BFE-8DBE-81CD-964B-0B1F3154894C}"/>
                </a:ext>
              </a:extLst>
            </p:cNvPr>
            <p:cNvSpPr/>
            <p:nvPr/>
          </p:nvSpPr>
          <p:spPr>
            <a:xfrm>
              <a:off x="5014936" y="2481558"/>
              <a:ext cx="659155" cy="482907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472 w 659155"/>
                <a:gd name="connsiteY0" fmla="*/ 0 h 482907"/>
                <a:gd name="connsiteX1" fmla="*/ 70322 w 659155"/>
                <a:gd name="connsiteY1" fmla="*/ 419100 h 482907"/>
                <a:gd name="connsiteX2" fmla="*/ 619597 w 659155"/>
                <a:gd name="connsiteY2" fmla="*/ 342900 h 482907"/>
                <a:gd name="connsiteX3" fmla="*/ 644997 w 659155"/>
                <a:gd name="connsiteY3" fmla="*/ 158750 h 482907"/>
                <a:gd name="connsiteX4" fmla="*/ 644997 w 659155"/>
                <a:gd name="connsiteY4" fmla="*/ 158750 h 48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155" h="482907">
                  <a:moveTo>
                    <a:pt x="472" y="0"/>
                  </a:moveTo>
                  <a:cubicBezTo>
                    <a:pt x="1530" y="236537"/>
                    <a:pt x="-13816" y="298450"/>
                    <a:pt x="70322" y="419100"/>
                  </a:cubicBezTo>
                  <a:cubicBezTo>
                    <a:pt x="154460" y="539750"/>
                    <a:pt x="549218" y="475192"/>
                    <a:pt x="619597" y="342900"/>
                  </a:cubicBezTo>
                  <a:cubicBezTo>
                    <a:pt x="689976" y="210608"/>
                    <a:pt x="644997" y="158750"/>
                    <a:pt x="644997" y="158750"/>
                  </a:cubicBezTo>
                  <a:lnTo>
                    <a:pt x="644997" y="15875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7">
              <a:extLst>
                <a:ext uri="{FF2B5EF4-FFF2-40B4-BE49-F238E27FC236}">
                  <a16:creationId xmlns:a16="http://schemas.microsoft.com/office/drawing/2014/main" id="{A84F709F-25E9-8050-ED87-0342D5076021}"/>
                </a:ext>
              </a:extLst>
            </p:cNvPr>
            <p:cNvSpPr/>
            <p:nvPr/>
          </p:nvSpPr>
          <p:spPr>
            <a:xfrm>
              <a:off x="4511188" y="2072324"/>
              <a:ext cx="974896" cy="460258"/>
            </a:xfrm>
            <a:custGeom>
              <a:avLst/>
              <a:gdLst>
                <a:gd name="connsiteX0" fmla="*/ 0 w 855954"/>
                <a:gd name="connsiteY0" fmla="*/ 187892 h 375783"/>
                <a:gd name="connsiteX1" fmla="*/ 427977 w 855954"/>
                <a:gd name="connsiteY1" fmla="*/ 0 h 375783"/>
                <a:gd name="connsiteX2" fmla="*/ 855954 w 855954"/>
                <a:gd name="connsiteY2" fmla="*/ 187892 h 375783"/>
                <a:gd name="connsiteX3" fmla="*/ 427977 w 855954"/>
                <a:gd name="connsiteY3" fmla="*/ 375784 h 375783"/>
                <a:gd name="connsiteX4" fmla="*/ 0 w 855954"/>
                <a:gd name="connsiteY4" fmla="*/ 187892 h 375783"/>
                <a:gd name="connsiteX0" fmla="*/ 0 w 855954"/>
                <a:gd name="connsiteY0" fmla="*/ 187892 h 211378"/>
                <a:gd name="connsiteX1" fmla="*/ 427977 w 855954"/>
                <a:gd name="connsiteY1" fmla="*/ 0 h 211378"/>
                <a:gd name="connsiteX2" fmla="*/ 855954 w 855954"/>
                <a:gd name="connsiteY2" fmla="*/ 187892 h 211378"/>
                <a:gd name="connsiteX3" fmla="*/ 0 w 855954"/>
                <a:gd name="connsiteY3" fmla="*/ 187892 h 211378"/>
                <a:gd name="connsiteX0" fmla="*/ 9558 w 865512"/>
                <a:gd name="connsiteY0" fmla="*/ 18769 h 275377"/>
                <a:gd name="connsiteX1" fmla="*/ 469285 w 865512"/>
                <a:gd name="connsiteY1" fmla="*/ 275377 h 275377"/>
                <a:gd name="connsiteX2" fmla="*/ 865512 w 865512"/>
                <a:gd name="connsiteY2" fmla="*/ 18769 h 275377"/>
                <a:gd name="connsiteX3" fmla="*/ 9558 w 865512"/>
                <a:gd name="connsiteY3" fmla="*/ 18769 h 275377"/>
                <a:gd name="connsiteX0" fmla="*/ 6907 w 913661"/>
                <a:gd name="connsiteY0" fmla="*/ 5534 h 409303"/>
                <a:gd name="connsiteX1" fmla="*/ 517434 w 913661"/>
                <a:gd name="connsiteY1" fmla="*/ 408192 h 409303"/>
                <a:gd name="connsiteX2" fmla="*/ 913661 w 913661"/>
                <a:gd name="connsiteY2" fmla="*/ 151584 h 409303"/>
                <a:gd name="connsiteX3" fmla="*/ 6907 w 913661"/>
                <a:gd name="connsiteY3" fmla="*/ 5534 h 409303"/>
                <a:gd name="connsiteX0" fmla="*/ 25114 w 931868"/>
                <a:gd name="connsiteY0" fmla="*/ 30556 h 434325"/>
                <a:gd name="connsiteX1" fmla="*/ 535641 w 931868"/>
                <a:gd name="connsiteY1" fmla="*/ 433214 h 434325"/>
                <a:gd name="connsiteX2" fmla="*/ 931868 w 931868"/>
                <a:gd name="connsiteY2" fmla="*/ 176606 h 434325"/>
                <a:gd name="connsiteX3" fmla="*/ 25114 w 931868"/>
                <a:gd name="connsiteY3" fmla="*/ 30556 h 434325"/>
                <a:gd name="connsiteX0" fmla="*/ 7333 w 926787"/>
                <a:gd name="connsiteY0" fmla="*/ 45148 h 447867"/>
                <a:gd name="connsiteX1" fmla="*/ 517860 w 926787"/>
                <a:gd name="connsiteY1" fmla="*/ 447806 h 447867"/>
                <a:gd name="connsiteX2" fmla="*/ 926787 w 926787"/>
                <a:gd name="connsiteY2" fmla="*/ 13398 h 447867"/>
                <a:gd name="connsiteX3" fmla="*/ 7333 w 926787"/>
                <a:gd name="connsiteY3" fmla="*/ 45148 h 447867"/>
                <a:gd name="connsiteX0" fmla="*/ 7333 w 926787"/>
                <a:gd name="connsiteY0" fmla="*/ 50448 h 453167"/>
                <a:gd name="connsiteX1" fmla="*/ 517860 w 926787"/>
                <a:gd name="connsiteY1" fmla="*/ 453106 h 453167"/>
                <a:gd name="connsiteX2" fmla="*/ 926787 w 926787"/>
                <a:gd name="connsiteY2" fmla="*/ 18698 h 453167"/>
                <a:gd name="connsiteX3" fmla="*/ 7333 w 926787"/>
                <a:gd name="connsiteY3" fmla="*/ 50448 h 453167"/>
                <a:gd name="connsiteX0" fmla="*/ 7333 w 956176"/>
                <a:gd name="connsiteY0" fmla="*/ 50448 h 453167"/>
                <a:gd name="connsiteX1" fmla="*/ 517860 w 956176"/>
                <a:gd name="connsiteY1" fmla="*/ 453106 h 453167"/>
                <a:gd name="connsiteX2" fmla="*/ 926787 w 956176"/>
                <a:gd name="connsiteY2" fmla="*/ 18698 h 453167"/>
                <a:gd name="connsiteX3" fmla="*/ 7333 w 956176"/>
                <a:gd name="connsiteY3" fmla="*/ 50448 h 453167"/>
                <a:gd name="connsiteX0" fmla="*/ 7333 w 958221"/>
                <a:gd name="connsiteY0" fmla="*/ 50448 h 453167"/>
                <a:gd name="connsiteX1" fmla="*/ 517860 w 958221"/>
                <a:gd name="connsiteY1" fmla="*/ 453106 h 453167"/>
                <a:gd name="connsiteX2" fmla="*/ 926787 w 958221"/>
                <a:gd name="connsiteY2" fmla="*/ 18698 h 453167"/>
                <a:gd name="connsiteX3" fmla="*/ 7333 w 958221"/>
                <a:gd name="connsiteY3" fmla="*/ 50448 h 453167"/>
                <a:gd name="connsiteX0" fmla="*/ 24008 w 974896"/>
                <a:gd name="connsiteY0" fmla="*/ 57535 h 460258"/>
                <a:gd name="connsiteX1" fmla="*/ 534535 w 974896"/>
                <a:gd name="connsiteY1" fmla="*/ 460193 h 460258"/>
                <a:gd name="connsiteX2" fmla="*/ 943462 w 974896"/>
                <a:gd name="connsiteY2" fmla="*/ 25785 h 460258"/>
                <a:gd name="connsiteX3" fmla="*/ 24008 w 974896"/>
                <a:gd name="connsiteY3" fmla="*/ 57535 h 460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4896" h="460258">
                  <a:moveTo>
                    <a:pt x="24008" y="57535"/>
                  </a:moveTo>
                  <a:cubicBezTo>
                    <a:pt x="-113997" y="148986"/>
                    <a:pt x="381293" y="465485"/>
                    <a:pt x="534535" y="460193"/>
                  </a:cubicBezTo>
                  <a:cubicBezTo>
                    <a:pt x="687777" y="454901"/>
                    <a:pt x="1089512" y="156965"/>
                    <a:pt x="943462" y="25785"/>
                  </a:cubicBezTo>
                  <a:cubicBezTo>
                    <a:pt x="846733" y="6300"/>
                    <a:pt x="162013" y="-33916"/>
                    <a:pt x="24008" y="57535"/>
                  </a:cubicBez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: Rounded Corners 35">
              <a:extLst>
                <a:ext uri="{FF2B5EF4-FFF2-40B4-BE49-F238E27FC236}">
                  <a16:creationId xmlns:a16="http://schemas.microsoft.com/office/drawing/2014/main" id="{4474AA5C-70FA-ADB3-C2FB-4BC383E75FFE}"/>
                </a:ext>
              </a:extLst>
            </p:cNvPr>
            <p:cNvSpPr/>
            <p:nvPr/>
          </p:nvSpPr>
          <p:spPr>
            <a:xfrm>
              <a:off x="4953275" y="4130809"/>
              <a:ext cx="1021425" cy="1367662"/>
            </a:xfrm>
            <a:custGeom>
              <a:avLst/>
              <a:gdLst>
                <a:gd name="connsiteX0" fmla="*/ 0 w 444971"/>
                <a:gd name="connsiteY0" fmla="*/ 74163 h 1277240"/>
                <a:gd name="connsiteX1" fmla="*/ 74163 w 444971"/>
                <a:gd name="connsiteY1" fmla="*/ 0 h 1277240"/>
                <a:gd name="connsiteX2" fmla="*/ 370808 w 444971"/>
                <a:gd name="connsiteY2" fmla="*/ 0 h 1277240"/>
                <a:gd name="connsiteX3" fmla="*/ 444971 w 444971"/>
                <a:gd name="connsiteY3" fmla="*/ 74163 h 1277240"/>
                <a:gd name="connsiteX4" fmla="*/ 444971 w 444971"/>
                <a:gd name="connsiteY4" fmla="*/ 1203077 h 1277240"/>
                <a:gd name="connsiteX5" fmla="*/ 370808 w 444971"/>
                <a:gd name="connsiteY5" fmla="*/ 1277240 h 1277240"/>
                <a:gd name="connsiteX6" fmla="*/ 74163 w 444971"/>
                <a:gd name="connsiteY6" fmla="*/ 1277240 h 1277240"/>
                <a:gd name="connsiteX7" fmla="*/ 0 w 444971"/>
                <a:gd name="connsiteY7" fmla="*/ 1203077 h 1277240"/>
                <a:gd name="connsiteX8" fmla="*/ 0 w 444971"/>
                <a:gd name="connsiteY8" fmla="*/ 74163 h 1277240"/>
                <a:gd name="connsiteX0" fmla="*/ 0 w 537736"/>
                <a:gd name="connsiteY0" fmla="*/ 60910 h 1277240"/>
                <a:gd name="connsiteX1" fmla="*/ 166928 w 537736"/>
                <a:gd name="connsiteY1" fmla="*/ 0 h 1277240"/>
                <a:gd name="connsiteX2" fmla="*/ 463573 w 537736"/>
                <a:gd name="connsiteY2" fmla="*/ 0 h 1277240"/>
                <a:gd name="connsiteX3" fmla="*/ 537736 w 537736"/>
                <a:gd name="connsiteY3" fmla="*/ 74163 h 1277240"/>
                <a:gd name="connsiteX4" fmla="*/ 537736 w 537736"/>
                <a:gd name="connsiteY4" fmla="*/ 1203077 h 1277240"/>
                <a:gd name="connsiteX5" fmla="*/ 463573 w 537736"/>
                <a:gd name="connsiteY5" fmla="*/ 1277240 h 1277240"/>
                <a:gd name="connsiteX6" fmla="*/ 166928 w 537736"/>
                <a:gd name="connsiteY6" fmla="*/ 1277240 h 1277240"/>
                <a:gd name="connsiteX7" fmla="*/ 92765 w 537736"/>
                <a:gd name="connsiteY7" fmla="*/ 1203077 h 1277240"/>
                <a:gd name="connsiteX8" fmla="*/ 0 w 537736"/>
                <a:gd name="connsiteY8" fmla="*/ 60910 h 1277240"/>
                <a:gd name="connsiteX0" fmla="*/ 1 w 537737"/>
                <a:gd name="connsiteY0" fmla="*/ 60910 h 1277240"/>
                <a:gd name="connsiteX1" fmla="*/ 166929 w 537737"/>
                <a:gd name="connsiteY1" fmla="*/ 0 h 1277240"/>
                <a:gd name="connsiteX2" fmla="*/ 463574 w 537737"/>
                <a:gd name="connsiteY2" fmla="*/ 0 h 1277240"/>
                <a:gd name="connsiteX3" fmla="*/ 537737 w 537737"/>
                <a:gd name="connsiteY3" fmla="*/ 74163 h 1277240"/>
                <a:gd name="connsiteX4" fmla="*/ 537737 w 537737"/>
                <a:gd name="connsiteY4" fmla="*/ 1203077 h 1277240"/>
                <a:gd name="connsiteX5" fmla="*/ 463574 w 537737"/>
                <a:gd name="connsiteY5" fmla="*/ 1277240 h 1277240"/>
                <a:gd name="connsiteX6" fmla="*/ 166929 w 537737"/>
                <a:gd name="connsiteY6" fmla="*/ 1277240 h 1277240"/>
                <a:gd name="connsiteX7" fmla="*/ 0 w 537737"/>
                <a:gd name="connsiteY7" fmla="*/ 898277 h 1277240"/>
                <a:gd name="connsiteX8" fmla="*/ 1 w 537737"/>
                <a:gd name="connsiteY8" fmla="*/ 60910 h 1277240"/>
                <a:gd name="connsiteX0" fmla="*/ 93062 w 630798"/>
                <a:gd name="connsiteY0" fmla="*/ 60910 h 1303745"/>
                <a:gd name="connsiteX1" fmla="*/ 259990 w 630798"/>
                <a:gd name="connsiteY1" fmla="*/ 0 h 1303745"/>
                <a:gd name="connsiteX2" fmla="*/ 556635 w 630798"/>
                <a:gd name="connsiteY2" fmla="*/ 0 h 1303745"/>
                <a:gd name="connsiteX3" fmla="*/ 630798 w 630798"/>
                <a:gd name="connsiteY3" fmla="*/ 74163 h 1303745"/>
                <a:gd name="connsiteX4" fmla="*/ 630798 w 630798"/>
                <a:gd name="connsiteY4" fmla="*/ 1203077 h 1303745"/>
                <a:gd name="connsiteX5" fmla="*/ 556635 w 630798"/>
                <a:gd name="connsiteY5" fmla="*/ 1277240 h 1303745"/>
                <a:gd name="connsiteX6" fmla="*/ 8199 w 630798"/>
                <a:gd name="connsiteY6" fmla="*/ 1303745 h 1303745"/>
                <a:gd name="connsiteX7" fmla="*/ 93061 w 630798"/>
                <a:gd name="connsiteY7" fmla="*/ 898277 h 1303745"/>
                <a:gd name="connsiteX8" fmla="*/ 93062 w 630798"/>
                <a:gd name="connsiteY8" fmla="*/ 60910 h 1303745"/>
                <a:gd name="connsiteX0" fmla="*/ 208749 w 746485"/>
                <a:gd name="connsiteY0" fmla="*/ 60910 h 1277240"/>
                <a:gd name="connsiteX1" fmla="*/ 375677 w 746485"/>
                <a:gd name="connsiteY1" fmla="*/ 0 h 1277240"/>
                <a:gd name="connsiteX2" fmla="*/ 672322 w 746485"/>
                <a:gd name="connsiteY2" fmla="*/ 0 h 1277240"/>
                <a:gd name="connsiteX3" fmla="*/ 746485 w 746485"/>
                <a:gd name="connsiteY3" fmla="*/ 74163 h 1277240"/>
                <a:gd name="connsiteX4" fmla="*/ 746485 w 746485"/>
                <a:gd name="connsiteY4" fmla="*/ 1203077 h 1277240"/>
                <a:gd name="connsiteX5" fmla="*/ 672322 w 746485"/>
                <a:gd name="connsiteY5" fmla="*/ 1277240 h 1277240"/>
                <a:gd name="connsiteX6" fmla="*/ 4616 w 746485"/>
                <a:gd name="connsiteY6" fmla="*/ 1263988 h 1277240"/>
                <a:gd name="connsiteX7" fmla="*/ 208748 w 746485"/>
                <a:gd name="connsiteY7" fmla="*/ 898277 h 1277240"/>
                <a:gd name="connsiteX8" fmla="*/ 208749 w 746485"/>
                <a:gd name="connsiteY8" fmla="*/ 60910 h 1277240"/>
                <a:gd name="connsiteX0" fmla="*/ 131135 w 668871"/>
                <a:gd name="connsiteY0" fmla="*/ 60910 h 1303744"/>
                <a:gd name="connsiteX1" fmla="*/ 298063 w 668871"/>
                <a:gd name="connsiteY1" fmla="*/ 0 h 1303744"/>
                <a:gd name="connsiteX2" fmla="*/ 594708 w 668871"/>
                <a:gd name="connsiteY2" fmla="*/ 0 h 1303744"/>
                <a:gd name="connsiteX3" fmla="*/ 668871 w 668871"/>
                <a:gd name="connsiteY3" fmla="*/ 74163 h 1303744"/>
                <a:gd name="connsiteX4" fmla="*/ 668871 w 668871"/>
                <a:gd name="connsiteY4" fmla="*/ 1203077 h 1303744"/>
                <a:gd name="connsiteX5" fmla="*/ 594708 w 668871"/>
                <a:gd name="connsiteY5" fmla="*/ 1277240 h 1303744"/>
                <a:gd name="connsiteX6" fmla="*/ 6515 w 668871"/>
                <a:gd name="connsiteY6" fmla="*/ 1303744 h 1303744"/>
                <a:gd name="connsiteX7" fmla="*/ 131134 w 668871"/>
                <a:gd name="connsiteY7" fmla="*/ 898277 h 1303744"/>
                <a:gd name="connsiteX8" fmla="*/ 131135 w 668871"/>
                <a:gd name="connsiteY8" fmla="*/ 60910 h 1303744"/>
                <a:gd name="connsiteX0" fmla="*/ 171529 w 709265"/>
                <a:gd name="connsiteY0" fmla="*/ 60910 h 1303744"/>
                <a:gd name="connsiteX1" fmla="*/ 338457 w 709265"/>
                <a:gd name="connsiteY1" fmla="*/ 0 h 1303744"/>
                <a:gd name="connsiteX2" fmla="*/ 635102 w 709265"/>
                <a:gd name="connsiteY2" fmla="*/ 0 h 1303744"/>
                <a:gd name="connsiteX3" fmla="*/ 709265 w 709265"/>
                <a:gd name="connsiteY3" fmla="*/ 74163 h 1303744"/>
                <a:gd name="connsiteX4" fmla="*/ 709265 w 709265"/>
                <a:gd name="connsiteY4" fmla="*/ 1203077 h 1303744"/>
                <a:gd name="connsiteX5" fmla="*/ 635102 w 709265"/>
                <a:gd name="connsiteY5" fmla="*/ 1277240 h 1303744"/>
                <a:gd name="connsiteX6" fmla="*/ 46909 w 709265"/>
                <a:gd name="connsiteY6" fmla="*/ 1303744 h 1303744"/>
                <a:gd name="connsiteX7" fmla="*/ 171528 w 709265"/>
                <a:gd name="connsiteY7" fmla="*/ 898277 h 1303744"/>
                <a:gd name="connsiteX8" fmla="*/ 171529 w 709265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55436 w 717792"/>
                <a:gd name="connsiteY6" fmla="*/ 1303744 h 1303744"/>
                <a:gd name="connsiteX7" fmla="*/ 180055 w 717792"/>
                <a:gd name="connsiteY7" fmla="*/ 898277 h 1303744"/>
                <a:gd name="connsiteX8" fmla="*/ 180056 w 717792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271189 w 717792"/>
                <a:gd name="connsiteY6" fmla="*/ 1205759 h 1303744"/>
                <a:gd name="connsiteX7" fmla="*/ 55436 w 717792"/>
                <a:gd name="connsiteY7" fmla="*/ 1303744 h 1303744"/>
                <a:gd name="connsiteX8" fmla="*/ 180055 w 717792"/>
                <a:gd name="connsiteY8" fmla="*/ 898277 h 1303744"/>
                <a:gd name="connsiteX9" fmla="*/ 180056 w 717792"/>
                <a:gd name="connsiteY9" fmla="*/ 60910 h 1303744"/>
                <a:gd name="connsiteX0" fmla="*/ 180056 w 717792"/>
                <a:gd name="connsiteY0" fmla="*/ 60910 h 1349928"/>
                <a:gd name="connsiteX1" fmla="*/ 346984 w 717792"/>
                <a:gd name="connsiteY1" fmla="*/ 0 h 1349928"/>
                <a:gd name="connsiteX2" fmla="*/ 643629 w 717792"/>
                <a:gd name="connsiteY2" fmla="*/ 0 h 1349928"/>
                <a:gd name="connsiteX3" fmla="*/ 717792 w 717792"/>
                <a:gd name="connsiteY3" fmla="*/ 74163 h 1349928"/>
                <a:gd name="connsiteX4" fmla="*/ 717792 w 717792"/>
                <a:gd name="connsiteY4" fmla="*/ 1203077 h 1349928"/>
                <a:gd name="connsiteX5" fmla="*/ 643629 w 717792"/>
                <a:gd name="connsiteY5" fmla="*/ 1277240 h 1349928"/>
                <a:gd name="connsiteX6" fmla="*/ 271189 w 717792"/>
                <a:gd name="connsiteY6" fmla="*/ 1205759 h 1349928"/>
                <a:gd name="connsiteX7" fmla="*/ 55436 w 717792"/>
                <a:gd name="connsiteY7" fmla="*/ 1303744 h 1349928"/>
                <a:gd name="connsiteX8" fmla="*/ 180055 w 717792"/>
                <a:gd name="connsiteY8" fmla="*/ 898277 h 1349928"/>
                <a:gd name="connsiteX9" fmla="*/ 180056 w 717792"/>
                <a:gd name="connsiteY9" fmla="*/ 60910 h 1349928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271189 w 717792"/>
                <a:gd name="connsiteY6" fmla="*/ 1205759 h 1363372"/>
                <a:gd name="connsiteX7" fmla="*/ 55436 w 717792"/>
                <a:gd name="connsiteY7" fmla="*/ 1303744 h 1363372"/>
                <a:gd name="connsiteX8" fmla="*/ 180055 w 717792"/>
                <a:gd name="connsiteY8" fmla="*/ 898277 h 1363372"/>
                <a:gd name="connsiteX9" fmla="*/ 180056 w 717792"/>
                <a:gd name="connsiteY9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596004 w 717792"/>
                <a:gd name="connsiteY5" fmla="*/ 11867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8391 w 717792"/>
                <a:gd name="connsiteY5" fmla="*/ 12629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728389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95052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42665 w 879717"/>
                <a:gd name="connsiteY4" fmla="*/ 915247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80765 w 879717"/>
                <a:gd name="connsiteY4" fmla="*/ 900959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80254"/>
                <a:gd name="connsiteY0" fmla="*/ 60910 h 1363372"/>
                <a:gd name="connsiteX1" fmla="*/ 346984 w 880254"/>
                <a:gd name="connsiteY1" fmla="*/ 0 h 1363372"/>
                <a:gd name="connsiteX2" fmla="*/ 643629 w 880254"/>
                <a:gd name="connsiteY2" fmla="*/ 0 h 1363372"/>
                <a:gd name="connsiteX3" fmla="*/ 717792 w 880254"/>
                <a:gd name="connsiteY3" fmla="*/ 74163 h 1363372"/>
                <a:gd name="connsiteX4" fmla="*/ 680765 w 880254"/>
                <a:gd name="connsiteY4" fmla="*/ 900959 h 1363372"/>
                <a:gd name="connsiteX5" fmla="*/ 879717 w 880254"/>
                <a:gd name="connsiteY5" fmla="*/ 1269752 h 1363372"/>
                <a:gd name="connsiteX6" fmla="*/ 648391 w 880254"/>
                <a:gd name="connsiteY6" fmla="*/ 1262952 h 1363372"/>
                <a:gd name="connsiteX7" fmla="*/ 423589 w 880254"/>
                <a:gd name="connsiteY7" fmla="*/ 1353397 h 1363372"/>
                <a:gd name="connsiteX8" fmla="*/ 271189 w 880254"/>
                <a:gd name="connsiteY8" fmla="*/ 1205759 h 1363372"/>
                <a:gd name="connsiteX9" fmla="*/ 55436 w 880254"/>
                <a:gd name="connsiteY9" fmla="*/ 1303744 h 1363372"/>
                <a:gd name="connsiteX10" fmla="*/ 180055 w 880254"/>
                <a:gd name="connsiteY10" fmla="*/ 898277 h 1363372"/>
                <a:gd name="connsiteX11" fmla="*/ 180056 w 880254"/>
                <a:gd name="connsiteY11" fmla="*/ 60910 h 1363372"/>
                <a:gd name="connsiteX0" fmla="*/ 180056 w 930522"/>
                <a:gd name="connsiteY0" fmla="*/ 60910 h 1363372"/>
                <a:gd name="connsiteX1" fmla="*/ 346984 w 930522"/>
                <a:gd name="connsiteY1" fmla="*/ 0 h 1363372"/>
                <a:gd name="connsiteX2" fmla="*/ 643629 w 930522"/>
                <a:gd name="connsiteY2" fmla="*/ 0 h 1363372"/>
                <a:gd name="connsiteX3" fmla="*/ 717792 w 930522"/>
                <a:gd name="connsiteY3" fmla="*/ 74163 h 1363372"/>
                <a:gd name="connsiteX4" fmla="*/ 680765 w 930522"/>
                <a:gd name="connsiteY4" fmla="*/ 900959 h 1363372"/>
                <a:gd name="connsiteX5" fmla="*/ 879717 w 930522"/>
                <a:gd name="connsiteY5" fmla="*/ 1269752 h 1363372"/>
                <a:gd name="connsiteX6" fmla="*/ 648391 w 930522"/>
                <a:gd name="connsiteY6" fmla="*/ 1262952 h 1363372"/>
                <a:gd name="connsiteX7" fmla="*/ 423589 w 930522"/>
                <a:gd name="connsiteY7" fmla="*/ 1353397 h 1363372"/>
                <a:gd name="connsiteX8" fmla="*/ 271189 w 930522"/>
                <a:gd name="connsiteY8" fmla="*/ 1205759 h 1363372"/>
                <a:gd name="connsiteX9" fmla="*/ 55436 w 930522"/>
                <a:gd name="connsiteY9" fmla="*/ 1303744 h 1363372"/>
                <a:gd name="connsiteX10" fmla="*/ 180055 w 930522"/>
                <a:gd name="connsiteY10" fmla="*/ 898277 h 1363372"/>
                <a:gd name="connsiteX11" fmla="*/ 180056 w 930522"/>
                <a:gd name="connsiteY11" fmla="*/ 60910 h 1363372"/>
                <a:gd name="connsiteX0" fmla="*/ 180056 w 930522"/>
                <a:gd name="connsiteY0" fmla="*/ 60910 h 1386917"/>
                <a:gd name="connsiteX1" fmla="*/ 346984 w 930522"/>
                <a:gd name="connsiteY1" fmla="*/ 0 h 1386917"/>
                <a:gd name="connsiteX2" fmla="*/ 643629 w 930522"/>
                <a:gd name="connsiteY2" fmla="*/ 0 h 1386917"/>
                <a:gd name="connsiteX3" fmla="*/ 717792 w 930522"/>
                <a:gd name="connsiteY3" fmla="*/ 74163 h 1386917"/>
                <a:gd name="connsiteX4" fmla="*/ 680765 w 930522"/>
                <a:gd name="connsiteY4" fmla="*/ 900959 h 1386917"/>
                <a:gd name="connsiteX5" fmla="*/ 879717 w 930522"/>
                <a:gd name="connsiteY5" fmla="*/ 1269752 h 1386917"/>
                <a:gd name="connsiteX6" fmla="*/ 648391 w 930522"/>
                <a:gd name="connsiteY6" fmla="*/ 1262952 h 1386917"/>
                <a:gd name="connsiteX7" fmla="*/ 423589 w 930522"/>
                <a:gd name="connsiteY7" fmla="*/ 1353397 h 1386917"/>
                <a:gd name="connsiteX8" fmla="*/ 285477 w 930522"/>
                <a:gd name="connsiteY8" fmla="*/ 1243859 h 1386917"/>
                <a:gd name="connsiteX9" fmla="*/ 55436 w 930522"/>
                <a:gd name="connsiteY9" fmla="*/ 1303744 h 1386917"/>
                <a:gd name="connsiteX10" fmla="*/ 180055 w 930522"/>
                <a:gd name="connsiteY10" fmla="*/ 898277 h 1386917"/>
                <a:gd name="connsiteX11" fmla="*/ 180056 w 930522"/>
                <a:gd name="connsiteY11" fmla="*/ 60910 h 1386917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1020355"/>
                <a:gd name="connsiteY0" fmla="*/ 67867 h 1366182"/>
                <a:gd name="connsiteX1" fmla="*/ 346984 w 1020355"/>
                <a:gd name="connsiteY1" fmla="*/ 6957 h 1366182"/>
                <a:gd name="connsiteX2" fmla="*/ 643629 w 1020355"/>
                <a:gd name="connsiteY2" fmla="*/ 6957 h 1366182"/>
                <a:gd name="connsiteX3" fmla="*/ 1017830 w 1020355"/>
                <a:gd name="connsiteY3" fmla="*/ 23970 h 1366182"/>
                <a:gd name="connsiteX4" fmla="*/ 680765 w 1020355"/>
                <a:gd name="connsiteY4" fmla="*/ 907916 h 1366182"/>
                <a:gd name="connsiteX5" fmla="*/ 879717 w 1020355"/>
                <a:gd name="connsiteY5" fmla="*/ 1276709 h 1366182"/>
                <a:gd name="connsiteX6" fmla="*/ 638866 w 1020355"/>
                <a:gd name="connsiteY6" fmla="*/ 1269909 h 1366182"/>
                <a:gd name="connsiteX7" fmla="*/ 423589 w 1020355"/>
                <a:gd name="connsiteY7" fmla="*/ 1360354 h 1366182"/>
                <a:gd name="connsiteX8" fmla="*/ 285477 w 1020355"/>
                <a:gd name="connsiteY8" fmla="*/ 1250816 h 1366182"/>
                <a:gd name="connsiteX9" fmla="*/ 55436 w 1020355"/>
                <a:gd name="connsiteY9" fmla="*/ 1310701 h 1366182"/>
                <a:gd name="connsiteX10" fmla="*/ 180055 w 1020355"/>
                <a:gd name="connsiteY10" fmla="*/ 905234 h 1366182"/>
                <a:gd name="connsiteX11" fmla="*/ 180056 w 1020355"/>
                <a:gd name="connsiteY11" fmla="*/ 67867 h 1366182"/>
                <a:gd name="connsiteX0" fmla="*/ 180056 w 1021425"/>
                <a:gd name="connsiteY0" fmla="*/ 6786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80056 w 1021425"/>
                <a:gd name="connsiteY11" fmla="*/ 67867 h 1366182"/>
                <a:gd name="connsiteX0" fmla="*/ 156243 w 1021425"/>
                <a:gd name="connsiteY0" fmla="*/ 4881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56243 w 1021425"/>
                <a:gd name="connsiteY11" fmla="*/ 48817 h 1366182"/>
                <a:gd name="connsiteX0" fmla="*/ 156243 w 1021425"/>
                <a:gd name="connsiteY0" fmla="*/ 48817 h 1367662"/>
                <a:gd name="connsiteX1" fmla="*/ 346984 w 1021425"/>
                <a:gd name="connsiteY1" fmla="*/ 6957 h 1367662"/>
                <a:gd name="connsiteX2" fmla="*/ 643629 w 1021425"/>
                <a:gd name="connsiteY2" fmla="*/ 6957 h 1367662"/>
                <a:gd name="connsiteX3" fmla="*/ 1017830 w 1021425"/>
                <a:gd name="connsiteY3" fmla="*/ 23970 h 1367662"/>
                <a:gd name="connsiteX4" fmla="*/ 680765 w 1021425"/>
                <a:gd name="connsiteY4" fmla="*/ 907916 h 1367662"/>
                <a:gd name="connsiteX5" fmla="*/ 879717 w 1021425"/>
                <a:gd name="connsiteY5" fmla="*/ 1276709 h 1367662"/>
                <a:gd name="connsiteX6" fmla="*/ 638866 w 1021425"/>
                <a:gd name="connsiteY6" fmla="*/ 1269909 h 1367662"/>
                <a:gd name="connsiteX7" fmla="*/ 423589 w 1021425"/>
                <a:gd name="connsiteY7" fmla="*/ 1360354 h 1367662"/>
                <a:gd name="connsiteX8" fmla="*/ 55436 w 1021425"/>
                <a:gd name="connsiteY8" fmla="*/ 1310701 h 1367662"/>
                <a:gd name="connsiteX9" fmla="*/ 180055 w 1021425"/>
                <a:gd name="connsiteY9" fmla="*/ 905234 h 1367662"/>
                <a:gd name="connsiteX10" fmla="*/ 156243 w 1021425"/>
                <a:gd name="connsiteY10" fmla="*/ 48817 h 1367662"/>
                <a:gd name="connsiteX0" fmla="*/ 156243 w 1021425"/>
                <a:gd name="connsiteY0" fmla="*/ 48817 h 1367662"/>
                <a:gd name="connsiteX1" fmla="*/ 346984 w 1021425"/>
                <a:gd name="connsiteY1" fmla="*/ 6957 h 1367662"/>
                <a:gd name="connsiteX2" fmla="*/ 643629 w 1021425"/>
                <a:gd name="connsiteY2" fmla="*/ 6957 h 1367662"/>
                <a:gd name="connsiteX3" fmla="*/ 1017830 w 1021425"/>
                <a:gd name="connsiteY3" fmla="*/ 23970 h 1367662"/>
                <a:gd name="connsiteX4" fmla="*/ 680765 w 1021425"/>
                <a:gd name="connsiteY4" fmla="*/ 907916 h 1367662"/>
                <a:gd name="connsiteX5" fmla="*/ 879717 w 1021425"/>
                <a:gd name="connsiteY5" fmla="*/ 1276709 h 1367662"/>
                <a:gd name="connsiteX6" fmla="*/ 423589 w 1021425"/>
                <a:gd name="connsiteY6" fmla="*/ 1360354 h 1367662"/>
                <a:gd name="connsiteX7" fmla="*/ 55436 w 1021425"/>
                <a:gd name="connsiteY7" fmla="*/ 1310701 h 1367662"/>
                <a:gd name="connsiteX8" fmla="*/ 180055 w 1021425"/>
                <a:gd name="connsiteY8" fmla="*/ 905234 h 1367662"/>
                <a:gd name="connsiteX9" fmla="*/ 156243 w 1021425"/>
                <a:gd name="connsiteY9" fmla="*/ 48817 h 1367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1425" h="1367662">
                  <a:moveTo>
                    <a:pt x="156243" y="48817"/>
                  </a:moveTo>
                  <a:cubicBezTo>
                    <a:pt x="156243" y="7858"/>
                    <a:pt x="306025" y="6957"/>
                    <a:pt x="346984" y="6957"/>
                  </a:cubicBezTo>
                  <a:lnTo>
                    <a:pt x="643629" y="6957"/>
                  </a:lnTo>
                  <a:cubicBezTo>
                    <a:pt x="684588" y="6957"/>
                    <a:pt x="1017830" y="-16989"/>
                    <a:pt x="1017830" y="23970"/>
                  </a:cubicBezTo>
                  <a:cubicBezTo>
                    <a:pt x="1056287" y="296394"/>
                    <a:pt x="775658" y="621204"/>
                    <a:pt x="680765" y="907916"/>
                  </a:cubicBezTo>
                  <a:cubicBezTo>
                    <a:pt x="1013782" y="1045134"/>
                    <a:pt x="937225" y="1196641"/>
                    <a:pt x="879717" y="1276709"/>
                  </a:cubicBezTo>
                  <a:cubicBezTo>
                    <a:pt x="836854" y="1352115"/>
                    <a:pt x="560969" y="1354689"/>
                    <a:pt x="423589" y="1360354"/>
                  </a:cubicBezTo>
                  <a:cubicBezTo>
                    <a:pt x="326351" y="1367153"/>
                    <a:pt x="96025" y="1386554"/>
                    <a:pt x="55436" y="1310701"/>
                  </a:cubicBezTo>
                  <a:cubicBezTo>
                    <a:pt x="-99823" y="1172589"/>
                    <a:pt x="113380" y="946193"/>
                    <a:pt x="180055" y="905234"/>
                  </a:cubicBezTo>
                  <a:cubicBezTo>
                    <a:pt x="180055" y="528929"/>
                    <a:pt x="156243" y="425122"/>
                    <a:pt x="156243" y="48817"/>
                  </a:cubicBezTo>
                  <a:close/>
                </a:path>
              </a:pathLst>
            </a:custGeom>
            <a:solidFill>
              <a:srgbClr val="FFA31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: Rounded Corners 35">
              <a:extLst>
                <a:ext uri="{FF2B5EF4-FFF2-40B4-BE49-F238E27FC236}">
                  <a16:creationId xmlns:a16="http://schemas.microsoft.com/office/drawing/2014/main" id="{C6A57F0A-5B3C-34B6-7804-D811E0A2B381}"/>
                </a:ext>
              </a:extLst>
            </p:cNvPr>
            <p:cNvSpPr/>
            <p:nvPr/>
          </p:nvSpPr>
          <p:spPr>
            <a:xfrm rot="435764" flipH="1">
              <a:off x="3812551" y="3822364"/>
              <a:ext cx="898018" cy="649626"/>
            </a:xfrm>
            <a:prstGeom prst="ellipse">
              <a:avLst/>
            </a:prstGeom>
            <a:solidFill>
              <a:srgbClr val="FFA316"/>
            </a:solidFill>
            <a:ln w="12700" cap="flat" cmpd="sng" algn="ctr">
              <a:solidFill>
                <a:srgbClr val="FFA31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: Rounded Corners 35">
              <a:extLst>
                <a:ext uri="{FF2B5EF4-FFF2-40B4-BE49-F238E27FC236}">
                  <a16:creationId xmlns:a16="http://schemas.microsoft.com/office/drawing/2014/main" id="{8EEE99C5-22A2-1515-F19F-DFE5EA52EF5C}"/>
                </a:ext>
              </a:extLst>
            </p:cNvPr>
            <p:cNvSpPr/>
            <p:nvPr/>
          </p:nvSpPr>
          <p:spPr>
            <a:xfrm rot="21164236">
              <a:off x="5070694" y="3889407"/>
              <a:ext cx="898018" cy="649626"/>
            </a:xfrm>
            <a:prstGeom prst="ellipse">
              <a:avLst/>
            </a:prstGeom>
            <a:solidFill>
              <a:srgbClr val="FFA316"/>
            </a:solidFill>
            <a:ln w="12700" cap="flat" cmpd="sng" algn="ctr">
              <a:solidFill>
                <a:srgbClr val="FFA31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716429C-A39D-2287-D2D0-1D7FA2331EC5}"/>
                </a:ext>
              </a:extLst>
            </p:cNvPr>
            <p:cNvSpPr/>
            <p:nvPr/>
          </p:nvSpPr>
          <p:spPr>
            <a:xfrm rot="17447514" flipH="1">
              <a:off x="3947471" y="5180690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2C60675-AB3A-2645-42C7-64607A301829}"/>
                </a:ext>
              </a:extLst>
            </p:cNvPr>
            <p:cNvSpPr/>
            <p:nvPr/>
          </p:nvSpPr>
          <p:spPr>
            <a:xfrm rot="17447514" flipH="1">
              <a:off x="4152501" y="5192268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025F40B-E510-3B5B-5838-CF4D60BBF50F}"/>
                </a:ext>
              </a:extLst>
            </p:cNvPr>
            <p:cNvSpPr/>
            <p:nvPr/>
          </p:nvSpPr>
          <p:spPr>
            <a:xfrm rot="17447514" flipH="1">
              <a:off x="4363244" y="5199980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D9186B3-D16A-A46C-1170-D52978E8A78E}"/>
                </a:ext>
              </a:extLst>
            </p:cNvPr>
            <p:cNvSpPr/>
            <p:nvPr/>
          </p:nvSpPr>
          <p:spPr>
            <a:xfrm rot="20385754" flipH="1">
              <a:off x="3223929" y="5164206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3DC3D33-659C-D76B-76AD-21B35077E9B3}"/>
                </a:ext>
              </a:extLst>
            </p:cNvPr>
            <p:cNvSpPr/>
            <p:nvPr/>
          </p:nvSpPr>
          <p:spPr>
            <a:xfrm rot="20385754" flipH="1">
              <a:off x="3377918" y="5227230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1E206D8-EE06-83B0-5D14-CA8498D81A5A}"/>
                </a:ext>
              </a:extLst>
            </p:cNvPr>
            <p:cNvSpPr/>
            <p:nvPr/>
          </p:nvSpPr>
          <p:spPr>
            <a:xfrm rot="20385754" flipH="1">
              <a:off x="3533725" y="5281957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6E4E9B9-BF68-47A5-CB6E-8B8B303DF274}"/>
                </a:ext>
              </a:extLst>
            </p:cNvPr>
            <p:cNvSpPr/>
            <p:nvPr/>
          </p:nvSpPr>
          <p:spPr>
            <a:xfrm rot="4152486">
              <a:off x="5407047" y="5192268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8E5A4CC-43D2-CB1D-CCE4-9A9ED8372CC5}"/>
                </a:ext>
              </a:extLst>
            </p:cNvPr>
            <p:cNvSpPr/>
            <p:nvPr/>
          </p:nvSpPr>
          <p:spPr>
            <a:xfrm rot="4152486">
              <a:off x="5218674" y="5192268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011931F-504E-C851-8980-5F3E816F6F73}"/>
                </a:ext>
              </a:extLst>
            </p:cNvPr>
            <p:cNvSpPr/>
            <p:nvPr/>
          </p:nvSpPr>
          <p:spPr>
            <a:xfrm rot="4152486">
              <a:off x="5030296" y="5220996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64BC446-EDAA-B90D-CB3B-77B696C773D0}"/>
                </a:ext>
              </a:extLst>
            </p:cNvPr>
            <p:cNvSpPr/>
            <p:nvPr/>
          </p:nvSpPr>
          <p:spPr>
            <a:xfrm rot="1482444">
              <a:off x="6152448" y="5235916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E533E63-D386-61FF-82C6-8CEAFA1AD253}"/>
                </a:ext>
              </a:extLst>
            </p:cNvPr>
            <p:cNvSpPr/>
            <p:nvPr/>
          </p:nvSpPr>
          <p:spPr>
            <a:xfrm rot="1482444">
              <a:off x="6012248" y="5292499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95173FF-67C5-5B54-E314-13A94C2CFEC5}"/>
                </a:ext>
              </a:extLst>
            </p:cNvPr>
            <p:cNvSpPr/>
            <p:nvPr/>
          </p:nvSpPr>
          <p:spPr>
            <a:xfrm rot="1482444">
              <a:off x="5844249" y="5334482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5" name="ttsMP3.com_VoiceText_2025-1-21_0-17-40">
            <a:hlinkClick r:id="" action="ppaction://media"/>
            <a:extLst>
              <a:ext uri="{FF2B5EF4-FFF2-40B4-BE49-F238E27FC236}">
                <a16:creationId xmlns:a16="http://schemas.microsoft.com/office/drawing/2014/main" id="{331CB975-45C4-F46E-E690-BEF9E375A36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7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968" fill="hold"/>
                                        <p:tgtEl>
                                          <p:spTgt spid="7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5A548140-8884-111B-0769-A9359A0ABCDB}"/>
              </a:ext>
            </a:extLst>
          </p:cNvPr>
          <p:cNvSpPr txBox="1"/>
          <p:nvPr/>
        </p:nvSpPr>
        <p:spPr>
          <a:xfrm>
            <a:off x="737960" y="1509519"/>
            <a:ext cx="585277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L</a:t>
            </a:r>
            <a:r>
              <a:rPr kumimoji="0" lang="en-US" sz="1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eaf</a:t>
            </a:r>
            <a:endParaRPr kumimoji="0" lang="en-US" sz="180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1096C9B-05D3-03A8-4046-80F02EF7555D}"/>
              </a:ext>
            </a:extLst>
          </p:cNvPr>
          <p:cNvGrpSpPr/>
          <p:nvPr/>
        </p:nvGrpSpPr>
        <p:grpSpPr>
          <a:xfrm>
            <a:off x="497157" y="4389725"/>
            <a:ext cx="4702095" cy="6725681"/>
            <a:chOff x="837111" y="-184137"/>
            <a:chExt cx="4702095" cy="6725681"/>
          </a:xfrm>
        </p:grpSpPr>
        <p:sp>
          <p:nvSpPr>
            <p:cNvPr id="36" name="Rectangle 56">
              <a:extLst>
                <a:ext uri="{FF2B5EF4-FFF2-40B4-BE49-F238E27FC236}">
                  <a16:creationId xmlns:a16="http://schemas.microsoft.com/office/drawing/2014/main" id="{F0D1CE1D-E569-65F9-BB9F-4CBC083F872F}"/>
                </a:ext>
              </a:extLst>
            </p:cNvPr>
            <p:cNvSpPr/>
            <p:nvPr/>
          </p:nvSpPr>
          <p:spPr>
            <a:xfrm rot="3221422">
              <a:off x="-116009" y="1620644"/>
              <a:ext cx="6725681" cy="3116120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70AD47">
                <a:lumMod val="60000"/>
                <a:lumOff val="4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362ECB-AB05-6251-67FF-33B59B452CDF}"/>
                </a:ext>
              </a:extLst>
            </p:cNvPr>
            <p:cNvCxnSpPr>
              <a:stCxn id="36" idx="1"/>
              <a:endCxn id="36" idx="0"/>
            </p:cNvCxnSpPr>
            <p:nvPr/>
          </p:nvCxnSpPr>
          <p:spPr>
            <a:xfrm flipH="1" flipV="1">
              <a:off x="837111" y="776298"/>
              <a:ext cx="4702095" cy="4891042"/>
            </a:xfrm>
            <a:prstGeom prst="line">
              <a:avLst/>
            </a:pr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</p:cxn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91B1C35-FA29-8708-03BB-CA9296318243}"/>
                </a:ext>
              </a:extLst>
            </p:cNvPr>
            <p:cNvSpPr/>
            <p:nvPr/>
          </p:nvSpPr>
          <p:spPr>
            <a:xfrm>
              <a:off x="2690893" y="1516742"/>
              <a:ext cx="276679" cy="1192893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8DEA7A0-F005-ED34-A58F-8254B7D4605E}"/>
                </a:ext>
              </a:extLst>
            </p:cNvPr>
            <p:cNvSpPr/>
            <p:nvPr/>
          </p:nvSpPr>
          <p:spPr>
            <a:xfrm>
              <a:off x="3454488" y="2011454"/>
              <a:ext cx="345440" cy="1489354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9AE2FB8-EDF7-B11E-FA68-F18DB221DD0B}"/>
                </a:ext>
              </a:extLst>
            </p:cNvPr>
            <p:cNvSpPr/>
            <p:nvPr/>
          </p:nvSpPr>
          <p:spPr>
            <a:xfrm>
              <a:off x="4261845" y="2857050"/>
              <a:ext cx="345440" cy="1489354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87CB059-5E63-7FF7-469C-2BF4D528A0A1}"/>
                </a:ext>
              </a:extLst>
            </p:cNvPr>
            <p:cNvSpPr/>
            <p:nvPr/>
          </p:nvSpPr>
          <p:spPr>
            <a:xfrm rot="16200000" flipH="1">
              <a:off x="3858043" y="4288564"/>
              <a:ext cx="345440" cy="1489354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B2CB085-386D-8099-308D-6E958D3356A5}"/>
                </a:ext>
              </a:extLst>
            </p:cNvPr>
            <p:cNvSpPr/>
            <p:nvPr/>
          </p:nvSpPr>
          <p:spPr>
            <a:xfrm rot="16200000" flipH="1">
              <a:off x="2977338" y="3392240"/>
              <a:ext cx="345440" cy="1489354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7D9EDFB-110B-BB15-DBA3-0580F4F541CB}"/>
                </a:ext>
              </a:extLst>
            </p:cNvPr>
            <p:cNvSpPr/>
            <p:nvPr/>
          </p:nvSpPr>
          <p:spPr>
            <a:xfrm rot="16200000" flipH="1">
              <a:off x="2321103" y="2662758"/>
              <a:ext cx="296461" cy="1278183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AF97FEB-3520-56D9-1079-F4DA3DA2169F}"/>
                </a:ext>
              </a:extLst>
            </p:cNvPr>
            <p:cNvSpPr/>
            <p:nvPr/>
          </p:nvSpPr>
          <p:spPr>
            <a:xfrm rot="16200000" flipH="1">
              <a:off x="1767427" y="1990437"/>
              <a:ext cx="214482" cy="924733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83F513F-55AD-2D31-A443-ADDB65E44D91}"/>
                </a:ext>
              </a:extLst>
            </p:cNvPr>
            <p:cNvSpPr/>
            <p:nvPr/>
          </p:nvSpPr>
          <p:spPr>
            <a:xfrm rot="21415480">
              <a:off x="1871886" y="1254034"/>
              <a:ext cx="141149" cy="608561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826F45E-194F-21DC-F83F-956EC94EBE56}"/>
                </a:ext>
              </a:extLst>
            </p:cNvPr>
            <p:cNvSpPr/>
            <p:nvPr/>
          </p:nvSpPr>
          <p:spPr>
            <a:xfrm rot="17413761" flipH="1">
              <a:off x="1196775" y="1212461"/>
              <a:ext cx="141149" cy="608561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C0A35A9-21A6-BCD5-99F2-2DDBD48900D8}"/>
                </a:ext>
              </a:extLst>
            </p:cNvPr>
            <p:cNvSpPr/>
            <p:nvPr/>
          </p:nvSpPr>
          <p:spPr>
            <a:xfrm rot="20533400">
              <a:off x="1283067" y="908007"/>
              <a:ext cx="85952" cy="370582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A63B1BC-FE29-F93E-A256-4C6C7A578EC8}"/>
              </a:ext>
            </a:extLst>
          </p:cNvPr>
          <p:cNvGrpSpPr/>
          <p:nvPr/>
        </p:nvGrpSpPr>
        <p:grpSpPr>
          <a:xfrm>
            <a:off x="2310934" y="3782097"/>
            <a:ext cx="1923805" cy="2751731"/>
            <a:chOff x="837111" y="-184137"/>
            <a:chExt cx="4702095" cy="6725681"/>
          </a:xfrm>
        </p:grpSpPr>
        <p:sp>
          <p:nvSpPr>
            <p:cNvPr id="49" name="Rectangle 56">
              <a:extLst>
                <a:ext uri="{FF2B5EF4-FFF2-40B4-BE49-F238E27FC236}">
                  <a16:creationId xmlns:a16="http://schemas.microsoft.com/office/drawing/2014/main" id="{D2CA27D8-0700-152C-AF40-6EBEC4D13DF6}"/>
                </a:ext>
              </a:extLst>
            </p:cNvPr>
            <p:cNvSpPr/>
            <p:nvPr/>
          </p:nvSpPr>
          <p:spPr>
            <a:xfrm rot="3221422">
              <a:off x="-116009" y="1620644"/>
              <a:ext cx="6725681" cy="3116120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FFC000">
                <a:lumMod val="60000"/>
                <a:lumOff val="4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B6AA150-C739-7483-5AE9-33F0BB184DA3}"/>
                </a:ext>
              </a:extLst>
            </p:cNvPr>
            <p:cNvCxnSpPr>
              <a:stCxn id="49" idx="1"/>
              <a:endCxn id="49" idx="0"/>
            </p:cNvCxnSpPr>
            <p:nvPr/>
          </p:nvCxnSpPr>
          <p:spPr>
            <a:xfrm flipH="1" flipV="1">
              <a:off x="837111" y="776298"/>
              <a:ext cx="4702095" cy="4891042"/>
            </a:xfrm>
            <a:prstGeom prst="line">
              <a:avLst/>
            </a:prstGeom>
            <a:noFill/>
            <a:ln w="1905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3C91428-F200-0476-94F5-BA126388DBB7}"/>
                </a:ext>
              </a:extLst>
            </p:cNvPr>
            <p:cNvSpPr/>
            <p:nvPr/>
          </p:nvSpPr>
          <p:spPr>
            <a:xfrm>
              <a:off x="2690893" y="1516742"/>
              <a:ext cx="276679" cy="1192893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F0CB487-C108-96A6-7237-809754426D8B}"/>
                </a:ext>
              </a:extLst>
            </p:cNvPr>
            <p:cNvSpPr/>
            <p:nvPr/>
          </p:nvSpPr>
          <p:spPr>
            <a:xfrm>
              <a:off x="3454488" y="2011454"/>
              <a:ext cx="345440" cy="1489354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4BAB0E6-2374-B677-72D6-189413D06787}"/>
                </a:ext>
              </a:extLst>
            </p:cNvPr>
            <p:cNvSpPr/>
            <p:nvPr/>
          </p:nvSpPr>
          <p:spPr>
            <a:xfrm>
              <a:off x="4261845" y="2857050"/>
              <a:ext cx="345440" cy="1489354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AC59852-F60C-8178-109A-CA02D622F81B}"/>
                </a:ext>
              </a:extLst>
            </p:cNvPr>
            <p:cNvSpPr/>
            <p:nvPr/>
          </p:nvSpPr>
          <p:spPr>
            <a:xfrm rot="16200000" flipH="1">
              <a:off x="3858043" y="4288564"/>
              <a:ext cx="345440" cy="1489354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20C4994-A664-8777-BB1C-86494EA93193}"/>
                </a:ext>
              </a:extLst>
            </p:cNvPr>
            <p:cNvSpPr/>
            <p:nvPr/>
          </p:nvSpPr>
          <p:spPr>
            <a:xfrm rot="16200000" flipH="1">
              <a:off x="2977338" y="3392240"/>
              <a:ext cx="345440" cy="1489354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67FE091-5B9F-BF5D-8623-10F4C04BB61A}"/>
                </a:ext>
              </a:extLst>
            </p:cNvPr>
            <p:cNvSpPr/>
            <p:nvPr/>
          </p:nvSpPr>
          <p:spPr>
            <a:xfrm rot="16200000" flipH="1">
              <a:off x="2321103" y="2662758"/>
              <a:ext cx="296461" cy="1278183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7A90D9E-E1E5-366C-7F40-E3C0C2122450}"/>
                </a:ext>
              </a:extLst>
            </p:cNvPr>
            <p:cNvSpPr/>
            <p:nvPr/>
          </p:nvSpPr>
          <p:spPr>
            <a:xfrm rot="16200000" flipH="1">
              <a:off x="1767427" y="1990437"/>
              <a:ext cx="214482" cy="924733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B8D7E24-73AB-327F-57A3-582D925CBC5F}"/>
                </a:ext>
              </a:extLst>
            </p:cNvPr>
            <p:cNvSpPr/>
            <p:nvPr/>
          </p:nvSpPr>
          <p:spPr>
            <a:xfrm rot="21415480">
              <a:off x="1871886" y="1254034"/>
              <a:ext cx="141149" cy="608561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B584BE2-1F4F-DCAD-7E08-AA65660A7CF1}"/>
                </a:ext>
              </a:extLst>
            </p:cNvPr>
            <p:cNvSpPr/>
            <p:nvPr/>
          </p:nvSpPr>
          <p:spPr>
            <a:xfrm rot="17413761" flipH="1">
              <a:off x="1196775" y="1212461"/>
              <a:ext cx="141149" cy="608561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BE6F581-DD0A-679E-5320-8D4BB801CB19}"/>
                </a:ext>
              </a:extLst>
            </p:cNvPr>
            <p:cNvSpPr/>
            <p:nvPr/>
          </p:nvSpPr>
          <p:spPr>
            <a:xfrm rot="20533400">
              <a:off x="1283067" y="908007"/>
              <a:ext cx="85952" cy="370582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46DA7BC-8DA0-5D52-C5E2-4D699AC04470}"/>
              </a:ext>
            </a:extLst>
          </p:cNvPr>
          <p:cNvGrpSpPr/>
          <p:nvPr/>
        </p:nvGrpSpPr>
        <p:grpSpPr>
          <a:xfrm rot="5400000">
            <a:off x="4453552" y="3799736"/>
            <a:ext cx="1923805" cy="2751731"/>
            <a:chOff x="837111" y="-184137"/>
            <a:chExt cx="4702095" cy="6725681"/>
          </a:xfrm>
        </p:grpSpPr>
        <p:sp>
          <p:nvSpPr>
            <p:cNvPr id="62" name="Rectangle 56">
              <a:extLst>
                <a:ext uri="{FF2B5EF4-FFF2-40B4-BE49-F238E27FC236}">
                  <a16:creationId xmlns:a16="http://schemas.microsoft.com/office/drawing/2014/main" id="{CFF0CD19-B1D2-78E0-CD84-E1D0256782FF}"/>
                </a:ext>
              </a:extLst>
            </p:cNvPr>
            <p:cNvSpPr/>
            <p:nvPr/>
          </p:nvSpPr>
          <p:spPr>
            <a:xfrm rot="3221422">
              <a:off x="-116009" y="1620644"/>
              <a:ext cx="6725681" cy="3116120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ED7D31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2262D6D-092B-F00C-F2C7-33AF76309410}"/>
                </a:ext>
              </a:extLst>
            </p:cNvPr>
            <p:cNvCxnSpPr>
              <a:stCxn id="62" idx="1"/>
              <a:endCxn id="62" idx="0"/>
            </p:cNvCxnSpPr>
            <p:nvPr/>
          </p:nvCxnSpPr>
          <p:spPr>
            <a:xfrm flipH="1" flipV="1">
              <a:off x="837111" y="776298"/>
              <a:ext cx="4702095" cy="4891042"/>
            </a:xfrm>
            <a:prstGeom prst="line">
              <a:avLst/>
            </a:prstGeom>
            <a:noFill/>
            <a:ln w="19050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AF9D550-F079-38EF-5B38-20FA6C040284}"/>
                </a:ext>
              </a:extLst>
            </p:cNvPr>
            <p:cNvSpPr/>
            <p:nvPr/>
          </p:nvSpPr>
          <p:spPr>
            <a:xfrm>
              <a:off x="2690893" y="1516742"/>
              <a:ext cx="276679" cy="1192893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4640E8F-4E66-9028-6D30-B37FE94800AE}"/>
                </a:ext>
              </a:extLst>
            </p:cNvPr>
            <p:cNvSpPr/>
            <p:nvPr/>
          </p:nvSpPr>
          <p:spPr>
            <a:xfrm>
              <a:off x="3454488" y="2011454"/>
              <a:ext cx="345440" cy="1489354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0D55081-C13F-D1FA-5E2C-94D1F16A95EA}"/>
                </a:ext>
              </a:extLst>
            </p:cNvPr>
            <p:cNvSpPr/>
            <p:nvPr/>
          </p:nvSpPr>
          <p:spPr>
            <a:xfrm>
              <a:off x="4261845" y="2857050"/>
              <a:ext cx="345440" cy="1489354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6831545-79FA-0C4C-B166-FBDB7B943719}"/>
                </a:ext>
              </a:extLst>
            </p:cNvPr>
            <p:cNvSpPr/>
            <p:nvPr/>
          </p:nvSpPr>
          <p:spPr>
            <a:xfrm rot="16200000" flipH="1">
              <a:off x="3858043" y="4288564"/>
              <a:ext cx="345440" cy="1489354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13E83D9-7317-618B-BC44-66C27740B45F}"/>
                </a:ext>
              </a:extLst>
            </p:cNvPr>
            <p:cNvSpPr/>
            <p:nvPr/>
          </p:nvSpPr>
          <p:spPr>
            <a:xfrm rot="16200000" flipH="1">
              <a:off x="2977338" y="3392240"/>
              <a:ext cx="345440" cy="1489354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58F69A0-F966-4B38-C55E-F67DF003A146}"/>
                </a:ext>
              </a:extLst>
            </p:cNvPr>
            <p:cNvSpPr/>
            <p:nvPr/>
          </p:nvSpPr>
          <p:spPr>
            <a:xfrm rot="16200000" flipH="1">
              <a:off x="2321103" y="2662758"/>
              <a:ext cx="296461" cy="1278183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EEBA7AF-EE61-03A8-7E52-BE2924BF5555}"/>
                </a:ext>
              </a:extLst>
            </p:cNvPr>
            <p:cNvSpPr/>
            <p:nvPr/>
          </p:nvSpPr>
          <p:spPr>
            <a:xfrm rot="16200000" flipH="1">
              <a:off x="1767427" y="1990437"/>
              <a:ext cx="214482" cy="924733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78EDFC-2285-733E-2928-DAC6B9AAF29E}"/>
                </a:ext>
              </a:extLst>
            </p:cNvPr>
            <p:cNvSpPr/>
            <p:nvPr/>
          </p:nvSpPr>
          <p:spPr>
            <a:xfrm rot="21415480">
              <a:off x="1871886" y="1254034"/>
              <a:ext cx="141149" cy="608561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227BE2E-3485-C4DF-76A5-E27A239AF6E9}"/>
                </a:ext>
              </a:extLst>
            </p:cNvPr>
            <p:cNvSpPr/>
            <p:nvPr/>
          </p:nvSpPr>
          <p:spPr>
            <a:xfrm rot="17413761" flipH="1">
              <a:off x="1196775" y="1212461"/>
              <a:ext cx="141149" cy="608561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DE300E7-4689-A75F-A828-6C80FB70344B}"/>
                </a:ext>
              </a:extLst>
            </p:cNvPr>
            <p:cNvSpPr/>
            <p:nvPr/>
          </p:nvSpPr>
          <p:spPr>
            <a:xfrm rot="20533400">
              <a:off x="1283067" y="908007"/>
              <a:ext cx="85952" cy="370582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4" name="ttsMP3.com_VoiceText_2025-1-21_0-19-30">
            <a:hlinkClick r:id="" action="ppaction://media"/>
            <a:extLst>
              <a:ext uri="{FF2B5EF4-FFF2-40B4-BE49-F238E27FC236}">
                <a16:creationId xmlns:a16="http://schemas.microsoft.com/office/drawing/2014/main" id="{F1B3C11F-F95E-ACA3-5BB4-C6EB7401641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261811" y="637272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2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704" fill="hold"/>
                                        <p:tgtEl>
                                          <p:spTgt spid="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A0AADF2-02C5-455C-A546-FC72E4F0447D}"/>
              </a:ext>
            </a:extLst>
          </p:cNvPr>
          <p:cNvSpPr txBox="1"/>
          <p:nvPr/>
        </p:nvSpPr>
        <p:spPr>
          <a:xfrm>
            <a:off x="528970" y="1401830"/>
            <a:ext cx="6168359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L</a:t>
            </a: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amp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B0DD89-4F43-028B-679B-5E7DE274DB33}"/>
              </a:ext>
            </a:extLst>
          </p:cNvPr>
          <p:cNvGrpSpPr/>
          <p:nvPr/>
        </p:nvGrpSpPr>
        <p:grpSpPr>
          <a:xfrm>
            <a:off x="1513694" y="4126326"/>
            <a:ext cx="3830612" cy="5898490"/>
            <a:chOff x="4165600" y="488950"/>
            <a:chExt cx="3830612" cy="589849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9767FF-4227-7CCD-77E9-AA74DBD30A84}"/>
                </a:ext>
              </a:extLst>
            </p:cNvPr>
            <p:cNvSpPr/>
            <p:nvPr/>
          </p:nvSpPr>
          <p:spPr>
            <a:xfrm>
              <a:off x="6821020" y="3170699"/>
              <a:ext cx="95251" cy="1040789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D0D1B49-0E37-784C-FDE3-25ADC0CF5D3D}"/>
                </a:ext>
              </a:extLst>
            </p:cNvPr>
            <p:cNvSpPr/>
            <p:nvPr/>
          </p:nvSpPr>
          <p:spPr>
            <a:xfrm>
              <a:off x="6721731" y="4185911"/>
              <a:ext cx="286702" cy="286702"/>
            </a:xfrm>
            <a:custGeom>
              <a:avLst/>
              <a:gdLst>
                <a:gd name="connsiteX0" fmla="*/ 457200 w 914400"/>
                <a:gd name="connsiteY0" fmla="*/ 0 h 914400"/>
                <a:gd name="connsiteX1" fmla="*/ 914400 w 914400"/>
                <a:gd name="connsiteY1" fmla="*/ 457200 h 914400"/>
                <a:gd name="connsiteX2" fmla="*/ 457200 w 914400"/>
                <a:gd name="connsiteY2" fmla="*/ 914400 h 914400"/>
                <a:gd name="connsiteX3" fmla="*/ 0 w 914400"/>
                <a:gd name="connsiteY3" fmla="*/ 457200 h 914400"/>
                <a:gd name="connsiteX4" fmla="*/ 457200 w 914400"/>
                <a:gd name="connsiteY4" fmla="*/ 0 h 914400"/>
                <a:gd name="connsiteX5" fmla="*/ 457200 w 914400"/>
                <a:gd name="connsiteY5" fmla="*/ 155258 h 914400"/>
                <a:gd name="connsiteX6" fmla="*/ 155258 w 914400"/>
                <a:gd name="connsiteY6" fmla="*/ 457200 h 914400"/>
                <a:gd name="connsiteX7" fmla="*/ 457200 w 914400"/>
                <a:gd name="connsiteY7" fmla="*/ 759142 h 914400"/>
                <a:gd name="connsiteX8" fmla="*/ 759142 w 914400"/>
                <a:gd name="connsiteY8" fmla="*/ 457200 h 914400"/>
                <a:gd name="connsiteX9" fmla="*/ 457200 w 914400"/>
                <a:gd name="connsiteY9" fmla="*/ 15525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4400" h="914400"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  <a:moveTo>
                    <a:pt x="457200" y="155258"/>
                  </a:moveTo>
                  <a:cubicBezTo>
                    <a:pt x="290442" y="155258"/>
                    <a:pt x="155258" y="290442"/>
                    <a:pt x="155258" y="457200"/>
                  </a:cubicBezTo>
                  <a:cubicBezTo>
                    <a:pt x="155258" y="623958"/>
                    <a:pt x="290442" y="759142"/>
                    <a:pt x="457200" y="759142"/>
                  </a:cubicBezTo>
                  <a:cubicBezTo>
                    <a:pt x="623958" y="759142"/>
                    <a:pt x="759142" y="623958"/>
                    <a:pt x="759142" y="457200"/>
                  </a:cubicBezTo>
                  <a:cubicBezTo>
                    <a:pt x="759142" y="290442"/>
                    <a:pt x="623958" y="155258"/>
                    <a:pt x="457200" y="155258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FF9777-F859-863A-D223-D32A3B619D4D}"/>
                </a:ext>
              </a:extLst>
            </p:cNvPr>
            <p:cNvSpPr/>
            <p:nvPr/>
          </p:nvSpPr>
          <p:spPr>
            <a:xfrm>
              <a:off x="4176640" y="5548197"/>
              <a:ext cx="3729179" cy="839243"/>
            </a:xfrm>
            <a:prstGeom prst="ellipse">
              <a:avLst/>
            </a:prstGeom>
            <a:solidFill>
              <a:srgbClr val="A5A5A5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B6686C1-6055-E186-029B-1E5AD5D99FC7}"/>
                </a:ext>
              </a:extLst>
            </p:cNvPr>
            <p:cNvSpPr/>
            <p:nvPr/>
          </p:nvSpPr>
          <p:spPr>
            <a:xfrm>
              <a:off x="5519737" y="5751008"/>
              <a:ext cx="1042987" cy="326365"/>
            </a:xfrm>
            <a:prstGeom prst="ellipse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9B9D2F9-EA52-59FB-7424-E7FF095EA7EA}"/>
                </a:ext>
              </a:extLst>
            </p:cNvPr>
            <p:cNvSpPr/>
            <p:nvPr/>
          </p:nvSpPr>
          <p:spPr>
            <a:xfrm>
              <a:off x="5820556" y="2706060"/>
              <a:ext cx="444500" cy="3246405"/>
            </a:xfrm>
            <a:prstGeom prst="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D17E82A-E960-3997-1BD0-6F40AFD9D277}"/>
                </a:ext>
              </a:extLst>
            </p:cNvPr>
            <p:cNvSpPr/>
            <p:nvPr/>
          </p:nvSpPr>
          <p:spPr>
            <a:xfrm>
              <a:off x="5816287" y="5923385"/>
              <a:ext cx="506103" cy="91534"/>
            </a:xfrm>
            <a:prstGeom prst="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lowchart: Manual Operation 5">
              <a:extLst>
                <a:ext uri="{FF2B5EF4-FFF2-40B4-BE49-F238E27FC236}">
                  <a16:creationId xmlns:a16="http://schemas.microsoft.com/office/drawing/2014/main" id="{35AD91FC-3B89-A95D-C01D-0E82CCFCC0C0}"/>
                </a:ext>
              </a:extLst>
            </p:cNvPr>
            <p:cNvSpPr/>
            <p:nvPr/>
          </p:nvSpPr>
          <p:spPr>
            <a:xfrm flipV="1">
              <a:off x="4165600" y="736580"/>
              <a:ext cx="3830612" cy="260413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1183"/>
                <a:gd name="connsiteX1" fmla="*/ 10000 w 10000"/>
                <a:gd name="connsiteY1" fmla="*/ 0 h 11183"/>
                <a:gd name="connsiteX2" fmla="*/ 8000 w 10000"/>
                <a:gd name="connsiteY2" fmla="*/ 10000 h 11183"/>
                <a:gd name="connsiteX3" fmla="*/ 1867 w 10000"/>
                <a:gd name="connsiteY3" fmla="*/ 11183 h 11183"/>
                <a:gd name="connsiteX4" fmla="*/ 0 w 10000"/>
                <a:gd name="connsiteY4" fmla="*/ 0 h 11183"/>
                <a:gd name="connsiteX0" fmla="*/ 0 w 10000"/>
                <a:gd name="connsiteY0" fmla="*/ 0 h 11183"/>
                <a:gd name="connsiteX1" fmla="*/ 10000 w 10000"/>
                <a:gd name="connsiteY1" fmla="*/ 0 h 11183"/>
                <a:gd name="connsiteX2" fmla="*/ 7934 w 10000"/>
                <a:gd name="connsiteY2" fmla="*/ 11058 h 11183"/>
                <a:gd name="connsiteX3" fmla="*/ 1867 w 10000"/>
                <a:gd name="connsiteY3" fmla="*/ 11183 h 11183"/>
                <a:gd name="connsiteX4" fmla="*/ 0 w 10000"/>
                <a:gd name="connsiteY4" fmla="*/ 0 h 11183"/>
                <a:gd name="connsiteX0" fmla="*/ 0 w 10000"/>
                <a:gd name="connsiteY0" fmla="*/ 1134 h 12317"/>
                <a:gd name="connsiteX1" fmla="*/ 10000 w 10000"/>
                <a:gd name="connsiteY1" fmla="*/ 1134 h 12317"/>
                <a:gd name="connsiteX2" fmla="*/ 7934 w 10000"/>
                <a:gd name="connsiteY2" fmla="*/ 12192 h 12317"/>
                <a:gd name="connsiteX3" fmla="*/ 1867 w 10000"/>
                <a:gd name="connsiteY3" fmla="*/ 12317 h 12317"/>
                <a:gd name="connsiteX4" fmla="*/ 0 w 10000"/>
                <a:gd name="connsiteY4" fmla="*/ 1134 h 12317"/>
                <a:gd name="connsiteX0" fmla="*/ 0 w 10000"/>
                <a:gd name="connsiteY0" fmla="*/ 1583 h 12766"/>
                <a:gd name="connsiteX1" fmla="*/ 10000 w 10000"/>
                <a:gd name="connsiteY1" fmla="*/ 1583 h 12766"/>
                <a:gd name="connsiteX2" fmla="*/ 7934 w 10000"/>
                <a:gd name="connsiteY2" fmla="*/ 12641 h 12766"/>
                <a:gd name="connsiteX3" fmla="*/ 1867 w 10000"/>
                <a:gd name="connsiteY3" fmla="*/ 12766 h 12766"/>
                <a:gd name="connsiteX4" fmla="*/ 0 w 10000"/>
                <a:gd name="connsiteY4" fmla="*/ 1583 h 1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2766">
                  <a:moveTo>
                    <a:pt x="0" y="1583"/>
                  </a:moveTo>
                  <a:cubicBezTo>
                    <a:pt x="3167" y="-970"/>
                    <a:pt x="7231" y="-36"/>
                    <a:pt x="10000" y="1583"/>
                  </a:cubicBezTo>
                  <a:lnTo>
                    <a:pt x="7934" y="12641"/>
                  </a:lnTo>
                  <a:lnTo>
                    <a:pt x="1867" y="12766"/>
                  </a:lnTo>
                  <a:lnTo>
                    <a:pt x="0" y="1583"/>
                  </a:lnTo>
                  <a:close/>
                </a:path>
              </a:pathLst>
            </a:cu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C694652-D8B9-7184-FAE7-88C4061A97E7}"/>
                </a:ext>
              </a:extLst>
            </p:cNvPr>
            <p:cNvSpPr/>
            <p:nvPr/>
          </p:nvSpPr>
          <p:spPr>
            <a:xfrm>
              <a:off x="4889500" y="488950"/>
              <a:ext cx="2324100" cy="48895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7" name="ttsMP3.com_VoiceText_2025-1-21_0-26-20">
            <a:hlinkClick r:id="" action="ppaction://media"/>
            <a:extLst>
              <a:ext uri="{FF2B5EF4-FFF2-40B4-BE49-F238E27FC236}">
                <a16:creationId xmlns:a16="http://schemas.microsoft.com/office/drawing/2014/main" id="{724DFF20-BB1E-D9BB-5590-0DE6C59EBBB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7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944" fill="hold"/>
                                        <p:tgtEl>
                                          <p:spTgt spid="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64F4D8D3-45AD-EF7E-5CCE-4E78D8B37369}"/>
              </a:ext>
            </a:extLst>
          </p:cNvPr>
          <p:cNvGrpSpPr/>
          <p:nvPr/>
        </p:nvGrpSpPr>
        <p:grpSpPr>
          <a:xfrm>
            <a:off x="428144" y="870762"/>
            <a:ext cx="6232868" cy="4840914"/>
            <a:chOff x="1140312" y="1451588"/>
            <a:chExt cx="6232868" cy="484091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69CCE4A-4DE0-B4EE-3CBE-0F20F84A92D6}"/>
                </a:ext>
              </a:extLst>
            </p:cNvPr>
            <p:cNvGrpSpPr/>
            <p:nvPr/>
          </p:nvGrpSpPr>
          <p:grpSpPr>
            <a:xfrm>
              <a:off x="1140312" y="1451588"/>
              <a:ext cx="3515733" cy="4840914"/>
              <a:chOff x="2837324" y="-85736"/>
              <a:chExt cx="4095455" cy="5639150"/>
            </a:xfrm>
          </p:grpSpPr>
          <p:sp>
            <p:nvSpPr>
              <p:cNvPr id="38" name="Rectangle: Rounded Corners 36">
                <a:extLst>
                  <a:ext uri="{FF2B5EF4-FFF2-40B4-BE49-F238E27FC236}">
                    <a16:creationId xmlns:a16="http://schemas.microsoft.com/office/drawing/2014/main" id="{743850DE-8967-7665-0E15-6CA9121F9D9D}"/>
                  </a:ext>
                </a:extLst>
              </p:cNvPr>
              <p:cNvSpPr/>
              <p:nvPr/>
            </p:nvSpPr>
            <p:spPr>
              <a:xfrm>
                <a:off x="5631616" y="3973143"/>
                <a:ext cx="944982" cy="1580271"/>
              </a:xfrm>
              <a:custGeom>
                <a:avLst/>
                <a:gdLst>
                  <a:gd name="connsiteX0" fmla="*/ 0 w 440858"/>
                  <a:gd name="connsiteY0" fmla="*/ 73478 h 750754"/>
                  <a:gd name="connsiteX1" fmla="*/ 73478 w 440858"/>
                  <a:gd name="connsiteY1" fmla="*/ 0 h 750754"/>
                  <a:gd name="connsiteX2" fmla="*/ 367380 w 440858"/>
                  <a:gd name="connsiteY2" fmla="*/ 0 h 750754"/>
                  <a:gd name="connsiteX3" fmla="*/ 440858 w 440858"/>
                  <a:gd name="connsiteY3" fmla="*/ 73478 h 750754"/>
                  <a:gd name="connsiteX4" fmla="*/ 440858 w 440858"/>
                  <a:gd name="connsiteY4" fmla="*/ 677276 h 750754"/>
                  <a:gd name="connsiteX5" fmla="*/ 367380 w 440858"/>
                  <a:gd name="connsiteY5" fmla="*/ 750754 h 750754"/>
                  <a:gd name="connsiteX6" fmla="*/ 73478 w 440858"/>
                  <a:gd name="connsiteY6" fmla="*/ 750754 h 750754"/>
                  <a:gd name="connsiteX7" fmla="*/ 0 w 440858"/>
                  <a:gd name="connsiteY7" fmla="*/ 677276 h 750754"/>
                  <a:gd name="connsiteX8" fmla="*/ 0 w 440858"/>
                  <a:gd name="connsiteY8" fmla="*/ 73478 h 750754"/>
                  <a:gd name="connsiteX0" fmla="*/ 280987 w 721845"/>
                  <a:gd name="connsiteY0" fmla="*/ 73478 h 1005008"/>
                  <a:gd name="connsiteX1" fmla="*/ 354465 w 721845"/>
                  <a:gd name="connsiteY1" fmla="*/ 0 h 1005008"/>
                  <a:gd name="connsiteX2" fmla="*/ 648367 w 721845"/>
                  <a:gd name="connsiteY2" fmla="*/ 0 h 1005008"/>
                  <a:gd name="connsiteX3" fmla="*/ 721845 w 721845"/>
                  <a:gd name="connsiteY3" fmla="*/ 73478 h 1005008"/>
                  <a:gd name="connsiteX4" fmla="*/ 721845 w 721845"/>
                  <a:gd name="connsiteY4" fmla="*/ 677276 h 1005008"/>
                  <a:gd name="connsiteX5" fmla="*/ 648367 w 721845"/>
                  <a:gd name="connsiteY5" fmla="*/ 750754 h 1005008"/>
                  <a:gd name="connsiteX6" fmla="*/ 354465 w 721845"/>
                  <a:gd name="connsiteY6" fmla="*/ 750754 h 1005008"/>
                  <a:gd name="connsiteX7" fmla="*/ 0 w 721845"/>
                  <a:gd name="connsiteY7" fmla="*/ 1001126 h 1005008"/>
                  <a:gd name="connsiteX8" fmla="*/ 280987 w 721845"/>
                  <a:gd name="connsiteY8" fmla="*/ 73478 h 1005008"/>
                  <a:gd name="connsiteX0" fmla="*/ 280987 w 721845"/>
                  <a:gd name="connsiteY0" fmla="*/ 73478 h 1412742"/>
                  <a:gd name="connsiteX1" fmla="*/ 354465 w 721845"/>
                  <a:gd name="connsiteY1" fmla="*/ 0 h 1412742"/>
                  <a:gd name="connsiteX2" fmla="*/ 648367 w 721845"/>
                  <a:gd name="connsiteY2" fmla="*/ 0 h 1412742"/>
                  <a:gd name="connsiteX3" fmla="*/ 721845 w 721845"/>
                  <a:gd name="connsiteY3" fmla="*/ 73478 h 1412742"/>
                  <a:gd name="connsiteX4" fmla="*/ 721845 w 721845"/>
                  <a:gd name="connsiteY4" fmla="*/ 677276 h 1412742"/>
                  <a:gd name="connsiteX5" fmla="*/ 648367 w 721845"/>
                  <a:gd name="connsiteY5" fmla="*/ 750754 h 1412742"/>
                  <a:gd name="connsiteX6" fmla="*/ 359227 w 721845"/>
                  <a:gd name="connsiteY6" fmla="*/ 1412742 h 1412742"/>
                  <a:gd name="connsiteX7" fmla="*/ 0 w 721845"/>
                  <a:gd name="connsiteY7" fmla="*/ 1001126 h 1412742"/>
                  <a:gd name="connsiteX8" fmla="*/ 280987 w 721845"/>
                  <a:gd name="connsiteY8" fmla="*/ 73478 h 1412742"/>
                  <a:gd name="connsiteX0" fmla="*/ 280987 w 721845"/>
                  <a:gd name="connsiteY0" fmla="*/ 73478 h 1412742"/>
                  <a:gd name="connsiteX1" fmla="*/ 354465 w 721845"/>
                  <a:gd name="connsiteY1" fmla="*/ 0 h 1412742"/>
                  <a:gd name="connsiteX2" fmla="*/ 648367 w 721845"/>
                  <a:gd name="connsiteY2" fmla="*/ 0 h 1412742"/>
                  <a:gd name="connsiteX3" fmla="*/ 721845 w 721845"/>
                  <a:gd name="connsiteY3" fmla="*/ 73478 h 1412742"/>
                  <a:gd name="connsiteX4" fmla="*/ 721845 w 721845"/>
                  <a:gd name="connsiteY4" fmla="*/ 677276 h 1412742"/>
                  <a:gd name="connsiteX5" fmla="*/ 648367 w 721845"/>
                  <a:gd name="connsiteY5" fmla="*/ 750754 h 1412742"/>
                  <a:gd name="connsiteX6" fmla="*/ 678699 w 721845"/>
                  <a:gd name="connsiteY6" fmla="*/ 1398454 h 1412742"/>
                  <a:gd name="connsiteX7" fmla="*/ 359227 w 721845"/>
                  <a:gd name="connsiteY7" fmla="*/ 1412742 h 1412742"/>
                  <a:gd name="connsiteX8" fmla="*/ 0 w 721845"/>
                  <a:gd name="connsiteY8" fmla="*/ 1001126 h 1412742"/>
                  <a:gd name="connsiteX9" fmla="*/ 280987 w 721845"/>
                  <a:gd name="connsiteY9" fmla="*/ 73478 h 1412742"/>
                  <a:gd name="connsiteX0" fmla="*/ 280987 w 721845"/>
                  <a:gd name="connsiteY0" fmla="*/ 73478 h 1412742"/>
                  <a:gd name="connsiteX1" fmla="*/ 354465 w 721845"/>
                  <a:gd name="connsiteY1" fmla="*/ 0 h 1412742"/>
                  <a:gd name="connsiteX2" fmla="*/ 648367 w 721845"/>
                  <a:gd name="connsiteY2" fmla="*/ 0 h 1412742"/>
                  <a:gd name="connsiteX3" fmla="*/ 721845 w 721845"/>
                  <a:gd name="connsiteY3" fmla="*/ 73478 h 1412742"/>
                  <a:gd name="connsiteX4" fmla="*/ 721845 w 721845"/>
                  <a:gd name="connsiteY4" fmla="*/ 677276 h 1412742"/>
                  <a:gd name="connsiteX5" fmla="*/ 648367 w 721845"/>
                  <a:gd name="connsiteY5" fmla="*/ 750754 h 1412742"/>
                  <a:gd name="connsiteX6" fmla="*/ 678699 w 721845"/>
                  <a:gd name="connsiteY6" fmla="*/ 1398454 h 1412742"/>
                  <a:gd name="connsiteX7" fmla="*/ 464386 w 721845"/>
                  <a:gd name="connsiteY7" fmla="*/ 1369879 h 1412742"/>
                  <a:gd name="connsiteX8" fmla="*/ 359227 w 721845"/>
                  <a:gd name="connsiteY8" fmla="*/ 1412742 h 1412742"/>
                  <a:gd name="connsiteX9" fmla="*/ 0 w 721845"/>
                  <a:gd name="connsiteY9" fmla="*/ 1001126 h 1412742"/>
                  <a:gd name="connsiteX10" fmla="*/ 280987 w 721845"/>
                  <a:gd name="connsiteY10" fmla="*/ 73478 h 1412742"/>
                  <a:gd name="connsiteX0" fmla="*/ 280987 w 721845"/>
                  <a:gd name="connsiteY0" fmla="*/ 73478 h 1415018"/>
                  <a:gd name="connsiteX1" fmla="*/ 354465 w 721845"/>
                  <a:gd name="connsiteY1" fmla="*/ 0 h 1415018"/>
                  <a:gd name="connsiteX2" fmla="*/ 648367 w 721845"/>
                  <a:gd name="connsiteY2" fmla="*/ 0 h 1415018"/>
                  <a:gd name="connsiteX3" fmla="*/ 721845 w 721845"/>
                  <a:gd name="connsiteY3" fmla="*/ 73478 h 1415018"/>
                  <a:gd name="connsiteX4" fmla="*/ 721845 w 721845"/>
                  <a:gd name="connsiteY4" fmla="*/ 677276 h 1415018"/>
                  <a:gd name="connsiteX5" fmla="*/ 648367 w 721845"/>
                  <a:gd name="connsiteY5" fmla="*/ 750754 h 1415018"/>
                  <a:gd name="connsiteX6" fmla="*/ 678699 w 721845"/>
                  <a:gd name="connsiteY6" fmla="*/ 1398454 h 1415018"/>
                  <a:gd name="connsiteX7" fmla="*/ 464386 w 721845"/>
                  <a:gd name="connsiteY7" fmla="*/ 1369879 h 1415018"/>
                  <a:gd name="connsiteX8" fmla="*/ 359227 w 721845"/>
                  <a:gd name="connsiteY8" fmla="*/ 1412742 h 1415018"/>
                  <a:gd name="connsiteX9" fmla="*/ 0 w 721845"/>
                  <a:gd name="connsiteY9" fmla="*/ 1001126 h 1415018"/>
                  <a:gd name="connsiteX10" fmla="*/ 280987 w 721845"/>
                  <a:gd name="connsiteY10" fmla="*/ 73478 h 1415018"/>
                  <a:gd name="connsiteX0" fmla="*/ 280987 w 755304"/>
                  <a:gd name="connsiteY0" fmla="*/ 73478 h 1415018"/>
                  <a:gd name="connsiteX1" fmla="*/ 354465 w 755304"/>
                  <a:gd name="connsiteY1" fmla="*/ 0 h 1415018"/>
                  <a:gd name="connsiteX2" fmla="*/ 648367 w 755304"/>
                  <a:gd name="connsiteY2" fmla="*/ 0 h 1415018"/>
                  <a:gd name="connsiteX3" fmla="*/ 721845 w 755304"/>
                  <a:gd name="connsiteY3" fmla="*/ 73478 h 1415018"/>
                  <a:gd name="connsiteX4" fmla="*/ 721845 w 755304"/>
                  <a:gd name="connsiteY4" fmla="*/ 677276 h 1415018"/>
                  <a:gd name="connsiteX5" fmla="*/ 648367 w 755304"/>
                  <a:gd name="connsiteY5" fmla="*/ 750754 h 1415018"/>
                  <a:gd name="connsiteX6" fmla="*/ 754899 w 755304"/>
                  <a:gd name="connsiteY6" fmla="*/ 1260341 h 1415018"/>
                  <a:gd name="connsiteX7" fmla="*/ 678699 w 755304"/>
                  <a:gd name="connsiteY7" fmla="*/ 1398454 h 1415018"/>
                  <a:gd name="connsiteX8" fmla="*/ 464386 w 755304"/>
                  <a:gd name="connsiteY8" fmla="*/ 1369879 h 1415018"/>
                  <a:gd name="connsiteX9" fmla="*/ 359227 w 755304"/>
                  <a:gd name="connsiteY9" fmla="*/ 1412742 h 1415018"/>
                  <a:gd name="connsiteX10" fmla="*/ 0 w 755304"/>
                  <a:gd name="connsiteY10" fmla="*/ 1001126 h 1415018"/>
                  <a:gd name="connsiteX11" fmla="*/ 280987 w 755304"/>
                  <a:gd name="connsiteY11" fmla="*/ 73478 h 1415018"/>
                  <a:gd name="connsiteX0" fmla="*/ 280987 w 937029"/>
                  <a:gd name="connsiteY0" fmla="*/ 73478 h 1415018"/>
                  <a:gd name="connsiteX1" fmla="*/ 354465 w 937029"/>
                  <a:gd name="connsiteY1" fmla="*/ 0 h 1415018"/>
                  <a:gd name="connsiteX2" fmla="*/ 648367 w 937029"/>
                  <a:gd name="connsiteY2" fmla="*/ 0 h 1415018"/>
                  <a:gd name="connsiteX3" fmla="*/ 721845 w 937029"/>
                  <a:gd name="connsiteY3" fmla="*/ 73478 h 1415018"/>
                  <a:gd name="connsiteX4" fmla="*/ 721845 w 937029"/>
                  <a:gd name="connsiteY4" fmla="*/ 677276 h 1415018"/>
                  <a:gd name="connsiteX5" fmla="*/ 648367 w 937029"/>
                  <a:gd name="connsiteY5" fmla="*/ 750754 h 1415018"/>
                  <a:gd name="connsiteX6" fmla="*/ 935873 w 937029"/>
                  <a:gd name="connsiteY6" fmla="*/ 1231766 h 1415018"/>
                  <a:gd name="connsiteX7" fmla="*/ 754899 w 937029"/>
                  <a:gd name="connsiteY7" fmla="*/ 1260341 h 1415018"/>
                  <a:gd name="connsiteX8" fmla="*/ 678699 w 937029"/>
                  <a:gd name="connsiteY8" fmla="*/ 1398454 h 1415018"/>
                  <a:gd name="connsiteX9" fmla="*/ 464386 w 937029"/>
                  <a:gd name="connsiteY9" fmla="*/ 1369879 h 1415018"/>
                  <a:gd name="connsiteX10" fmla="*/ 359227 w 937029"/>
                  <a:gd name="connsiteY10" fmla="*/ 1412742 h 1415018"/>
                  <a:gd name="connsiteX11" fmla="*/ 0 w 937029"/>
                  <a:gd name="connsiteY11" fmla="*/ 1001126 h 1415018"/>
                  <a:gd name="connsiteX12" fmla="*/ 280987 w 937029"/>
                  <a:gd name="connsiteY12" fmla="*/ 73478 h 1415018"/>
                  <a:gd name="connsiteX0" fmla="*/ 280987 w 936978"/>
                  <a:gd name="connsiteY0" fmla="*/ 73478 h 1415018"/>
                  <a:gd name="connsiteX1" fmla="*/ 354465 w 936978"/>
                  <a:gd name="connsiteY1" fmla="*/ 0 h 1415018"/>
                  <a:gd name="connsiteX2" fmla="*/ 648367 w 936978"/>
                  <a:gd name="connsiteY2" fmla="*/ 0 h 1415018"/>
                  <a:gd name="connsiteX3" fmla="*/ 721845 w 936978"/>
                  <a:gd name="connsiteY3" fmla="*/ 73478 h 1415018"/>
                  <a:gd name="connsiteX4" fmla="*/ 721845 w 936978"/>
                  <a:gd name="connsiteY4" fmla="*/ 677276 h 1415018"/>
                  <a:gd name="connsiteX5" fmla="*/ 648367 w 936978"/>
                  <a:gd name="connsiteY5" fmla="*/ 750754 h 1415018"/>
                  <a:gd name="connsiteX6" fmla="*/ 935873 w 936978"/>
                  <a:gd name="connsiteY6" fmla="*/ 1231766 h 1415018"/>
                  <a:gd name="connsiteX7" fmla="*/ 745374 w 936978"/>
                  <a:gd name="connsiteY7" fmla="*/ 1288916 h 1415018"/>
                  <a:gd name="connsiteX8" fmla="*/ 678699 w 936978"/>
                  <a:gd name="connsiteY8" fmla="*/ 1398454 h 1415018"/>
                  <a:gd name="connsiteX9" fmla="*/ 464386 w 936978"/>
                  <a:gd name="connsiteY9" fmla="*/ 1369879 h 1415018"/>
                  <a:gd name="connsiteX10" fmla="*/ 359227 w 936978"/>
                  <a:gd name="connsiteY10" fmla="*/ 1412742 h 1415018"/>
                  <a:gd name="connsiteX11" fmla="*/ 0 w 936978"/>
                  <a:gd name="connsiteY11" fmla="*/ 1001126 h 1415018"/>
                  <a:gd name="connsiteX12" fmla="*/ 280987 w 936978"/>
                  <a:gd name="connsiteY12" fmla="*/ 73478 h 1415018"/>
                  <a:gd name="connsiteX0" fmla="*/ 280987 w 941590"/>
                  <a:gd name="connsiteY0" fmla="*/ 73478 h 1415018"/>
                  <a:gd name="connsiteX1" fmla="*/ 354465 w 941590"/>
                  <a:gd name="connsiteY1" fmla="*/ 0 h 1415018"/>
                  <a:gd name="connsiteX2" fmla="*/ 648367 w 941590"/>
                  <a:gd name="connsiteY2" fmla="*/ 0 h 1415018"/>
                  <a:gd name="connsiteX3" fmla="*/ 721845 w 941590"/>
                  <a:gd name="connsiteY3" fmla="*/ 73478 h 1415018"/>
                  <a:gd name="connsiteX4" fmla="*/ 721845 w 941590"/>
                  <a:gd name="connsiteY4" fmla="*/ 677276 h 1415018"/>
                  <a:gd name="connsiteX5" fmla="*/ 648367 w 941590"/>
                  <a:gd name="connsiteY5" fmla="*/ 750754 h 1415018"/>
                  <a:gd name="connsiteX6" fmla="*/ 935873 w 941590"/>
                  <a:gd name="connsiteY6" fmla="*/ 1231766 h 1415018"/>
                  <a:gd name="connsiteX7" fmla="*/ 745374 w 941590"/>
                  <a:gd name="connsiteY7" fmla="*/ 1288916 h 1415018"/>
                  <a:gd name="connsiteX8" fmla="*/ 678699 w 941590"/>
                  <a:gd name="connsiteY8" fmla="*/ 1398454 h 1415018"/>
                  <a:gd name="connsiteX9" fmla="*/ 464386 w 941590"/>
                  <a:gd name="connsiteY9" fmla="*/ 1369879 h 1415018"/>
                  <a:gd name="connsiteX10" fmla="*/ 359227 w 941590"/>
                  <a:gd name="connsiteY10" fmla="*/ 1412742 h 1415018"/>
                  <a:gd name="connsiteX11" fmla="*/ 0 w 941590"/>
                  <a:gd name="connsiteY11" fmla="*/ 1001126 h 1415018"/>
                  <a:gd name="connsiteX12" fmla="*/ 280987 w 941590"/>
                  <a:gd name="connsiteY12" fmla="*/ 73478 h 1415018"/>
                  <a:gd name="connsiteX0" fmla="*/ 280987 w 941590"/>
                  <a:gd name="connsiteY0" fmla="*/ 73478 h 1415018"/>
                  <a:gd name="connsiteX1" fmla="*/ 354465 w 941590"/>
                  <a:gd name="connsiteY1" fmla="*/ 0 h 1415018"/>
                  <a:gd name="connsiteX2" fmla="*/ 648367 w 941590"/>
                  <a:gd name="connsiteY2" fmla="*/ 0 h 1415018"/>
                  <a:gd name="connsiteX3" fmla="*/ 721845 w 941590"/>
                  <a:gd name="connsiteY3" fmla="*/ 73478 h 1415018"/>
                  <a:gd name="connsiteX4" fmla="*/ 721845 w 941590"/>
                  <a:gd name="connsiteY4" fmla="*/ 677276 h 1415018"/>
                  <a:gd name="connsiteX5" fmla="*/ 648367 w 941590"/>
                  <a:gd name="connsiteY5" fmla="*/ 750754 h 1415018"/>
                  <a:gd name="connsiteX6" fmla="*/ 935873 w 941590"/>
                  <a:gd name="connsiteY6" fmla="*/ 1231766 h 1415018"/>
                  <a:gd name="connsiteX7" fmla="*/ 745374 w 941590"/>
                  <a:gd name="connsiteY7" fmla="*/ 1288916 h 1415018"/>
                  <a:gd name="connsiteX8" fmla="*/ 678699 w 941590"/>
                  <a:gd name="connsiteY8" fmla="*/ 1398454 h 1415018"/>
                  <a:gd name="connsiteX9" fmla="*/ 464386 w 941590"/>
                  <a:gd name="connsiteY9" fmla="*/ 1369879 h 1415018"/>
                  <a:gd name="connsiteX10" fmla="*/ 359227 w 941590"/>
                  <a:gd name="connsiteY10" fmla="*/ 1412742 h 1415018"/>
                  <a:gd name="connsiteX11" fmla="*/ 0 w 941590"/>
                  <a:gd name="connsiteY11" fmla="*/ 1001126 h 1415018"/>
                  <a:gd name="connsiteX12" fmla="*/ 280987 w 941590"/>
                  <a:gd name="connsiteY12" fmla="*/ 73478 h 1415018"/>
                  <a:gd name="connsiteX0" fmla="*/ 280987 w 939354"/>
                  <a:gd name="connsiteY0" fmla="*/ 73478 h 1415018"/>
                  <a:gd name="connsiteX1" fmla="*/ 354465 w 939354"/>
                  <a:gd name="connsiteY1" fmla="*/ 0 h 1415018"/>
                  <a:gd name="connsiteX2" fmla="*/ 648367 w 939354"/>
                  <a:gd name="connsiteY2" fmla="*/ 0 h 1415018"/>
                  <a:gd name="connsiteX3" fmla="*/ 721845 w 939354"/>
                  <a:gd name="connsiteY3" fmla="*/ 73478 h 1415018"/>
                  <a:gd name="connsiteX4" fmla="*/ 721845 w 939354"/>
                  <a:gd name="connsiteY4" fmla="*/ 677276 h 1415018"/>
                  <a:gd name="connsiteX5" fmla="*/ 405480 w 939354"/>
                  <a:gd name="connsiteY5" fmla="*/ 869816 h 1415018"/>
                  <a:gd name="connsiteX6" fmla="*/ 935873 w 939354"/>
                  <a:gd name="connsiteY6" fmla="*/ 1231766 h 1415018"/>
                  <a:gd name="connsiteX7" fmla="*/ 745374 w 939354"/>
                  <a:gd name="connsiteY7" fmla="*/ 1288916 h 1415018"/>
                  <a:gd name="connsiteX8" fmla="*/ 678699 w 939354"/>
                  <a:gd name="connsiteY8" fmla="*/ 1398454 h 1415018"/>
                  <a:gd name="connsiteX9" fmla="*/ 464386 w 939354"/>
                  <a:gd name="connsiteY9" fmla="*/ 1369879 h 1415018"/>
                  <a:gd name="connsiteX10" fmla="*/ 359227 w 939354"/>
                  <a:gd name="connsiteY10" fmla="*/ 1412742 h 1415018"/>
                  <a:gd name="connsiteX11" fmla="*/ 0 w 939354"/>
                  <a:gd name="connsiteY11" fmla="*/ 1001126 h 1415018"/>
                  <a:gd name="connsiteX12" fmla="*/ 280987 w 939354"/>
                  <a:gd name="connsiteY12" fmla="*/ 73478 h 1415018"/>
                  <a:gd name="connsiteX0" fmla="*/ 280987 w 944653"/>
                  <a:gd name="connsiteY0" fmla="*/ 73478 h 1415018"/>
                  <a:gd name="connsiteX1" fmla="*/ 354465 w 944653"/>
                  <a:gd name="connsiteY1" fmla="*/ 0 h 1415018"/>
                  <a:gd name="connsiteX2" fmla="*/ 648367 w 944653"/>
                  <a:gd name="connsiteY2" fmla="*/ 0 h 1415018"/>
                  <a:gd name="connsiteX3" fmla="*/ 721845 w 944653"/>
                  <a:gd name="connsiteY3" fmla="*/ 73478 h 1415018"/>
                  <a:gd name="connsiteX4" fmla="*/ 721845 w 944653"/>
                  <a:gd name="connsiteY4" fmla="*/ 677276 h 1415018"/>
                  <a:gd name="connsiteX5" fmla="*/ 405480 w 944653"/>
                  <a:gd name="connsiteY5" fmla="*/ 869816 h 1415018"/>
                  <a:gd name="connsiteX6" fmla="*/ 935873 w 944653"/>
                  <a:gd name="connsiteY6" fmla="*/ 1231766 h 1415018"/>
                  <a:gd name="connsiteX7" fmla="*/ 745374 w 944653"/>
                  <a:gd name="connsiteY7" fmla="*/ 1288916 h 1415018"/>
                  <a:gd name="connsiteX8" fmla="*/ 678699 w 944653"/>
                  <a:gd name="connsiteY8" fmla="*/ 1398454 h 1415018"/>
                  <a:gd name="connsiteX9" fmla="*/ 464386 w 944653"/>
                  <a:gd name="connsiteY9" fmla="*/ 1369879 h 1415018"/>
                  <a:gd name="connsiteX10" fmla="*/ 359227 w 944653"/>
                  <a:gd name="connsiteY10" fmla="*/ 1412742 h 1415018"/>
                  <a:gd name="connsiteX11" fmla="*/ 0 w 944653"/>
                  <a:gd name="connsiteY11" fmla="*/ 1001126 h 1415018"/>
                  <a:gd name="connsiteX12" fmla="*/ 280987 w 944653"/>
                  <a:gd name="connsiteY12" fmla="*/ 73478 h 1415018"/>
                  <a:gd name="connsiteX0" fmla="*/ 280987 w 944982"/>
                  <a:gd name="connsiteY0" fmla="*/ 73478 h 1415018"/>
                  <a:gd name="connsiteX1" fmla="*/ 354465 w 944982"/>
                  <a:gd name="connsiteY1" fmla="*/ 0 h 1415018"/>
                  <a:gd name="connsiteX2" fmla="*/ 648367 w 944982"/>
                  <a:gd name="connsiteY2" fmla="*/ 0 h 1415018"/>
                  <a:gd name="connsiteX3" fmla="*/ 721845 w 944982"/>
                  <a:gd name="connsiteY3" fmla="*/ 73478 h 1415018"/>
                  <a:gd name="connsiteX4" fmla="*/ 721845 w 944982"/>
                  <a:gd name="connsiteY4" fmla="*/ 677276 h 1415018"/>
                  <a:gd name="connsiteX5" fmla="*/ 415005 w 944982"/>
                  <a:gd name="connsiteY5" fmla="*/ 888866 h 1415018"/>
                  <a:gd name="connsiteX6" fmla="*/ 935873 w 944982"/>
                  <a:gd name="connsiteY6" fmla="*/ 1231766 h 1415018"/>
                  <a:gd name="connsiteX7" fmla="*/ 745374 w 944982"/>
                  <a:gd name="connsiteY7" fmla="*/ 1288916 h 1415018"/>
                  <a:gd name="connsiteX8" fmla="*/ 678699 w 944982"/>
                  <a:gd name="connsiteY8" fmla="*/ 1398454 h 1415018"/>
                  <a:gd name="connsiteX9" fmla="*/ 464386 w 944982"/>
                  <a:gd name="connsiteY9" fmla="*/ 1369879 h 1415018"/>
                  <a:gd name="connsiteX10" fmla="*/ 359227 w 944982"/>
                  <a:gd name="connsiteY10" fmla="*/ 1412742 h 1415018"/>
                  <a:gd name="connsiteX11" fmla="*/ 0 w 944982"/>
                  <a:gd name="connsiteY11" fmla="*/ 1001126 h 1415018"/>
                  <a:gd name="connsiteX12" fmla="*/ 280987 w 944982"/>
                  <a:gd name="connsiteY12" fmla="*/ 73478 h 1415018"/>
                  <a:gd name="connsiteX0" fmla="*/ 280987 w 944982"/>
                  <a:gd name="connsiteY0" fmla="*/ 73478 h 1415018"/>
                  <a:gd name="connsiteX1" fmla="*/ 354465 w 944982"/>
                  <a:gd name="connsiteY1" fmla="*/ 0 h 1415018"/>
                  <a:gd name="connsiteX2" fmla="*/ 648367 w 944982"/>
                  <a:gd name="connsiteY2" fmla="*/ 0 h 1415018"/>
                  <a:gd name="connsiteX3" fmla="*/ 721845 w 944982"/>
                  <a:gd name="connsiteY3" fmla="*/ 73478 h 1415018"/>
                  <a:gd name="connsiteX4" fmla="*/ 721845 w 944982"/>
                  <a:gd name="connsiteY4" fmla="*/ 677276 h 1415018"/>
                  <a:gd name="connsiteX5" fmla="*/ 415005 w 944982"/>
                  <a:gd name="connsiteY5" fmla="*/ 888866 h 1415018"/>
                  <a:gd name="connsiteX6" fmla="*/ 935873 w 944982"/>
                  <a:gd name="connsiteY6" fmla="*/ 1231766 h 1415018"/>
                  <a:gd name="connsiteX7" fmla="*/ 745374 w 944982"/>
                  <a:gd name="connsiteY7" fmla="*/ 1288916 h 1415018"/>
                  <a:gd name="connsiteX8" fmla="*/ 678699 w 944982"/>
                  <a:gd name="connsiteY8" fmla="*/ 1398454 h 1415018"/>
                  <a:gd name="connsiteX9" fmla="*/ 464386 w 944982"/>
                  <a:gd name="connsiteY9" fmla="*/ 1369879 h 1415018"/>
                  <a:gd name="connsiteX10" fmla="*/ 359227 w 944982"/>
                  <a:gd name="connsiteY10" fmla="*/ 1412742 h 1415018"/>
                  <a:gd name="connsiteX11" fmla="*/ 0 w 944982"/>
                  <a:gd name="connsiteY11" fmla="*/ 1001126 h 1415018"/>
                  <a:gd name="connsiteX12" fmla="*/ 280987 w 944982"/>
                  <a:gd name="connsiteY12" fmla="*/ 73478 h 1415018"/>
                  <a:gd name="connsiteX0" fmla="*/ 280987 w 944982"/>
                  <a:gd name="connsiteY0" fmla="*/ 73478 h 1415018"/>
                  <a:gd name="connsiteX1" fmla="*/ 354465 w 944982"/>
                  <a:gd name="connsiteY1" fmla="*/ 0 h 1415018"/>
                  <a:gd name="connsiteX2" fmla="*/ 648367 w 944982"/>
                  <a:gd name="connsiteY2" fmla="*/ 0 h 1415018"/>
                  <a:gd name="connsiteX3" fmla="*/ 721845 w 944982"/>
                  <a:gd name="connsiteY3" fmla="*/ 73478 h 1415018"/>
                  <a:gd name="connsiteX4" fmla="*/ 721845 w 944982"/>
                  <a:gd name="connsiteY4" fmla="*/ 677276 h 1415018"/>
                  <a:gd name="connsiteX5" fmla="*/ 415005 w 944982"/>
                  <a:gd name="connsiteY5" fmla="*/ 888866 h 1415018"/>
                  <a:gd name="connsiteX6" fmla="*/ 935873 w 944982"/>
                  <a:gd name="connsiteY6" fmla="*/ 1231766 h 1415018"/>
                  <a:gd name="connsiteX7" fmla="*/ 745374 w 944982"/>
                  <a:gd name="connsiteY7" fmla="*/ 1288916 h 1415018"/>
                  <a:gd name="connsiteX8" fmla="*/ 678699 w 944982"/>
                  <a:gd name="connsiteY8" fmla="*/ 1398454 h 1415018"/>
                  <a:gd name="connsiteX9" fmla="*/ 464386 w 944982"/>
                  <a:gd name="connsiteY9" fmla="*/ 1369879 h 1415018"/>
                  <a:gd name="connsiteX10" fmla="*/ 308427 w 944982"/>
                  <a:gd name="connsiteY10" fmla="*/ 1384167 h 1415018"/>
                  <a:gd name="connsiteX11" fmla="*/ 0 w 944982"/>
                  <a:gd name="connsiteY11" fmla="*/ 1001126 h 1415018"/>
                  <a:gd name="connsiteX12" fmla="*/ 280987 w 944982"/>
                  <a:gd name="connsiteY12" fmla="*/ 73478 h 141501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94 h 1414184"/>
                  <a:gd name="connsiteX1" fmla="*/ 354465 w 944982"/>
                  <a:gd name="connsiteY1" fmla="*/ 16 h 1414184"/>
                  <a:gd name="connsiteX2" fmla="*/ 648367 w 944982"/>
                  <a:gd name="connsiteY2" fmla="*/ 16 h 1414184"/>
                  <a:gd name="connsiteX3" fmla="*/ 877420 w 944982"/>
                  <a:gd name="connsiteY3" fmla="*/ 38569 h 1414184"/>
                  <a:gd name="connsiteX4" fmla="*/ 721845 w 944982"/>
                  <a:gd name="connsiteY4" fmla="*/ 677292 h 1414184"/>
                  <a:gd name="connsiteX5" fmla="*/ 415005 w 944982"/>
                  <a:gd name="connsiteY5" fmla="*/ 888882 h 1414184"/>
                  <a:gd name="connsiteX6" fmla="*/ 935873 w 944982"/>
                  <a:gd name="connsiteY6" fmla="*/ 1231782 h 1414184"/>
                  <a:gd name="connsiteX7" fmla="*/ 745374 w 944982"/>
                  <a:gd name="connsiteY7" fmla="*/ 1288932 h 1414184"/>
                  <a:gd name="connsiteX8" fmla="*/ 678699 w 944982"/>
                  <a:gd name="connsiteY8" fmla="*/ 1398470 h 1414184"/>
                  <a:gd name="connsiteX9" fmla="*/ 454861 w 944982"/>
                  <a:gd name="connsiteY9" fmla="*/ 1363545 h 1414184"/>
                  <a:gd name="connsiteX10" fmla="*/ 308427 w 944982"/>
                  <a:gd name="connsiteY10" fmla="*/ 1384183 h 1414184"/>
                  <a:gd name="connsiteX11" fmla="*/ 0 w 944982"/>
                  <a:gd name="connsiteY11" fmla="*/ 1001142 h 1414184"/>
                  <a:gd name="connsiteX12" fmla="*/ 280987 w 944982"/>
                  <a:gd name="connsiteY12" fmla="*/ 73494 h 1414184"/>
                  <a:gd name="connsiteX0" fmla="*/ 280987 w 944982"/>
                  <a:gd name="connsiteY0" fmla="*/ 73494 h 1414184"/>
                  <a:gd name="connsiteX1" fmla="*/ 354465 w 944982"/>
                  <a:gd name="connsiteY1" fmla="*/ 16 h 1414184"/>
                  <a:gd name="connsiteX2" fmla="*/ 648367 w 944982"/>
                  <a:gd name="connsiteY2" fmla="*/ 16 h 1414184"/>
                  <a:gd name="connsiteX3" fmla="*/ 877420 w 944982"/>
                  <a:gd name="connsiteY3" fmla="*/ 38569 h 1414184"/>
                  <a:gd name="connsiteX4" fmla="*/ 721845 w 944982"/>
                  <a:gd name="connsiteY4" fmla="*/ 677292 h 1414184"/>
                  <a:gd name="connsiteX5" fmla="*/ 415005 w 944982"/>
                  <a:gd name="connsiteY5" fmla="*/ 888882 h 1414184"/>
                  <a:gd name="connsiteX6" fmla="*/ 935873 w 944982"/>
                  <a:gd name="connsiteY6" fmla="*/ 1231782 h 1414184"/>
                  <a:gd name="connsiteX7" fmla="*/ 745374 w 944982"/>
                  <a:gd name="connsiteY7" fmla="*/ 1288932 h 1414184"/>
                  <a:gd name="connsiteX8" fmla="*/ 678699 w 944982"/>
                  <a:gd name="connsiteY8" fmla="*/ 1398470 h 1414184"/>
                  <a:gd name="connsiteX9" fmla="*/ 454861 w 944982"/>
                  <a:gd name="connsiteY9" fmla="*/ 1363545 h 1414184"/>
                  <a:gd name="connsiteX10" fmla="*/ 308427 w 944982"/>
                  <a:gd name="connsiteY10" fmla="*/ 1384183 h 1414184"/>
                  <a:gd name="connsiteX11" fmla="*/ 0 w 944982"/>
                  <a:gd name="connsiteY11" fmla="*/ 1001142 h 1414184"/>
                  <a:gd name="connsiteX12" fmla="*/ 280987 w 944982"/>
                  <a:gd name="connsiteY12" fmla="*/ 73494 h 1414184"/>
                  <a:gd name="connsiteX0" fmla="*/ 280987 w 944982"/>
                  <a:gd name="connsiteY0" fmla="*/ 73494 h 1414184"/>
                  <a:gd name="connsiteX1" fmla="*/ 354465 w 944982"/>
                  <a:gd name="connsiteY1" fmla="*/ 16 h 1414184"/>
                  <a:gd name="connsiteX2" fmla="*/ 648367 w 944982"/>
                  <a:gd name="connsiteY2" fmla="*/ 16 h 1414184"/>
                  <a:gd name="connsiteX3" fmla="*/ 877420 w 944982"/>
                  <a:gd name="connsiteY3" fmla="*/ 38569 h 1414184"/>
                  <a:gd name="connsiteX4" fmla="*/ 721845 w 944982"/>
                  <a:gd name="connsiteY4" fmla="*/ 677292 h 1414184"/>
                  <a:gd name="connsiteX5" fmla="*/ 415005 w 944982"/>
                  <a:gd name="connsiteY5" fmla="*/ 888882 h 1414184"/>
                  <a:gd name="connsiteX6" fmla="*/ 935873 w 944982"/>
                  <a:gd name="connsiteY6" fmla="*/ 1231782 h 1414184"/>
                  <a:gd name="connsiteX7" fmla="*/ 745374 w 944982"/>
                  <a:gd name="connsiteY7" fmla="*/ 1288932 h 1414184"/>
                  <a:gd name="connsiteX8" fmla="*/ 678699 w 944982"/>
                  <a:gd name="connsiteY8" fmla="*/ 1398470 h 1414184"/>
                  <a:gd name="connsiteX9" fmla="*/ 454861 w 944982"/>
                  <a:gd name="connsiteY9" fmla="*/ 1363545 h 1414184"/>
                  <a:gd name="connsiteX10" fmla="*/ 308427 w 944982"/>
                  <a:gd name="connsiteY10" fmla="*/ 1384183 h 1414184"/>
                  <a:gd name="connsiteX11" fmla="*/ 0 w 944982"/>
                  <a:gd name="connsiteY11" fmla="*/ 1001142 h 1414184"/>
                  <a:gd name="connsiteX12" fmla="*/ 280987 w 944982"/>
                  <a:gd name="connsiteY12" fmla="*/ 73494 h 1414184"/>
                  <a:gd name="connsiteX0" fmla="*/ 280987 w 944982"/>
                  <a:gd name="connsiteY0" fmla="*/ 240165 h 1580855"/>
                  <a:gd name="connsiteX1" fmla="*/ 354465 w 944982"/>
                  <a:gd name="connsiteY1" fmla="*/ 166687 h 1580855"/>
                  <a:gd name="connsiteX2" fmla="*/ 600742 w 944982"/>
                  <a:gd name="connsiteY2" fmla="*/ 0 h 1580855"/>
                  <a:gd name="connsiteX3" fmla="*/ 877420 w 944982"/>
                  <a:gd name="connsiteY3" fmla="*/ 205240 h 1580855"/>
                  <a:gd name="connsiteX4" fmla="*/ 721845 w 944982"/>
                  <a:gd name="connsiteY4" fmla="*/ 843963 h 1580855"/>
                  <a:gd name="connsiteX5" fmla="*/ 415005 w 944982"/>
                  <a:gd name="connsiteY5" fmla="*/ 1055553 h 1580855"/>
                  <a:gd name="connsiteX6" fmla="*/ 935873 w 944982"/>
                  <a:gd name="connsiteY6" fmla="*/ 1398453 h 1580855"/>
                  <a:gd name="connsiteX7" fmla="*/ 745374 w 944982"/>
                  <a:gd name="connsiteY7" fmla="*/ 1455603 h 1580855"/>
                  <a:gd name="connsiteX8" fmla="*/ 678699 w 944982"/>
                  <a:gd name="connsiteY8" fmla="*/ 1565141 h 1580855"/>
                  <a:gd name="connsiteX9" fmla="*/ 454861 w 944982"/>
                  <a:gd name="connsiteY9" fmla="*/ 1530216 h 1580855"/>
                  <a:gd name="connsiteX10" fmla="*/ 308427 w 944982"/>
                  <a:gd name="connsiteY10" fmla="*/ 1550854 h 1580855"/>
                  <a:gd name="connsiteX11" fmla="*/ 0 w 944982"/>
                  <a:gd name="connsiteY11" fmla="*/ 1167813 h 1580855"/>
                  <a:gd name="connsiteX12" fmla="*/ 280987 w 944982"/>
                  <a:gd name="connsiteY12" fmla="*/ 240165 h 1580855"/>
                  <a:gd name="connsiteX0" fmla="*/ 280987 w 944982"/>
                  <a:gd name="connsiteY0" fmla="*/ 240165 h 1580855"/>
                  <a:gd name="connsiteX1" fmla="*/ 354465 w 944982"/>
                  <a:gd name="connsiteY1" fmla="*/ 166687 h 1580855"/>
                  <a:gd name="connsiteX2" fmla="*/ 600742 w 944982"/>
                  <a:gd name="connsiteY2" fmla="*/ 0 h 1580855"/>
                  <a:gd name="connsiteX3" fmla="*/ 877420 w 944982"/>
                  <a:gd name="connsiteY3" fmla="*/ 205240 h 1580855"/>
                  <a:gd name="connsiteX4" fmla="*/ 721845 w 944982"/>
                  <a:gd name="connsiteY4" fmla="*/ 843963 h 1580855"/>
                  <a:gd name="connsiteX5" fmla="*/ 415005 w 944982"/>
                  <a:gd name="connsiteY5" fmla="*/ 1055553 h 1580855"/>
                  <a:gd name="connsiteX6" fmla="*/ 935873 w 944982"/>
                  <a:gd name="connsiteY6" fmla="*/ 1398453 h 1580855"/>
                  <a:gd name="connsiteX7" fmla="*/ 745374 w 944982"/>
                  <a:gd name="connsiteY7" fmla="*/ 1455603 h 1580855"/>
                  <a:gd name="connsiteX8" fmla="*/ 678699 w 944982"/>
                  <a:gd name="connsiteY8" fmla="*/ 1565141 h 1580855"/>
                  <a:gd name="connsiteX9" fmla="*/ 454861 w 944982"/>
                  <a:gd name="connsiteY9" fmla="*/ 1530216 h 1580855"/>
                  <a:gd name="connsiteX10" fmla="*/ 308427 w 944982"/>
                  <a:gd name="connsiteY10" fmla="*/ 1550854 h 1580855"/>
                  <a:gd name="connsiteX11" fmla="*/ 0 w 944982"/>
                  <a:gd name="connsiteY11" fmla="*/ 1167813 h 1580855"/>
                  <a:gd name="connsiteX12" fmla="*/ 280987 w 944982"/>
                  <a:gd name="connsiteY12" fmla="*/ 240165 h 1580855"/>
                  <a:gd name="connsiteX0" fmla="*/ 280987 w 944982"/>
                  <a:gd name="connsiteY0" fmla="*/ 240165 h 1580855"/>
                  <a:gd name="connsiteX1" fmla="*/ 302077 w 944982"/>
                  <a:gd name="connsiteY1" fmla="*/ 161925 h 1580855"/>
                  <a:gd name="connsiteX2" fmla="*/ 600742 w 944982"/>
                  <a:gd name="connsiteY2" fmla="*/ 0 h 1580855"/>
                  <a:gd name="connsiteX3" fmla="*/ 877420 w 944982"/>
                  <a:gd name="connsiteY3" fmla="*/ 205240 h 1580855"/>
                  <a:gd name="connsiteX4" fmla="*/ 721845 w 944982"/>
                  <a:gd name="connsiteY4" fmla="*/ 843963 h 1580855"/>
                  <a:gd name="connsiteX5" fmla="*/ 415005 w 944982"/>
                  <a:gd name="connsiteY5" fmla="*/ 1055553 h 1580855"/>
                  <a:gd name="connsiteX6" fmla="*/ 935873 w 944982"/>
                  <a:gd name="connsiteY6" fmla="*/ 1398453 h 1580855"/>
                  <a:gd name="connsiteX7" fmla="*/ 745374 w 944982"/>
                  <a:gd name="connsiteY7" fmla="*/ 1455603 h 1580855"/>
                  <a:gd name="connsiteX8" fmla="*/ 678699 w 944982"/>
                  <a:gd name="connsiteY8" fmla="*/ 1565141 h 1580855"/>
                  <a:gd name="connsiteX9" fmla="*/ 454861 w 944982"/>
                  <a:gd name="connsiteY9" fmla="*/ 1530216 h 1580855"/>
                  <a:gd name="connsiteX10" fmla="*/ 308427 w 944982"/>
                  <a:gd name="connsiteY10" fmla="*/ 1550854 h 1580855"/>
                  <a:gd name="connsiteX11" fmla="*/ 0 w 944982"/>
                  <a:gd name="connsiteY11" fmla="*/ 1167813 h 1580855"/>
                  <a:gd name="connsiteX12" fmla="*/ 280987 w 944982"/>
                  <a:gd name="connsiteY12" fmla="*/ 240165 h 1580855"/>
                  <a:gd name="connsiteX0" fmla="*/ 280987 w 944982"/>
                  <a:gd name="connsiteY0" fmla="*/ 101728 h 1442418"/>
                  <a:gd name="connsiteX1" fmla="*/ 302077 w 944982"/>
                  <a:gd name="connsiteY1" fmla="*/ 23488 h 1442418"/>
                  <a:gd name="connsiteX2" fmla="*/ 877420 w 944982"/>
                  <a:gd name="connsiteY2" fmla="*/ 66803 h 1442418"/>
                  <a:gd name="connsiteX3" fmla="*/ 721845 w 944982"/>
                  <a:gd name="connsiteY3" fmla="*/ 705526 h 1442418"/>
                  <a:gd name="connsiteX4" fmla="*/ 415005 w 944982"/>
                  <a:gd name="connsiteY4" fmla="*/ 917116 h 1442418"/>
                  <a:gd name="connsiteX5" fmla="*/ 935873 w 944982"/>
                  <a:gd name="connsiteY5" fmla="*/ 1260016 h 1442418"/>
                  <a:gd name="connsiteX6" fmla="*/ 745374 w 944982"/>
                  <a:gd name="connsiteY6" fmla="*/ 1317166 h 1442418"/>
                  <a:gd name="connsiteX7" fmla="*/ 678699 w 944982"/>
                  <a:gd name="connsiteY7" fmla="*/ 1426704 h 1442418"/>
                  <a:gd name="connsiteX8" fmla="*/ 454861 w 944982"/>
                  <a:gd name="connsiteY8" fmla="*/ 1391779 h 1442418"/>
                  <a:gd name="connsiteX9" fmla="*/ 308427 w 944982"/>
                  <a:gd name="connsiteY9" fmla="*/ 1412417 h 1442418"/>
                  <a:gd name="connsiteX10" fmla="*/ 0 w 944982"/>
                  <a:gd name="connsiteY10" fmla="*/ 1029376 h 1442418"/>
                  <a:gd name="connsiteX11" fmla="*/ 280987 w 944982"/>
                  <a:gd name="connsiteY11" fmla="*/ 101728 h 1442418"/>
                  <a:gd name="connsiteX0" fmla="*/ 280987 w 944982"/>
                  <a:gd name="connsiteY0" fmla="*/ 231143 h 1571833"/>
                  <a:gd name="connsiteX1" fmla="*/ 302077 w 944982"/>
                  <a:gd name="connsiteY1" fmla="*/ 152903 h 1571833"/>
                  <a:gd name="connsiteX2" fmla="*/ 877420 w 944982"/>
                  <a:gd name="connsiteY2" fmla="*/ 196218 h 1571833"/>
                  <a:gd name="connsiteX3" fmla="*/ 721845 w 944982"/>
                  <a:gd name="connsiteY3" fmla="*/ 834941 h 1571833"/>
                  <a:gd name="connsiteX4" fmla="*/ 415005 w 944982"/>
                  <a:gd name="connsiteY4" fmla="*/ 1046531 h 1571833"/>
                  <a:gd name="connsiteX5" fmla="*/ 935873 w 944982"/>
                  <a:gd name="connsiteY5" fmla="*/ 1389431 h 1571833"/>
                  <a:gd name="connsiteX6" fmla="*/ 745374 w 944982"/>
                  <a:gd name="connsiteY6" fmla="*/ 1446581 h 1571833"/>
                  <a:gd name="connsiteX7" fmla="*/ 678699 w 944982"/>
                  <a:gd name="connsiteY7" fmla="*/ 1556119 h 1571833"/>
                  <a:gd name="connsiteX8" fmla="*/ 454861 w 944982"/>
                  <a:gd name="connsiteY8" fmla="*/ 1521194 h 1571833"/>
                  <a:gd name="connsiteX9" fmla="*/ 308427 w 944982"/>
                  <a:gd name="connsiteY9" fmla="*/ 1541832 h 1571833"/>
                  <a:gd name="connsiteX10" fmla="*/ 0 w 944982"/>
                  <a:gd name="connsiteY10" fmla="*/ 1158791 h 1571833"/>
                  <a:gd name="connsiteX11" fmla="*/ 280987 w 944982"/>
                  <a:gd name="connsiteY11" fmla="*/ 231143 h 1571833"/>
                  <a:gd name="connsiteX0" fmla="*/ 280987 w 944982"/>
                  <a:gd name="connsiteY0" fmla="*/ 231143 h 1580271"/>
                  <a:gd name="connsiteX1" fmla="*/ 302077 w 944982"/>
                  <a:gd name="connsiteY1" fmla="*/ 152903 h 1580271"/>
                  <a:gd name="connsiteX2" fmla="*/ 877420 w 944982"/>
                  <a:gd name="connsiteY2" fmla="*/ 196218 h 1580271"/>
                  <a:gd name="connsiteX3" fmla="*/ 721845 w 944982"/>
                  <a:gd name="connsiteY3" fmla="*/ 834941 h 1580271"/>
                  <a:gd name="connsiteX4" fmla="*/ 415005 w 944982"/>
                  <a:gd name="connsiteY4" fmla="*/ 1046531 h 1580271"/>
                  <a:gd name="connsiteX5" fmla="*/ 935873 w 944982"/>
                  <a:gd name="connsiteY5" fmla="*/ 1389431 h 1580271"/>
                  <a:gd name="connsiteX6" fmla="*/ 745374 w 944982"/>
                  <a:gd name="connsiteY6" fmla="*/ 1446581 h 1580271"/>
                  <a:gd name="connsiteX7" fmla="*/ 678699 w 944982"/>
                  <a:gd name="connsiteY7" fmla="*/ 1556119 h 1580271"/>
                  <a:gd name="connsiteX8" fmla="*/ 308427 w 944982"/>
                  <a:gd name="connsiteY8" fmla="*/ 1541832 h 1580271"/>
                  <a:gd name="connsiteX9" fmla="*/ 0 w 944982"/>
                  <a:gd name="connsiteY9" fmla="*/ 1158791 h 1580271"/>
                  <a:gd name="connsiteX10" fmla="*/ 280987 w 944982"/>
                  <a:gd name="connsiteY10" fmla="*/ 231143 h 1580271"/>
                  <a:gd name="connsiteX0" fmla="*/ 280987 w 944982"/>
                  <a:gd name="connsiteY0" fmla="*/ 231143 h 1580271"/>
                  <a:gd name="connsiteX1" fmla="*/ 302077 w 944982"/>
                  <a:gd name="connsiteY1" fmla="*/ 152903 h 1580271"/>
                  <a:gd name="connsiteX2" fmla="*/ 877420 w 944982"/>
                  <a:gd name="connsiteY2" fmla="*/ 196218 h 1580271"/>
                  <a:gd name="connsiteX3" fmla="*/ 721845 w 944982"/>
                  <a:gd name="connsiteY3" fmla="*/ 834941 h 1580271"/>
                  <a:gd name="connsiteX4" fmla="*/ 415005 w 944982"/>
                  <a:gd name="connsiteY4" fmla="*/ 1046531 h 1580271"/>
                  <a:gd name="connsiteX5" fmla="*/ 935873 w 944982"/>
                  <a:gd name="connsiteY5" fmla="*/ 1389431 h 1580271"/>
                  <a:gd name="connsiteX6" fmla="*/ 678699 w 944982"/>
                  <a:gd name="connsiteY6" fmla="*/ 1556119 h 1580271"/>
                  <a:gd name="connsiteX7" fmla="*/ 308427 w 944982"/>
                  <a:gd name="connsiteY7" fmla="*/ 1541832 h 1580271"/>
                  <a:gd name="connsiteX8" fmla="*/ 0 w 944982"/>
                  <a:gd name="connsiteY8" fmla="*/ 1158791 h 1580271"/>
                  <a:gd name="connsiteX9" fmla="*/ 280987 w 944982"/>
                  <a:gd name="connsiteY9" fmla="*/ 231143 h 158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44982" h="1580271">
                    <a:moveTo>
                      <a:pt x="280987" y="231143"/>
                    </a:moveTo>
                    <a:cubicBezTo>
                      <a:pt x="280987" y="190562"/>
                      <a:pt x="261496" y="152903"/>
                      <a:pt x="302077" y="152903"/>
                    </a:cubicBezTo>
                    <a:cubicBezTo>
                      <a:pt x="582458" y="-157718"/>
                      <a:pt x="807459" y="82545"/>
                      <a:pt x="877420" y="196218"/>
                    </a:cubicBezTo>
                    <a:cubicBezTo>
                      <a:pt x="1066862" y="513901"/>
                      <a:pt x="780053" y="755383"/>
                      <a:pt x="721845" y="834941"/>
                    </a:cubicBezTo>
                    <a:cubicBezTo>
                      <a:pt x="721845" y="875522"/>
                      <a:pt x="446061" y="991763"/>
                      <a:pt x="415005" y="1046531"/>
                    </a:cubicBezTo>
                    <a:cubicBezTo>
                      <a:pt x="804689" y="1111165"/>
                      <a:pt x="989556" y="1275925"/>
                      <a:pt x="935873" y="1389431"/>
                    </a:cubicBezTo>
                    <a:cubicBezTo>
                      <a:pt x="979822" y="1474362"/>
                      <a:pt x="783273" y="1530719"/>
                      <a:pt x="678699" y="1556119"/>
                    </a:cubicBezTo>
                    <a:cubicBezTo>
                      <a:pt x="605875" y="1571994"/>
                      <a:pt x="421543" y="1608053"/>
                      <a:pt x="308427" y="1541832"/>
                    </a:cubicBezTo>
                    <a:cubicBezTo>
                      <a:pt x="267846" y="1541832"/>
                      <a:pt x="0" y="1199372"/>
                      <a:pt x="0" y="1158791"/>
                    </a:cubicBezTo>
                    <a:cubicBezTo>
                      <a:pt x="0" y="957525"/>
                      <a:pt x="280987" y="432409"/>
                      <a:pt x="280987" y="231143"/>
                    </a:cubicBezTo>
                    <a:close/>
                  </a:path>
                </a:pathLst>
              </a:custGeom>
              <a:solidFill>
                <a:srgbClr val="FFA31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: Rounded Corners 37">
                <a:extLst>
                  <a:ext uri="{FF2B5EF4-FFF2-40B4-BE49-F238E27FC236}">
                    <a16:creationId xmlns:a16="http://schemas.microsoft.com/office/drawing/2014/main" id="{9C0EBAFC-603F-0DBC-61C1-61C17D398316}"/>
                  </a:ext>
                </a:extLst>
              </p:cNvPr>
              <p:cNvSpPr/>
              <p:nvPr/>
            </p:nvSpPr>
            <p:spPr>
              <a:xfrm rot="18944812">
                <a:off x="2884292" y="3539146"/>
                <a:ext cx="422789" cy="923656"/>
              </a:xfrm>
              <a:custGeom>
                <a:avLst/>
                <a:gdLst>
                  <a:gd name="connsiteX0" fmla="*/ 0 w 150396"/>
                  <a:gd name="connsiteY0" fmla="*/ 25067 h 647700"/>
                  <a:gd name="connsiteX1" fmla="*/ 25067 w 150396"/>
                  <a:gd name="connsiteY1" fmla="*/ 0 h 647700"/>
                  <a:gd name="connsiteX2" fmla="*/ 125329 w 150396"/>
                  <a:gd name="connsiteY2" fmla="*/ 0 h 647700"/>
                  <a:gd name="connsiteX3" fmla="*/ 150396 w 150396"/>
                  <a:gd name="connsiteY3" fmla="*/ 25067 h 647700"/>
                  <a:gd name="connsiteX4" fmla="*/ 150396 w 150396"/>
                  <a:gd name="connsiteY4" fmla="*/ 622633 h 647700"/>
                  <a:gd name="connsiteX5" fmla="*/ 125329 w 150396"/>
                  <a:gd name="connsiteY5" fmla="*/ 647700 h 647700"/>
                  <a:gd name="connsiteX6" fmla="*/ 25067 w 150396"/>
                  <a:gd name="connsiteY6" fmla="*/ 647700 h 647700"/>
                  <a:gd name="connsiteX7" fmla="*/ 0 w 150396"/>
                  <a:gd name="connsiteY7" fmla="*/ 622633 h 647700"/>
                  <a:gd name="connsiteX8" fmla="*/ 0 w 150396"/>
                  <a:gd name="connsiteY8" fmla="*/ 25067 h 647700"/>
                  <a:gd name="connsiteX0" fmla="*/ 0 w 327152"/>
                  <a:gd name="connsiteY0" fmla="*/ 134742 h 757375"/>
                  <a:gd name="connsiteX1" fmla="*/ 25067 w 327152"/>
                  <a:gd name="connsiteY1" fmla="*/ 109675 h 757375"/>
                  <a:gd name="connsiteX2" fmla="*/ 125329 w 327152"/>
                  <a:gd name="connsiteY2" fmla="*/ 109675 h 757375"/>
                  <a:gd name="connsiteX3" fmla="*/ 327152 w 327152"/>
                  <a:gd name="connsiteY3" fmla="*/ 1091 h 757375"/>
                  <a:gd name="connsiteX4" fmla="*/ 150396 w 327152"/>
                  <a:gd name="connsiteY4" fmla="*/ 732308 h 757375"/>
                  <a:gd name="connsiteX5" fmla="*/ 125329 w 327152"/>
                  <a:gd name="connsiteY5" fmla="*/ 757375 h 757375"/>
                  <a:gd name="connsiteX6" fmla="*/ 25067 w 327152"/>
                  <a:gd name="connsiteY6" fmla="*/ 757375 h 757375"/>
                  <a:gd name="connsiteX7" fmla="*/ 0 w 327152"/>
                  <a:gd name="connsiteY7" fmla="*/ 732308 h 757375"/>
                  <a:gd name="connsiteX8" fmla="*/ 0 w 327152"/>
                  <a:gd name="connsiteY8" fmla="*/ 134742 h 757375"/>
                  <a:gd name="connsiteX0" fmla="*/ 0 w 151537"/>
                  <a:gd name="connsiteY0" fmla="*/ 25067 h 647700"/>
                  <a:gd name="connsiteX1" fmla="*/ 25067 w 151537"/>
                  <a:gd name="connsiteY1" fmla="*/ 0 h 647700"/>
                  <a:gd name="connsiteX2" fmla="*/ 125329 w 151537"/>
                  <a:gd name="connsiteY2" fmla="*/ 0 h 647700"/>
                  <a:gd name="connsiteX3" fmla="*/ 151537 w 151537"/>
                  <a:gd name="connsiteY3" fmla="*/ 112618 h 647700"/>
                  <a:gd name="connsiteX4" fmla="*/ 150396 w 151537"/>
                  <a:gd name="connsiteY4" fmla="*/ 622633 h 647700"/>
                  <a:gd name="connsiteX5" fmla="*/ 125329 w 151537"/>
                  <a:gd name="connsiteY5" fmla="*/ 647700 h 647700"/>
                  <a:gd name="connsiteX6" fmla="*/ 25067 w 151537"/>
                  <a:gd name="connsiteY6" fmla="*/ 647700 h 647700"/>
                  <a:gd name="connsiteX7" fmla="*/ 0 w 151537"/>
                  <a:gd name="connsiteY7" fmla="*/ 622633 h 647700"/>
                  <a:gd name="connsiteX8" fmla="*/ 0 w 151537"/>
                  <a:gd name="connsiteY8" fmla="*/ 25067 h 647700"/>
                  <a:gd name="connsiteX0" fmla="*/ 0 w 376308"/>
                  <a:gd name="connsiteY0" fmla="*/ 193357 h 815990"/>
                  <a:gd name="connsiteX1" fmla="*/ 25067 w 376308"/>
                  <a:gd name="connsiteY1" fmla="*/ 168290 h 815990"/>
                  <a:gd name="connsiteX2" fmla="*/ 375727 w 376308"/>
                  <a:gd name="connsiteY2" fmla="*/ 0 h 815990"/>
                  <a:gd name="connsiteX3" fmla="*/ 151537 w 376308"/>
                  <a:gd name="connsiteY3" fmla="*/ 280908 h 815990"/>
                  <a:gd name="connsiteX4" fmla="*/ 150396 w 376308"/>
                  <a:gd name="connsiteY4" fmla="*/ 790923 h 815990"/>
                  <a:gd name="connsiteX5" fmla="*/ 125329 w 376308"/>
                  <a:gd name="connsiteY5" fmla="*/ 815990 h 815990"/>
                  <a:gd name="connsiteX6" fmla="*/ 25067 w 376308"/>
                  <a:gd name="connsiteY6" fmla="*/ 815990 h 815990"/>
                  <a:gd name="connsiteX7" fmla="*/ 0 w 376308"/>
                  <a:gd name="connsiteY7" fmla="*/ 790923 h 815990"/>
                  <a:gd name="connsiteX8" fmla="*/ 0 w 376308"/>
                  <a:gd name="connsiteY8" fmla="*/ 193357 h 815990"/>
                  <a:gd name="connsiteX0" fmla="*/ 0 w 376308"/>
                  <a:gd name="connsiteY0" fmla="*/ 307670 h 930303"/>
                  <a:gd name="connsiteX1" fmla="*/ 260503 w 376308"/>
                  <a:gd name="connsiteY1" fmla="*/ 0 h 930303"/>
                  <a:gd name="connsiteX2" fmla="*/ 375727 w 376308"/>
                  <a:gd name="connsiteY2" fmla="*/ 114313 h 930303"/>
                  <a:gd name="connsiteX3" fmla="*/ 151537 w 376308"/>
                  <a:gd name="connsiteY3" fmla="*/ 395221 h 930303"/>
                  <a:gd name="connsiteX4" fmla="*/ 150396 w 376308"/>
                  <a:gd name="connsiteY4" fmla="*/ 905236 h 930303"/>
                  <a:gd name="connsiteX5" fmla="*/ 125329 w 376308"/>
                  <a:gd name="connsiteY5" fmla="*/ 930303 h 930303"/>
                  <a:gd name="connsiteX6" fmla="*/ 25067 w 376308"/>
                  <a:gd name="connsiteY6" fmla="*/ 930303 h 930303"/>
                  <a:gd name="connsiteX7" fmla="*/ 0 w 376308"/>
                  <a:gd name="connsiteY7" fmla="*/ 905236 h 930303"/>
                  <a:gd name="connsiteX8" fmla="*/ 0 w 376308"/>
                  <a:gd name="connsiteY8" fmla="*/ 307670 h 930303"/>
                  <a:gd name="connsiteX0" fmla="*/ 0 w 376308"/>
                  <a:gd name="connsiteY0" fmla="*/ 307670 h 930303"/>
                  <a:gd name="connsiteX1" fmla="*/ 260503 w 376308"/>
                  <a:gd name="connsiteY1" fmla="*/ 0 h 930303"/>
                  <a:gd name="connsiteX2" fmla="*/ 375727 w 376308"/>
                  <a:gd name="connsiteY2" fmla="*/ 114313 h 930303"/>
                  <a:gd name="connsiteX3" fmla="*/ 151537 w 376308"/>
                  <a:gd name="connsiteY3" fmla="*/ 395221 h 930303"/>
                  <a:gd name="connsiteX4" fmla="*/ 150396 w 376308"/>
                  <a:gd name="connsiteY4" fmla="*/ 905236 h 930303"/>
                  <a:gd name="connsiteX5" fmla="*/ 125329 w 376308"/>
                  <a:gd name="connsiteY5" fmla="*/ 930303 h 930303"/>
                  <a:gd name="connsiteX6" fmla="*/ 25067 w 376308"/>
                  <a:gd name="connsiteY6" fmla="*/ 930303 h 930303"/>
                  <a:gd name="connsiteX7" fmla="*/ 0 w 376308"/>
                  <a:gd name="connsiteY7" fmla="*/ 905236 h 930303"/>
                  <a:gd name="connsiteX8" fmla="*/ 0 w 376308"/>
                  <a:gd name="connsiteY8" fmla="*/ 307670 h 930303"/>
                  <a:gd name="connsiteX0" fmla="*/ 30848 w 407156"/>
                  <a:gd name="connsiteY0" fmla="*/ 307670 h 930303"/>
                  <a:gd name="connsiteX1" fmla="*/ 291351 w 407156"/>
                  <a:gd name="connsiteY1" fmla="*/ 0 h 930303"/>
                  <a:gd name="connsiteX2" fmla="*/ 406575 w 407156"/>
                  <a:gd name="connsiteY2" fmla="*/ 114313 h 930303"/>
                  <a:gd name="connsiteX3" fmla="*/ 182385 w 407156"/>
                  <a:gd name="connsiteY3" fmla="*/ 395221 h 930303"/>
                  <a:gd name="connsiteX4" fmla="*/ 181244 w 407156"/>
                  <a:gd name="connsiteY4" fmla="*/ 905236 h 930303"/>
                  <a:gd name="connsiteX5" fmla="*/ 156177 w 407156"/>
                  <a:gd name="connsiteY5" fmla="*/ 930303 h 930303"/>
                  <a:gd name="connsiteX6" fmla="*/ 55915 w 407156"/>
                  <a:gd name="connsiteY6" fmla="*/ 930303 h 930303"/>
                  <a:gd name="connsiteX7" fmla="*/ 30848 w 407156"/>
                  <a:gd name="connsiteY7" fmla="*/ 905236 h 930303"/>
                  <a:gd name="connsiteX8" fmla="*/ 30848 w 407156"/>
                  <a:gd name="connsiteY8" fmla="*/ 307670 h 930303"/>
                  <a:gd name="connsiteX0" fmla="*/ 43050 w 419358"/>
                  <a:gd name="connsiteY0" fmla="*/ 307670 h 930303"/>
                  <a:gd name="connsiteX1" fmla="*/ 303553 w 419358"/>
                  <a:gd name="connsiteY1" fmla="*/ 0 h 930303"/>
                  <a:gd name="connsiteX2" fmla="*/ 418777 w 419358"/>
                  <a:gd name="connsiteY2" fmla="*/ 114313 h 930303"/>
                  <a:gd name="connsiteX3" fmla="*/ 194587 w 419358"/>
                  <a:gd name="connsiteY3" fmla="*/ 395221 h 930303"/>
                  <a:gd name="connsiteX4" fmla="*/ 193446 w 419358"/>
                  <a:gd name="connsiteY4" fmla="*/ 905236 h 930303"/>
                  <a:gd name="connsiteX5" fmla="*/ 168379 w 419358"/>
                  <a:gd name="connsiteY5" fmla="*/ 930303 h 930303"/>
                  <a:gd name="connsiteX6" fmla="*/ 68117 w 419358"/>
                  <a:gd name="connsiteY6" fmla="*/ 930303 h 930303"/>
                  <a:gd name="connsiteX7" fmla="*/ 43050 w 419358"/>
                  <a:gd name="connsiteY7" fmla="*/ 905236 h 930303"/>
                  <a:gd name="connsiteX8" fmla="*/ 43050 w 419358"/>
                  <a:gd name="connsiteY8" fmla="*/ 307670 h 930303"/>
                  <a:gd name="connsiteX0" fmla="*/ 36980 w 413288"/>
                  <a:gd name="connsiteY0" fmla="*/ 307670 h 930303"/>
                  <a:gd name="connsiteX1" fmla="*/ 297483 w 413288"/>
                  <a:gd name="connsiteY1" fmla="*/ 0 h 930303"/>
                  <a:gd name="connsiteX2" fmla="*/ 412707 w 413288"/>
                  <a:gd name="connsiteY2" fmla="*/ 114313 h 930303"/>
                  <a:gd name="connsiteX3" fmla="*/ 188517 w 413288"/>
                  <a:gd name="connsiteY3" fmla="*/ 395221 h 930303"/>
                  <a:gd name="connsiteX4" fmla="*/ 187376 w 413288"/>
                  <a:gd name="connsiteY4" fmla="*/ 905236 h 930303"/>
                  <a:gd name="connsiteX5" fmla="*/ 162309 w 413288"/>
                  <a:gd name="connsiteY5" fmla="*/ 930303 h 930303"/>
                  <a:gd name="connsiteX6" fmla="*/ 62047 w 413288"/>
                  <a:gd name="connsiteY6" fmla="*/ 930303 h 930303"/>
                  <a:gd name="connsiteX7" fmla="*/ 36980 w 413288"/>
                  <a:gd name="connsiteY7" fmla="*/ 905236 h 930303"/>
                  <a:gd name="connsiteX8" fmla="*/ 36980 w 413288"/>
                  <a:gd name="connsiteY8" fmla="*/ 307670 h 930303"/>
                  <a:gd name="connsiteX0" fmla="*/ 32421 w 408729"/>
                  <a:gd name="connsiteY0" fmla="*/ 307670 h 930303"/>
                  <a:gd name="connsiteX1" fmla="*/ 292924 w 408729"/>
                  <a:gd name="connsiteY1" fmla="*/ 0 h 930303"/>
                  <a:gd name="connsiteX2" fmla="*/ 408148 w 408729"/>
                  <a:gd name="connsiteY2" fmla="*/ 114313 h 930303"/>
                  <a:gd name="connsiteX3" fmla="*/ 183958 w 408729"/>
                  <a:gd name="connsiteY3" fmla="*/ 395221 h 930303"/>
                  <a:gd name="connsiteX4" fmla="*/ 182817 w 408729"/>
                  <a:gd name="connsiteY4" fmla="*/ 905236 h 930303"/>
                  <a:gd name="connsiteX5" fmla="*/ 157750 w 408729"/>
                  <a:gd name="connsiteY5" fmla="*/ 930303 h 930303"/>
                  <a:gd name="connsiteX6" fmla="*/ 57488 w 408729"/>
                  <a:gd name="connsiteY6" fmla="*/ 930303 h 930303"/>
                  <a:gd name="connsiteX7" fmla="*/ 32421 w 408729"/>
                  <a:gd name="connsiteY7" fmla="*/ 905236 h 930303"/>
                  <a:gd name="connsiteX8" fmla="*/ 4057 w 408729"/>
                  <a:gd name="connsiteY8" fmla="*/ 519442 h 930303"/>
                  <a:gd name="connsiteX9" fmla="*/ 32421 w 408729"/>
                  <a:gd name="connsiteY9" fmla="*/ 307670 h 930303"/>
                  <a:gd name="connsiteX0" fmla="*/ 20259 w 396567"/>
                  <a:gd name="connsiteY0" fmla="*/ 307670 h 930303"/>
                  <a:gd name="connsiteX1" fmla="*/ 280762 w 396567"/>
                  <a:gd name="connsiteY1" fmla="*/ 0 h 930303"/>
                  <a:gd name="connsiteX2" fmla="*/ 395986 w 396567"/>
                  <a:gd name="connsiteY2" fmla="*/ 114313 h 930303"/>
                  <a:gd name="connsiteX3" fmla="*/ 171796 w 396567"/>
                  <a:gd name="connsiteY3" fmla="*/ 395221 h 930303"/>
                  <a:gd name="connsiteX4" fmla="*/ 170655 w 396567"/>
                  <a:gd name="connsiteY4" fmla="*/ 905236 h 930303"/>
                  <a:gd name="connsiteX5" fmla="*/ 145588 w 396567"/>
                  <a:gd name="connsiteY5" fmla="*/ 930303 h 930303"/>
                  <a:gd name="connsiteX6" fmla="*/ 45326 w 396567"/>
                  <a:gd name="connsiteY6" fmla="*/ 930303 h 930303"/>
                  <a:gd name="connsiteX7" fmla="*/ 20259 w 396567"/>
                  <a:gd name="connsiteY7" fmla="*/ 905236 h 930303"/>
                  <a:gd name="connsiteX8" fmla="*/ 20259 w 396567"/>
                  <a:gd name="connsiteY8" fmla="*/ 307670 h 930303"/>
                  <a:gd name="connsiteX0" fmla="*/ 0 w 376308"/>
                  <a:gd name="connsiteY0" fmla="*/ 905236 h 930303"/>
                  <a:gd name="connsiteX1" fmla="*/ 260503 w 376308"/>
                  <a:gd name="connsiteY1" fmla="*/ 0 h 930303"/>
                  <a:gd name="connsiteX2" fmla="*/ 375727 w 376308"/>
                  <a:gd name="connsiteY2" fmla="*/ 114313 h 930303"/>
                  <a:gd name="connsiteX3" fmla="*/ 151537 w 376308"/>
                  <a:gd name="connsiteY3" fmla="*/ 395221 h 930303"/>
                  <a:gd name="connsiteX4" fmla="*/ 150396 w 376308"/>
                  <a:gd name="connsiteY4" fmla="*/ 905236 h 930303"/>
                  <a:gd name="connsiteX5" fmla="*/ 125329 w 376308"/>
                  <a:gd name="connsiteY5" fmla="*/ 930303 h 930303"/>
                  <a:gd name="connsiteX6" fmla="*/ 25067 w 376308"/>
                  <a:gd name="connsiteY6" fmla="*/ 930303 h 930303"/>
                  <a:gd name="connsiteX7" fmla="*/ 0 w 376308"/>
                  <a:gd name="connsiteY7" fmla="*/ 905236 h 930303"/>
                  <a:gd name="connsiteX0" fmla="*/ 36685 w 412993"/>
                  <a:gd name="connsiteY0" fmla="*/ 905236 h 930303"/>
                  <a:gd name="connsiteX1" fmla="*/ 297188 w 412993"/>
                  <a:gd name="connsiteY1" fmla="*/ 0 h 930303"/>
                  <a:gd name="connsiteX2" fmla="*/ 412412 w 412993"/>
                  <a:gd name="connsiteY2" fmla="*/ 114313 h 930303"/>
                  <a:gd name="connsiteX3" fmla="*/ 188222 w 412993"/>
                  <a:gd name="connsiteY3" fmla="*/ 395221 h 930303"/>
                  <a:gd name="connsiteX4" fmla="*/ 187081 w 412993"/>
                  <a:gd name="connsiteY4" fmla="*/ 905236 h 930303"/>
                  <a:gd name="connsiteX5" fmla="*/ 162014 w 412993"/>
                  <a:gd name="connsiteY5" fmla="*/ 930303 h 930303"/>
                  <a:gd name="connsiteX6" fmla="*/ 61752 w 412993"/>
                  <a:gd name="connsiteY6" fmla="*/ 930303 h 930303"/>
                  <a:gd name="connsiteX7" fmla="*/ 36685 w 412993"/>
                  <a:gd name="connsiteY7" fmla="*/ 905236 h 930303"/>
                  <a:gd name="connsiteX0" fmla="*/ 36685 w 412412"/>
                  <a:gd name="connsiteY0" fmla="*/ 905236 h 930303"/>
                  <a:gd name="connsiteX1" fmla="*/ 297188 w 412412"/>
                  <a:gd name="connsiteY1" fmla="*/ 0 h 930303"/>
                  <a:gd name="connsiteX2" fmla="*/ 412412 w 412412"/>
                  <a:gd name="connsiteY2" fmla="*/ 114313 h 930303"/>
                  <a:gd name="connsiteX3" fmla="*/ 187081 w 412412"/>
                  <a:gd name="connsiteY3" fmla="*/ 905236 h 930303"/>
                  <a:gd name="connsiteX4" fmla="*/ 162014 w 412412"/>
                  <a:gd name="connsiteY4" fmla="*/ 930303 h 930303"/>
                  <a:gd name="connsiteX5" fmla="*/ 61752 w 412412"/>
                  <a:gd name="connsiteY5" fmla="*/ 930303 h 930303"/>
                  <a:gd name="connsiteX6" fmla="*/ 36685 w 412412"/>
                  <a:gd name="connsiteY6" fmla="*/ 905236 h 930303"/>
                  <a:gd name="connsiteX0" fmla="*/ 36685 w 412412"/>
                  <a:gd name="connsiteY0" fmla="*/ 905236 h 930303"/>
                  <a:gd name="connsiteX1" fmla="*/ 297188 w 412412"/>
                  <a:gd name="connsiteY1" fmla="*/ 0 h 930303"/>
                  <a:gd name="connsiteX2" fmla="*/ 412412 w 412412"/>
                  <a:gd name="connsiteY2" fmla="*/ 114313 h 930303"/>
                  <a:gd name="connsiteX3" fmla="*/ 336245 w 412412"/>
                  <a:gd name="connsiteY3" fmla="*/ 851090 h 930303"/>
                  <a:gd name="connsiteX4" fmla="*/ 162014 w 412412"/>
                  <a:gd name="connsiteY4" fmla="*/ 930303 h 930303"/>
                  <a:gd name="connsiteX5" fmla="*/ 61752 w 412412"/>
                  <a:gd name="connsiteY5" fmla="*/ 930303 h 930303"/>
                  <a:gd name="connsiteX6" fmla="*/ 36685 w 412412"/>
                  <a:gd name="connsiteY6" fmla="*/ 905236 h 930303"/>
                  <a:gd name="connsiteX0" fmla="*/ 36685 w 412412"/>
                  <a:gd name="connsiteY0" fmla="*/ 905236 h 930303"/>
                  <a:gd name="connsiteX1" fmla="*/ 297188 w 412412"/>
                  <a:gd name="connsiteY1" fmla="*/ 0 h 930303"/>
                  <a:gd name="connsiteX2" fmla="*/ 412412 w 412412"/>
                  <a:gd name="connsiteY2" fmla="*/ 114313 h 930303"/>
                  <a:gd name="connsiteX3" fmla="*/ 336245 w 412412"/>
                  <a:gd name="connsiteY3" fmla="*/ 851090 h 930303"/>
                  <a:gd name="connsiteX4" fmla="*/ 162014 w 412412"/>
                  <a:gd name="connsiteY4" fmla="*/ 930303 h 930303"/>
                  <a:gd name="connsiteX5" fmla="*/ 61752 w 412412"/>
                  <a:gd name="connsiteY5" fmla="*/ 930303 h 930303"/>
                  <a:gd name="connsiteX6" fmla="*/ 36685 w 412412"/>
                  <a:gd name="connsiteY6" fmla="*/ 905236 h 930303"/>
                  <a:gd name="connsiteX0" fmla="*/ 33300 w 409027"/>
                  <a:gd name="connsiteY0" fmla="*/ 898589 h 923656"/>
                  <a:gd name="connsiteX1" fmla="*/ 300625 w 409027"/>
                  <a:gd name="connsiteY1" fmla="*/ 0 h 923656"/>
                  <a:gd name="connsiteX2" fmla="*/ 409027 w 409027"/>
                  <a:gd name="connsiteY2" fmla="*/ 107666 h 923656"/>
                  <a:gd name="connsiteX3" fmla="*/ 332860 w 409027"/>
                  <a:gd name="connsiteY3" fmla="*/ 844443 h 923656"/>
                  <a:gd name="connsiteX4" fmla="*/ 158629 w 409027"/>
                  <a:gd name="connsiteY4" fmla="*/ 923656 h 923656"/>
                  <a:gd name="connsiteX5" fmla="*/ 58367 w 409027"/>
                  <a:gd name="connsiteY5" fmla="*/ 923656 h 923656"/>
                  <a:gd name="connsiteX6" fmla="*/ 33300 w 409027"/>
                  <a:gd name="connsiteY6" fmla="*/ 898589 h 923656"/>
                  <a:gd name="connsiteX0" fmla="*/ 65812 w 381103"/>
                  <a:gd name="connsiteY0" fmla="*/ 884330 h 923656"/>
                  <a:gd name="connsiteX1" fmla="*/ 272701 w 381103"/>
                  <a:gd name="connsiteY1" fmla="*/ 0 h 923656"/>
                  <a:gd name="connsiteX2" fmla="*/ 381103 w 381103"/>
                  <a:gd name="connsiteY2" fmla="*/ 107666 h 923656"/>
                  <a:gd name="connsiteX3" fmla="*/ 304936 w 381103"/>
                  <a:gd name="connsiteY3" fmla="*/ 844443 h 923656"/>
                  <a:gd name="connsiteX4" fmla="*/ 130705 w 381103"/>
                  <a:gd name="connsiteY4" fmla="*/ 923656 h 923656"/>
                  <a:gd name="connsiteX5" fmla="*/ 30443 w 381103"/>
                  <a:gd name="connsiteY5" fmla="*/ 923656 h 923656"/>
                  <a:gd name="connsiteX6" fmla="*/ 65812 w 381103"/>
                  <a:gd name="connsiteY6" fmla="*/ 884330 h 923656"/>
                  <a:gd name="connsiteX0" fmla="*/ 107498 w 422789"/>
                  <a:gd name="connsiteY0" fmla="*/ 884330 h 923656"/>
                  <a:gd name="connsiteX1" fmla="*/ 314387 w 422789"/>
                  <a:gd name="connsiteY1" fmla="*/ 0 h 923656"/>
                  <a:gd name="connsiteX2" fmla="*/ 422789 w 422789"/>
                  <a:gd name="connsiteY2" fmla="*/ 107666 h 923656"/>
                  <a:gd name="connsiteX3" fmla="*/ 346622 w 422789"/>
                  <a:gd name="connsiteY3" fmla="*/ 844443 h 923656"/>
                  <a:gd name="connsiteX4" fmla="*/ 172391 w 422789"/>
                  <a:gd name="connsiteY4" fmla="*/ 923656 h 923656"/>
                  <a:gd name="connsiteX5" fmla="*/ 72129 w 422789"/>
                  <a:gd name="connsiteY5" fmla="*/ 923656 h 923656"/>
                  <a:gd name="connsiteX6" fmla="*/ 107498 w 422789"/>
                  <a:gd name="connsiteY6" fmla="*/ 884330 h 92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2789" h="923656">
                    <a:moveTo>
                      <a:pt x="107498" y="884330"/>
                    </a:moveTo>
                    <a:cubicBezTo>
                      <a:pt x="29408" y="771224"/>
                      <a:pt x="-170014" y="329287"/>
                      <a:pt x="314387" y="0"/>
                    </a:cubicBezTo>
                    <a:lnTo>
                      <a:pt x="422789" y="107666"/>
                    </a:lnTo>
                    <a:cubicBezTo>
                      <a:pt x="-91673" y="696096"/>
                      <a:pt x="388355" y="708445"/>
                      <a:pt x="346622" y="844443"/>
                    </a:cubicBezTo>
                    <a:cubicBezTo>
                      <a:pt x="346622" y="858287"/>
                      <a:pt x="186235" y="923656"/>
                      <a:pt x="172391" y="923656"/>
                    </a:cubicBezTo>
                    <a:lnTo>
                      <a:pt x="72129" y="923656"/>
                    </a:lnTo>
                    <a:cubicBezTo>
                      <a:pt x="58285" y="923656"/>
                      <a:pt x="107498" y="898174"/>
                      <a:pt x="107498" y="884330"/>
                    </a:cubicBezTo>
                    <a:close/>
                  </a:path>
                </a:pathLst>
              </a:custGeom>
              <a:solidFill>
                <a:srgbClr val="FFA31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5">
                <a:extLst>
                  <a:ext uri="{FF2B5EF4-FFF2-40B4-BE49-F238E27FC236}">
                    <a16:creationId xmlns:a16="http://schemas.microsoft.com/office/drawing/2014/main" id="{A8541DBE-99D2-918A-0DA9-DD2ACA1211BD}"/>
                  </a:ext>
                </a:extLst>
              </p:cNvPr>
              <p:cNvSpPr/>
              <p:nvPr/>
            </p:nvSpPr>
            <p:spPr>
              <a:xfrm rot="2040070" flipH="1">
                <a:off x="2837324" y="2973158"/>
                <a:ext cx="404864" cy="729655"/>
              </a:xfrm>
              <a:custGeom>
                <a:avLst/>
                <a:gdLst>
                  <a:gd name="connsiteX0" fmla="*/ 0 w 641445"/>
                  <a:gd name="connsiteY0" fmla="*/ 539087 h 1078173"/>
                  <a:gd name="connsiteX1" fmla="*/ 320723 w 641445"/>
                  <a:gd name="connsiteY1" fmla="*/ 0 h 1078173"/>
                  <a:gd name="connsiteX2" fmla="*/ 641446 w 641445"/>
                  <a:gd name="connsiteY2" fmla="*/ 539087 h 1078173"/>
                  <a:gd name="connsiteX3" fmla="*/ 320723 w 641445"/>
                  <a:gd name="connsiteY3" fmla="*/ 1078174 h 1078173"/>
                  <a:gd name="connsiteX4" fmla="*/ 0 w 641445"/>
                  <a:gd name="connsiteY4" fmla="*/ 539087 h 1078173"/>
                  <a:gd name="connsiteX0" fmla="*/ 0 w 641446"/>
                  <a:gd name="connsiteY0" fmla="*/ 539112 h 1078199"/>
                  <a:gd name="connsiteX1" fmla="*/ 320723 w 641446"/>
                  <a:gd name="connsiteY1" fmla="*/ 25 h 1078199"/>
                  <a:gd name="connsiteX2" fmla="*/ 641446 w 641446"/>
                  <a:gd name="connsiteY2" fmla="*/ 539112 h 1078199"/>
                  <a:gd name="connsiteX3" fmla="*/ 320723 w 641446"/>
                  <a:gd name="connsiteY3" fmla="*/ 1078199 h 1078199"/>
                  <a:gd name="connsiteX4" fmla="*/ 0 w 641446"/>
                  <a:gd name="connsiteY4" fmla="*/ 539112 h 1078199"/>
                  <a:gd name="connsiteX0" fmla="*/ 0 w 611186"/>
                  <a:gd name="connsiteY0" fmla="*/ 543038 h 1078177"/>
                  <a:gd name="connsiteX1" fmla="*/ 290463 w 611186"/>
                  <a:gd name="connsiteY1" fmla="*/ 2 h 1078177"/>
                  <a:gd name="connsiteX2" fmla="*/ 611186 w 611186"/>
                  <a:gd name="connsiteY2" fmla="*/ 539089 h 1078177"/>
                  <a:gd name="connsiteX3" fmla="*/ 290463 w 611186"/>
                  <a:gd name="connsiteY3" fmla="*/ 1078176 h 1078177"/>
                  <a:gd name="connsiteX4" fmla="*/ 0 w 611186"/>
                  <a:gd name="connsiteY4" fmla="*/ 543038 h 1078177"/>
                  <a:gd name="connsiteX0" fmla="*/ 1634 w 612820"/>
                  <a:gd name="connsiteY0" fmla="*/ 636595 h 1171733"/>
                  <a:gd name="connsiteX1" fmla="*/ 425710 w 612820"/>
                  <a:gd name="connsiteY1" fmla="*/ -1 h 1171733"/>
                  <a:gd name="connsiteX2" fmla="*/ 612820 w 612820"/>
                  <a:gd name="connsiteY2" fmla="*/ 632646 h 1171733"/>
                  <a:gd name="connsiteX3" fmla="*/ 292097 w 612820"/>
                  <a:gd name="connsiteY3" fmla="*/ 1171733 h 1171733"/>
                  <a:gd name="connsiteX4" fmla="*/ 1634 w 612820"/>
                  <a:gd name="connsiteY4" fmla="*/ 636595 h 1171733"/>
                  <a:gd name="connsiteX0" fmla="*/ 1634 w 612820"/>
                  <a:gd name="connsiteY0" fmla="*/ 641872 h 1177010"/>
                  <a:gd name="connsiteX1" fmla="*/ 425710 w 612820"/>
                  <a:gd name="connsiteY1" fmla="*/ 5276 h 1177010"/>
                  <a:gd name="connsiteX2" fmla="*/ 612820 w 612820"/>
                  <a:gd name="connsiteY2" fmla="*/ 637923 h 1177010"/>
                  <a:gd name="connsiteX3" fmla="*/ 292097 w 612820"/>
                  <a:gd name="connsiteY3" fmla="*/ 1177010 h 1177010"/>
                  <a:gd name="connsiteX4" fmla="*/ 1634 w 612820"/>
                  <a:gd name="connsiteY4" fmla="*/ 641872 h 1177010"/>
                  <a:gd name="connsiteX0" fmla="*/ 2208 w 542110"/>
                  <a:gd name="connsiteY0" fmla="*/ 685377 h 1172085"/>
                  <a:gd name="connsiteX1" fmla="*/ 355000 w 542110"/>
                  <a:gd name="connsiteY1" fmla="*/ 165 h 1172085"/>
                  <a:gd name="connsiteX2" fmla="*/ 542110 w 542110"/>
                  <a:gd name="connsiteY2" fmla="*/ 632812 h 1172085"/>
                  <a:gd name="connsiteX3" fmla="*/ 221387 w 542110"/>
                  <a:gd name="connsiteY3" fmla="*/ 1171899 h 1172085"/>
                  <a:gd name="connsiteX4" fmla="*/ 2208 w 542110"/>
                  <a:gd name="connsiteY4" fmla="*/ 685377 h 1172085"/>
                  <a:gd name="connsiteX0" fmla="*/ 2571 w 513588"/>
                  <a:gd name="connsiteY0" fmla="*/ 722672 h 1172789"/>
                  <a:gd name="connsiteX1" fmla="*/ 326478 w 513588"/>
                  <a:gd name="connsiteY1" fmla="*/ 461 h 1172789"/>
                  <a:gd name="connsiteX2" fmla="*/ 513588 w 513588"/>
                  <a:gd name="connsiteY2" fmla="*/ 633108 h 1172789"/>
                  <a:gd name="connsiteX3" fmla="*/ 192865 w 513588"/>
                  <a:gd name="connsiteY3" fmla="*/ 1172195 h 1172789"/>
                  <a:gd name="connsiteX4" fmla="*/ 2571 w 513588"/>
                  <a:gd name="connsiteY4" fmla="*/ 722672 h 1172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3588" h="1172789">
                    <a:moveTo>
                      <a:pt x="2571" y="722672"/>
                    </a:moveTo>
                    <a:cubicBezTo>
                      <a:pt x="24840" y="527383"/>
                      <a:pt x="241309" y="15388"/>
                      <a:pt x="326478" y="461"/>
                    </a:cubicBezTo>
                    <a:cubicBezTo>
                      <a:pt x="411648" y="-14466"/>
                      <a:pt x="513588" y="335378"/>
                      <a:pt x="513588" y="633108"/>
                    </a:cubicBezTo>
                    <a:cubicBezTo>
                      <a:pt x="513588" y="930838"/>
                      <a:pt x="278035" y="1157268"/>
                      <a:pt x="192865" y="1172195"/>
                    </a:cubicBezTo>
                    <a:cubicBezTo>
                      <a:pt x="107696" y="1187122"/>
                      <a:pt x="-19698" y="917961"/>
                      <a:pt x="2571" y="722672"/>
                    </a:cubicBezTo>
                    <a:close/>
                  </a:path>
                </a:pathLst>
              </a:custGeom>
              <a:solidFill>
                <a:srgbClr val="91240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Rectangle: Rounded Corners 36">
                <a:extLst>
                  <a:ext uri="{FF2B5EF4-FFF2-40B4-BE49-F238E27FC236}">
                    <a16:creationId xmlns:a16="http://schemas.microsoft.com/office/drawing/2014/main" id="{35579C39-EC18-578F-4BFF-9CD3E259DBFB}"/>
                  </a:ext>
                </a:extLst>
              </p:cNvPr>
              <p:cNvSpPr/>
              <p:nvPr/>
            </p:nvSpPr>
            <p:spPr>
              <a:xfrm flipH="1">
                <a:off x="3220268" y="3915257"/>
                <a:ext cx="944982" cy="1583483"/>
              </a:xfrm>
              <a:custGeom>
                <a:avLst/>
                <a:gdLst>
                  <a:gd name="connsiteX0" fmla="*/ 0 w 440858"/>
                  <a:gd name="connsiteY0" fmla="*/ 73478 h 750754"/>
                  <a:gd name="connsiteX1" fmla="*/ 73478 w 440858"/>
                  <a:gd name="connsiteY1" fmla="*/ 0 h 750754"/>
                  <a:gd name="connsiteX2" fmla="*/ 367380 w 440858"/>
                  <a:gd name="connsiteY2" fmla="*/ 0 h 750754"/>
                  <a:gd name="connsiteX3" fmla="*/ 440858 w 440858"/>
                  <a:gd name="connsiteY3" fmla="*/ 73478 h 750754"/>
                  <a:gd name="connsiteX4" fmla="*/ 440858 w 440858"/>
                  <a:gd name="connsiteY4" fmla="*/ 677276 h 750754"/>
                  <a:gd name="connsiteX5" fmla="*/ 367380 w 440858"/>
                  <a:gd name="connsiteY5" fmla="*/ 750754 h 750754"/>
                  <a:gd name="connsiteX6" fmla="*/ 73478 w 440858"/>
                  <a:gd name="connsiteY6" fmla="*/ 750754 h 750754"/>
                  <a:gd name="connsiteX7" fmla="*/ 0 w 440858"/>
                  <a:gd name="connsiteY7" fmla="*/ 677276 h 750754"/>
                  <a:gd name="connsiteX8" fmla="*/ 0 w 440858"/>
                  <a:gd name="connsiteY8" fmla="*/ 73478 h 750754"/>
                  <a:gd name="connsiteX0" fmla="*/ 280987 w 721845"/>
                  <a:gd name="connsiteY0" fmla="*/ 73478 h 1005008"/>
                  <a:gd name="connsiteX1" fmla="*/ 354465 w 721845"/>
                  <a:gd name="connsiteY1" fmla="*/ 0 h 1005008"/>
                  <a:gd name="connsiteX2" fmla="*/ 648367 w 721845"/>
                  <a:gd name="connsiteY2" fmla="*/ 0 h 1005008"/>
                  <a:gd name="connsiteX3" fmla="*/ 721845 w 721845"/>
                  <a:gd name="connsiteY3" fmla="*/ 73478 h 1005008"/>
                  <a:gd name="connsiteX4" fmla="*/ 721845 w 721845"/>
                  <a:gd name="connsiteY4" fmla="*/ 677276 h 1005008"/>
                  <a:gd name="connsiteX5" fmla="*/ 648367 w 721845"/>
                  <a:gd name="connsiteY5" fmla="*/ 750754 h 1005008"/>
                  <a:gd name="connsiteX6" fmla="*/ 354465 w 721845"/>
                  <a:gd name="connsiteY6" fmla="*/ 750754 h 1005008"/>
                  <a:gd name="connsiteX7" fmla="*/ 0 w 721845"/>
                  <a:gd name="connsiteY7" fmla="*/ 1001126 h 1005008"/>
                  <a:gd name="connsiteX8" fmla="*/ 280987 w 721845"/>
                  <a:gd name="connsiteY8" fmla="*/ 73478 h 1005008"/>
                  <a:gd name="connsiteX0" fmla="*/ 280987 w 721845"/>
                  <a:gd name="connsiteY0" fmla="*/ 73478 h 1412742"/>
                  <a:gd name="connsiteX1" fmla="*/ 354465 w 721845"/>
                  <a:gd name="connsiteY1" fmla="*/ 0 h 1412742"/>
                  <a:gd name="connsiteX2" fmla="*/ 648367 w 721845"/>
                  <a:gd name="connsiteY2" fmla="*/ 0 h 1412742"/>
                  <a:gd name="connsiteX3" fmla="*/ 721845 w 721845"/>
                  <a:gd name="connsiteY3" fmla="*/ 73478 h 1412742"/>
                  <a:gd name="connsiteX4" fmla="*/ 721845 w 721845"/>
                  <a:gd name="connsiteY4" fmla="*/ 677276 h 1412742"/>
                  <a:gd name="connsiteX5" fmla="*/ 648367 w 721845"/>
                  <a:gd name="connsiteY5" fmla="*/ 750754 h 1412742"/>
                  <a:gd name="connsiteX6" fmla="*/ 359227 w 721845"/>
                  <a:gd name="connsiteY6" fmla="*/ 1412742 h 1412742"/>
                  <a:gd name="connsiteX7" fmla="*/ 0 w 721845"/>
                  <a:gd name="connsiteY7" fmla="*/ 1001126 h 1412742"/>
                  <a:gd name="connsiteX8" fmla="*/ 280987 w 721845"/>
                  <a:gd name="connsiteY8" fmla="*/ 73478 h 1412742"/>
                  <a:gd name="connsiteX0" fmla="*/ 280987 w 721845"/>
                  <a:gd name="connsiteY0" fmla="*/ 73478 h 1412742"/>
                  <a:gd name="connsiteX1" fmla="*/ 354465 w 721845"/>
                  <a:gd name="connsiteY1" fmla="*/ 0 h 1412742"/>
                  <a:gd name="connsiteX2" fmla="*/ 648367 w 721845"/>
                  <a:gd name="connsiteY2" fmla="*/ 0 h 1412742"/>
                  <a:gd name="connsiteX3" fmla="*/ 721845 w 721845"/>
                  <a:gd name="connsiteY3" fmla="*/ 73478 h 1412742"/>
                  <a:gd name="connsiteX4" fmla="*/ 721845 w 721845"/>
                  <a:gd name="connsiteY4" fmla="*/ 677276 h 1412742"/>
                  <a:gd name="connsiteX5" fmla="*/ 648367 w 721845"/>
                  <a:gd name="connsiteY5" fmla="*/ 750754 h 1412742"/>
                  <a:gd name="connsiteX6" fmla="*/ 678699 w 721845"/>
                  <a:gd name="connsiteY6" fmla="*/ 1398454 h 1412742"/>
                  <a:gd name="connsiteX7" fmla="*/ 359227 w 721845"/>
                  <a:gd name="connsiteY7" fmla="*/ 1412742 h 1412742"/>
                  <a:gd name="connsiteX8" fmla="*/ 0 w 721845"/>
                  <a:gd name="connsiteY8" fmla="*/ 1001126 h 1412742"/>
                  <a:gd name="connsiteX9" fmla="*/ 280987 w 721845"/>
                  <a:gd name="connsiteY9" fmla="*/ 73478 h 1412742"/>
                  <a:gd name="connsiteX0" fmla="*/ 280987 w 721845"/>
                  <a:gd name="connsiteY0" fmla="*/ 73478 h 1412742"/>
                  <a:gd name="connsiteX1" fmla="*/ 354465 w 721845"/>
                  <a:gd name="connsiteY1" fmla="*/ 0 h 1412742"/>
                  <a:gd name="connsiteX2" fmla="*/ 648367 w 721845"/>
                  <a:gd name="connsiteY2" fmla="*/ 0 h 1412742"/>
                  <a:gd name="connsiteX3" fmla="*/ 721845 w 721845"/>
                  <a:gd name="connsiteY3" fmla="*/ 73478 h 1412742"/>
                  <a:gd name="connsiteX4" fmla="*/ 721845 w 721845"/>
                  <a:gd name="connsiteY4" fmla="*/ 677276 h 1412742"/>
                  <a:gd name="connsiteX5" fmla="*/ 648367 w 721845"/>
                  <a:gd name="connsiteY5" fmla="*/ 750754 h 1412742"/>
                  <a:gd name="connsiteX6" fmla="*/ 678699 w 721845"/>
                  <a:gd name="connsiteY6" fmla="*/ 1398454 h 1412742"/>
                  <a:gd name="connsiteX7" fmla="*/ 464386 w 721845"/>
                  <a:gd name="connsiteY7" fmla="*/ 1369879 h 1412742"/>
                  <a:gd name="connsiteX8" fmla="*/ 359227 w 721845"/>
                  <a:gd name="connsiteY8" fmla="*/ 1412742 h 1412742"/>
                  <a:gd name="connsiteX9" fmla="*/ 0 w 721845"/>
                  <a:gd name="connsiteY9" fmla="*/ 1001126 h 1412742"/>
                  <a:gd name="connsiteX10" fmla="*/ 280987 w 721845"/>
                  <a:gd name="connsiteY10" fmla="*/ 73478 h 1412742"/>
                  <a:gd name="connsiteX0" fmla="*/ 280987 w 721845"/>
                  <a:gd name="connsiteY0" fmla="*/ 73478 h 1415018"/>
                  <a:gd name="connsiteX1" fmla="*/ 354465 w 721845"/>
                  <a:gd name="connsiteY1" fmla="*/ 0 h 1415018"/>
                  <a:gd name="connsiteX2" fmla="*/ 648367 w 721845"/>
                  <a:gd name="connsiteY2" fmla="*/ 0 h 1415018"/>
                  <a:gd name="connsiteX3" fmla="*/ 721845 w 721845"/>
                  <a:gd name="connsiteY3" fmla="*/ 73478 h 1415018"/>
                  <a:gd name="connsiteX4" fmla="*/ 721845 w 721845"/>
                  <a:gd name="connsiteY4" fmla="*/ 677276 h 1415018"/>
                  <a:gd name="connsiteX5" fmla="*/ 648367 w 721845"/>
                  <a:gd name="connsiteY5" fmla="*/ 750754 h 1415018"/>
                  <a:gd name="connsiteX6" fmla="*/ 678699 w 721845"/>
                  <a:gd name="connsiteY6" fmla="*/ 1398454 h 1415018"/>
                  <a:gd name="connsiteX7" fmla="*/ 464386 w 721845"/>
                  <a:gd name="connsiteY7" fmla="*/ 1369879 h 1415018"/>
                  <a:gd name="connsiteX8" fmla="*/ 359227 w 721845"/>
                  <a:gd name="connsiteY8" fmla="*/ 1412742 h 1415018"/>
                  <a:gd name="connsiteX9" fmla="*/ 0 w 721845"/>
                  <a:gd name="connsiteY9" fmla="*/ 1001126 h 1415018"/>
                  <a:gd name="connsiteX10" fmla="*/ 280987 w 721845"/>
                  <a:gd name="connsiteY10" fmla="*/ 73478 h 1415018"/>
                  <a:gd name="connsiteX0" fmla="*/ 280987 w 755304"/>
                  <a:gd name="connsiteY0" fmla="*/ 73478 h 1415018"/>
                  <a:gd name="connsiteX1" fmla="*/ 354465 w 755304"/>
                  <a:gd name="connsiteY1" fmla="*/ 0 h 1415018"/>
                  <a:gd name="connsiteX2" fmla="*/ 648367 w 755304"/>
                  <a:gd name="connsiteY2" fmla="*/ 0 h 1415018"/>
                  <a:gd name="connsiteX3" fmla="*/ 721845 w 755304"/>
                  <a:gd name="connsiteY3" fmla="*/ 73478 h 1415018"/>
                  <a:gd name="connsiteX4" fmla="*/ 721845 w 755304"/>
                  <a:gd name="connsiteY4" fmla="*/ 677276 h 1415018"/>
                  <a:gd name="connsiteX5" fmla="*/ 648367 w 755304"/>
                  <a:gd name="connsiteY5" fmla="*/ 750754 h 1415018"/>
                  <a:gd name="connsiteX6" fmla="*/ 754899 w 755304"/>
                  <a:gd name="connsiteY6" fmla="*/ 1260341 h 1415018"/>
                  <a:gd name="connsiteX7" fmla="*/ 678699 w 755304"/>
                  <a:gd name="connsiteY7" fmla="*/ 1398454 h 1415018"/>
                  <a:gd name="connsiteX8" fmla="*/ 464386 w 755304"/>
                  <a:gd name="connsiteY8" fmla="*/ 1369879 h 1415018"/>
                  <a:gd name="connsiteX9" fmla="*/ 359227 w 755304"/>
                  <a:gd name="connsiteY9" fmla="*/ 1412742 h 1415018"/>
                  <a:gd name="connsiteX10" fmla="*/ 0 w 755304"/>
                  <a:gd name="connsiteY10" fmla="*/ 1001126 h 1415018"/>
                  <a:gd name="connsiteX11" fmla="*/ 280987 w 755304"/>
                  <a:gd name="connsiteY11" fmla="*/ 73478 h 1415018"/>
                  <a:gd name="connsiteX0" fmla="*/ 280987 w 937029"/>
                  <a:gd name="connsiteY0" fmla="*/ 73478 h 1415018"/>
                  <a:gd name="connsiteX1" fmla="*/ 354465 w 937029"/>
                  <a:gd name="connsiteY1" fmla="*/ 0 h 1415018"/>
                  <a:gd name="connsiteX2" fmla="*/ 648367 w 937029"/>
                  <a:gd name="connsiteY2" fmla="*/ 0 h 1415018"/>
                  <a:gd name="connsiteX3" fmla="*/ 721845 w 937029"/>
                  <a:gd name="connsiteY3" fmla="*/ 73478 h 1415018"/>
                  <a:gd name="connsiteX4" fmla="*/ 721845 w 937029"/>
                  <a:gd name="connsiteY4" fmla="*/ 677276 h 1415018"/>
                  <a:gd name="connsiteX5" fmla="*/ 648367 w 937029"/>
                  <a:gd name="connsiteY5" fmla="*/ 750754 h 1415018"/>
                  <a:gd name="connsiteX6" fmla="*/ 935873 w 937029"/>
                  <a:gd name="connsiteY6" fmla="*/ 1231766 h 1415018"/>
                  <a:gd name="connsiteX7" fmla="*/ 754899 w 937029"/>
                  <a:gd name="connsiteY7" fmla="*/ 1260341 h 1415018"/>
                  <a:gd name="connsiteX8" fmla="*/ 678699 w 937029"/>
                  <a:gd name="connsiteY8" fmla="*/ 1398454 h 1415018"/>
                  <a:gd name="connsiteX9" fmla="*/ 464386 w 937029"/>
                  <a:gd name="connsiteY9" fmla="*/ 1369879 h 1415018"/>
                  <a:gd name="connsiteX10" fmla="*/ 359227 w 937029"/>
                  <a:gd name="connsiteY10" fmla="*/ 1412742 h 1415018"/>
                  <a:gd name="connsiteX11" fmla="*/ 0 w 937029"/>
                  <a:gd name="connsiteY11" fmla="*/ 1001126 h 1415018"/>
                  <a:gd name="connsiteX12" fmla="*/ 280987 w 937029"/>
                  <a:gd name="connsiteY12" fmla="*/ 73478 h 1415018"/>
                  <a:gd name="connsiteX0" fmla="*/ 280987 w 936978"/>
                  <a:gd name="connsiteY0" fmla="*/ 73478 h 1415018"/>
                  <a:gd name="connsiteX1" fmla="*/ 354465 w 936978"/>
                  <a:gd name="connsiteY1" fmla="*/ 0 h 1415018"/>
                  <a:gd name="connsiteX2" fmla="*/ 648367 w 936978"/>
                  <a:gd name="connsiteY2" fmla="*/ 0 h 1415018"/>
                  <a:gd name="connsiteX3" fmla="*/ 721845 w 936978"/>
                  <a:gd name="connsiteY3" fmla="*/ 73478 h 1415018"/>
                  <a:gd name="connsiteX4" fmla="*/ 721845 w 936978"/>
                  <a:gd name="connsiteY4" fmla="*/ 677276 h 1415018"/>
                  <a:gd name="connsiteX5" fmla="*/ 648367 w 936978"/>
                  <a:gd name="connsiteY5" fmla="*/ 750754 h 1415018"/>
                  <a:gd name="connsiteX6" fmla="*/ 935873 w 936978"/>
                  <a:gd name="connsiteY6" fmla="*/ 1231766 h 1415018"/>
                  <a:gd name="connsiteX7" fmla="*/ 745374 w 936978"/>
                  <a:gd name="connsiteY7" fmla="*/ 1288916 h 1415018"/>
                  <a:gd name="connsiteX8" fmla="*/ 678699 w 936978"/>
                  <a:gd name="connsiteY8" fmla="*/ 1398454 h 1415018"/>
                  <a:gd name="connsiteX9" fmla="*/ 464386 w 936978"/>
                  <a:gd name="connsiteY9" fmla="*/ 1369879 h 1415018"/>
                  <a:gd name="connsiteX10" fmla="*/ 359227 w 936978"/>
                  <a:gd name="connsiteY10" fmla="*/ 1412742 h 1415018"/>
                  <a:gd name="connsiteX11" fmla="*/ 0 w 936978"/>
                  <a:gd name="connsiteY11" fmla="*/ 1001126 h 1415018"/>
                  <a:gd name="connsiteX12" fmla="*/ 280987 w 936978"/>
                  <a:gd name="connsiteY12" fmla="*/ 73478 h 1415018"/>
                  <a:gd name="connsiteX0" fmla="*/ 280987 w 941590"/>
                  <a:gd name="connsiteY0" fmla="*/ 73478 h 1415018"/>
                  <a:gd name="connsiteX1" fmla="*/ 354465 w 941590"/>
                  <a:gd name="connsiteY1" fmla="*/ 0 h 1415018"/>
                  <a:gd name="connsiteX2" fmla="*/ 648367 w 941590"/>
                  <a:gd name="connsiteY2" fmla="*/ 0 h 1415018"/>
                  <a:gd name="connsiteX3" fmla="*/ 721845 w 941590"/>
                  <a:gd name="connsiteY3" fmla="*/ 73478 h 1415018"/>
                  <a:gd name="connsiteX4" fmla="*/ 721845 w 941590"/>
                  <a:gd name="connsiteY4" fmla="*/ 677276 h 1415018"/>
                  <a:gd name="connsiteX5" fmla="*/ 648367 w 941590"/>
                  <a:gd name="connsiteY5" fmla="*/ 750754 h 1415018"/>
                  <a:gd name="connsiteX6" fmla="*/ 935873 w 941590"/>
                  <a:gd name="connsiteY6" fmla="*/ 1231766 h 1415018"/>
                  <a:gd name="connsiteX7" fmla="*/ 745374 w 941590"/>
                  <a:gd name="connsiteY7" fmla="*/ 1288916 h 1415018"/>
                  <a:gd name="connsiteX8" fmla="*/ 678699 w 941590"/>
                  <a:gd name="connsiteY8" fmla="*/ 1398454 h 1415018"/>
                  <a:gd name="connsiteX9" fmla="*/ 464386 w 941590"/>
                  <a:gd name="connsiteY9" fmla="*/ 1369879 h 1415018"/>
                  <a:gd name="connsiteX10" fmla="*/ 359227 w 941590"/>
                  <a:gd name="connsiteY10" fmla="*/ 1412742 h 1415018"/>
                  <a:gd name="connsiteX11" fmla="*/ 0 w 941590"/>
                  <a:gd name="connsiteY11" fmla="*/ 1001126 h 1415018"/>
                  <a:gd name="connsiteX12" fmla="*/ 280987 w 941590"/>
                  <a:gd name="connsiteY12" fmla="*/ 73478 h 1415018"/>
                  <a:gd name="connsiteX0" fmla="*/ 280987 w 941590"/>
                  <a:gd name="connsiteY0" fmla="*/ 73478 h 1415018"/>
                  <a:gd name="connsiteX1" fmla="*/ 354465 w 941590"/>
                  <a:gd name="connsiteY1" fmla="*/ 0 h 1415018"/>
                  <a:gd name="connsiteX2" fmla="*/ 648367 w 941590"/>
                  <a:gd name="connsiteY2" fmla="*/ 0 h 1415018"/>
                  <a:gd name="connsiteX3" fmla="*/ 721845 w 941590"/>
                  <a:gd name="connsiteY3" fmla="*/ 73478 h 1415018"/>
                  <a:gd name="connsiteX4" fmla="*/ 721845 w 941590"/>
                  <a:gd name="connsiteY4" fmla="*/ 677276 h 1415018"/>
                  <a:gd name="connsiteX5" fmla="*/ 648367 w 941590"/>
                  <a:gd name="connsiteY5" fmla="*/ 750754 h 1415018"/>
                  <a:gd name="connsiteX6" fmla="*/ 935873 w 941590"/>
                  <a:gd name="connsiteY6" fmla="*/ 1231766 h 1415018"/>
                  <a:gd name="connsiteX7" fmla="*/ 745374 w 941590"/>
                  <a:gd name="connsiteY7" fmla="*/ 1288916 h 1415018"/>
                  <a:gd name="connsiteX8" fmla="*/ 678699 w 941590"/>
                  <a:gd name="connsiteY8" fmla="*/ 1398454 h 1415018"/>
                  <a:gd name="connsiteX9" fmla="*/ 464386 w 941590"/>
                  <a:gd name="connsiteY9" fmla="*/ 1369879 h 1415018"/>
                  <a:gd name="connsiteX10" fmla="*/ 359227 w 941590"/>
                  <a:gd name="connsiteY10" fmla="*/ 1412742 h 1415018"/>
                  <a:gd name="connsiteX11" fmla="*/ 0 w 941590"/>
                  <a:gd name="connsiteY11" fmla="*/ 1001126 h 1415018"/>
                  <a:gd name="connsiteX12" fmla="*/ 280987 w 941590"/>
                  <a:gd name="connsiteY12" fmla="*/ 73478 h 1415018"/>
                  <a:gd name="connsiteX0" fmla="*/ 280987 w 939354"/>
                  <a:gd name="connsiteY0" fmla="*/ 73478 h 1415018"/>
                  <a:gd name="connsiteX1" fmla="*/ 354465 w 939354"/>
                  <a:gd name="connsiteY1" fmla="*/ 0 h 1415018"/>
                  <a:gd name="connsiteX2" fmla="*/ 648367 w 939354"/>
                  <a:gd name="connsiteY2" fmla="*/ 0 h 1415018"/>
                  <a:gd name="connsiteX3" fmla="*/ 721845 w 939354"/>
                  <a:gd name="connsiteY3" fmla="*/ 73478 h 1415018"/>
                  <a:gd name="connsiteX4" fmla="*/ 721845 w 939354"/>
                  <a:gd name="connsiteY4" fmla="*/ 677276 h 1415018"/>
                  <a:gd name="connsiteX5" fmla="*/ 405480 w 939354"/>
                  <a:gd name="connsiteY5" fmla="*/ 869816 h 1415018"/>
                  <a:gd name="connsiteX6" fmla="*/ 935873 w 939354"/>
                  <a:gd name="connsiteY6" fmla="*/ 1231766 h 1415018"/>
                  <a:gd name="connsiteX7" fmla="*/ 745374 w 939354"/>
                  <a:gd name="connsiteY7" fmla="*/ 1288916 h 1415018"/>
                  <a:gd name="connsiteX8" fmla="*/ 678699 w 939354"/>
                  <a:gd name="connsiteY8" fmla="*/ 1398454 h 1415018"/>
                  <a:gd name="connsiteX9" fmla="*/ 464386 w 939354"/>
                  <a:gd name="connsiteY9" fmla="*/ 1369879 h 1415018"/>
                  <a:gd name="connsiteX10" fmla="*/ 359227 w 939354"/>
                  <a:gd name="connsiteY10" fmla="*/ 1412742 h 1415018"/>
                  <a:gd name="connsiteX11" fmla="*/ 0 w 939354"/>
                  <a:gd name="connsiteY11" fmla="*/ 1001126 h 1415018"/>
                  <a:gd name="connsiteX12" fmla="*/ 280987 w 939354"/>
                  <a:gd name="connsiteY12" fmla="*/ 73478 h 1415018"/>
                  <a:gd name="connsiteX0" fmla="*/ 280987 w 944653"/>
                  <a:gd name="connsiteY0" fmla="*/ 73478 h 1415018"/>
                  <a:gd name="connsiteX1" fmla="*/ 354465 w 944653"/>
                  <a:gd name="connsiteY1" fmla="*/ 0 h 1415018"/>
                  <a:gd name="connsiteX2" fmla="*/ 648367 w 944653"/>
                  <a:gd name="connsiteY2" fmla="*/ 0 h 1415018"/>
                  <a:gd name="connsiteX3" fmla="*/ 721845 w 944653"/>
                  <a:gd name="connsiteY3" fmla="*/ 73478 h 1415018"/>
                  <a:gd name="connsiteX4" fmla="*/ 721845 w 944653"/>
                  <a:gd name="connsiteY4" fmla="*/ 677276 h 1415018"/>
                  <a:gd name="connsiteX5" fmla="*/ 405480 w 944653"/>
                  <a:gd name="connsiteY5" fmla="*/ 869816 h 1415018"/>
                  <a:gd name="connsiteX6" fmla="*/ 935873 w 944653"/>
                  <a:gd name="connsiteY6" fmla="*/ 1231766 h 1415018"/>
                  <a:gd name="connsiteX7" fmla="*/ 745374 w 944653"/>
                  <a:gd name="connsiteY7" fmla="*/ 1288916 h 1415018"/>
                  <a:gd name="connsiteX8" fmla="*/ 678699 w 944653"/>
                  <a:gd name="connsiteY8" fmla="*/ 1398454 h 1415018"/>
                  <a:gd name="connsiteX9" fmla="*/ 464386 w 944653"/>
                  <a:gd name="connsiteY9" fmla="*/ 1369879 h 1415018"/>
                  <a:gd name="connsiteX10" fmla="*/ 359227 w 944653"/>
                  <a:gd name="connsiteY10" fmla="*/ 1412742 h 1415018"/>
                  <a:gd name="connsiteX11" fmla="*/ 0 w 944653"/>
                  <a:gd name="connsiteY11" fmla="*/ 1001126 h 1415018"/>
                  <a:gd name="connsiteX12" fmla="*/ 280987 w 944653"/>
                  <a:gd name="connsiteY12" fmla="*/ 73478 h 1415018"/>
                  <a:gd name="connsiteX0" fmla="*/ 280987 w 944982"/>
                  <a:gd name="connsiteY0" fmla="*/ 73478 h 1415018"/>
                  <a:gd name="connsiteX1" fmla="*/ 354465 w 944982"/>
                  <a:gd name="connsiteY1" fmla="*/ 0 h 1415018"/>
                  <a:gd name="connsiteX2" fmla="*/ 648367 w 944982"/>
                  <a:gd name="connsiteY2" fmla="*/ 0 h 1415018"/>
                  <a:gd name="connsiteX3" fmla="*/ 721845 w 944982"/>
                  <a:gd name="connsiteY3" fmla="*/ 73478 h 1415018"/>
                  <a:gd name="connsiteX4" fmla="*/ 721845 w 944982"/>
                  <a:gd name="connsiteY4" fmla="*/ 677276 h 1415018"/>
                  <a:gd name="connsiteX5" fmla="*/ 415005 w 944982"/>
                  <a:gd name="connsiteY5" fmla="*/ 888866 h 1415018"/>
                  <a:gd name="connsiteX6" fmla="*/ 935873 w 944982"/>
                  <a:gd name="connsiteY6" fmla="*/ 1231766 h 1415018"/>
                  <a:gd name="connsiteX7" fmla="*/ 745374 w 944982"/>
                  <a:gd name="connsiteY7" fmla="*/ 1288916 h 1415018"/>
                  <a:gd name="connsiteX8" fmla="*/ 678699 w 944982"/>
                  <a:gd name="connsiteY8" fmla="*/ 1398454 h 1415018"/>
                  <a:gd name="connsiteX9" fmla="*/ 464386 w 944982"/>
                  <a:gd name="connsiteY9" fmla="*/ 1369879 h 1415018"/>
                  <a:gd name="connsiteX10" fmla="*/ 359227 w 944982"/>
                  <a:gd name="connsiteY10" fmla="*/ 1412742 h 1415018"/>
                  <a:gd name="connsiteX11" fmla="*/ 0 w 944982"/>
                  <a:gd name="connsiteY11" fmla="*/ 1001126 h 1415018"/>
                  <a:gd name="connsiteX12" fmla="*/ 280987 w 944982"/>
                  <a:gd name="connsiteY12" fmla="*/ 73478 h 1415018"/>
                  <a:gd name="connsiteX0" fmla="*/ 280987 w 944982"/>
                  <a:gd name="connsiteY0" fmla="*/ 73478 h 1415018"/>
                  <a:gd name="connsiteX1" fmla="*/ 354465 w 944982"/>
                  <a:gd name="connsiteY1" fmla="*/ 0 h 1415018"/>
                  <a:gd name="connsiteX2" fmla="*/ 648367 w 944982"/>
                  <a:gd name="connsiteY2" fmla="*/ 0 h 1415018"/>
                  <a:gd name="connsiteX3" fmla="*/ 721845 w 944982"/>
                  <a:gd name="connsiteY3" fmla="*/ 73478 h 1415018"/>
                  <a:gd name="connsiteX4" fmla="*/ 721845 w 944982"/>
                  <a:gd name="connsiteY4" fmla="*/ 677276 h 1415018"/>
                  <a:gd name="connsiteX5" fmla="*/ 415005 w 944982"/>
                  <a:gd name="connsiteY5" fmla="*/ 888866 h 1415018"/>
                  <a:gd name="connsiteX6" fmla="*/ 935873 w 944982"/>
                  <a:gd name="connsiteY6" fmla="*/ 1231766 h 1415018"/>
                  <a:gd name="connsiteX7" fmla="*/ 745374 w 944982"/>
                  <a:gd name="connsiteY7" fmla="*/ 1288916 h 1415018"/>
                  <a:gd name="connsiteX8" fmla="*/ 678699 w 944982"/>
                  <a:gd name="connsiteY8" fmla="*/ 1398454 h 1415018"/>
                  <a:gd name="connsiteX9" fmla="*/ 464386 w 944982"/>
                  <a:gd name="connsiteY9" fmla="*/ 1369879 h 1415018"/>
                  <a:gd name="connsiteX10" fmla="*/ 359227 w 944982"/>
                  <a:gd name="connsiteY10" fmla="*/ 1412742 h 1415018"/>
                  <a:gd name="connsiteX11" fmla="*/ 0 w 944982"/>
                  <a:gd name="connsiteY11" fmla="*/ 1001126 h 1415018"/>
                  <a:gd name="connsiteX12" fmla="*/ 280987 w 944982"/>
                  <a:gd name="connsiteY12" fmla="*/ 73478 h 1415018"/>
                  <a:gd name="connsiteX0" fmla="*/ 280987 w 944982"/>
                  <a:gd name="connsiteY0" fmla="*/ 73478 h 1415018"/>
                  <a:gd name="connsiteX1" fmla="*/ 354465 w 944982"/>
                  <a:gd name="connsiteY1" fmla="*/ 0 h 1415018"/>
                  <a:gd name="connsiteX2" fmla="*/ 648367 w 944982"/>
                  <a:gd name="connsiteY2" fmla="*/ 0 h 1415018"/>
                  <a:gd name="connsiteX3" fmla="*/ 721845 w 944982"/>
                  <a:gd name="connsiteY3" fmla="*/ 73478 h 1415018"/>
                  <a:gd name="connsiteX4" fmla="*/ 721845 w 944982"/>
                  <a:gd name="connsiteY4" fmla="*/ 677276 h 1415018"/>
                  <a:gd name="connsiteX5" fmla="*/ 415005 w 944982"/>
                  <a:gd name="connsiteY5" fmla="*/ 888866 h 1415018"/>
                  <a:gd name="connsiteX6" fmla="*/ 935873 w 944982"/>
                  <a:gd name="connsiteY6" fmla="*/ 1231766 h 1415018"/>
                  <a:gd name="connsiteX7" fmla="*/ 745374 w 944982"/>
                  <a:gd name="connsiteY7" fmla="*/ 1288916 h 1415018"/>
                  <a:gd name="connsiteX8" fmla="*/ 678699 w 944982"/>
                  <a:gd name="connsiteY8" fmla="*/ 1398454 h 1415018"/>
                  <a:gd name="connsiteX9" fmla="*/ 464386 w 944982"/>
                  <a:gd name="connsiteY9" fmla="*/ 1369879 h 1415018"/>
                  <a:gd name="connsiteX10" fmla="*/ 308427 w 944982"/>
                  <a:gd name="connsiteY10" fmla="*/ 1384167 h 1415018"/>
                  <a:gd name="connsiteX11" fmla="*/ 0 w 944982"/>
                  <a:gd name="connsiteY11" fmla="*/ 1001126 h 1415018"/>
                  <a:gd name="connsiteX12" fmla="*/ 280987 w 944982"/>
                  <a:gd name="connsiteY12" fmla="*/ 73478 h 141501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94 h 1414184"/>
                  <a:gd name="connsiteX1" fmla="*/ 354465 w 944982"/>
                  <a:gd name="connsiteY1" fmla="*/ 16 h 1414184"/>
                  <a:gd name="connsiteX2" fmla="*/ 648367 w 944982"/>
                  <a:gd name="connsiteY2" fmla="*/ 16 h 1414184"/>
                  <a:gd name="connsiteX3" fmla="*/ 877420 w 944982"/>
                  <a:gd name="connsiteY3" fmla="*/ 38569 h 1414184"/>
                  <a:gd name="connsiteX4" fmla="*/ 721845 w 944982"/>
                  <a:gd name="connsiteY4" fmla="*/ 677292 h 1414184"/>
                  <a:gd name="connsiteX5" fmla="*/ 415005 w 944982"/>
                  <a:gd name="connsiteY5" fmla="*/ 888882 h 1414184"/>
                  <a:gd name="connsiteX6" fmla="*/ 935873 w 944982"/>
                  <a:gd name="connsiteY6" fmla="*/ 1231782 h 1414184"/>
                  <a:gd name="connsiteX7" fmla="*/ 745374 w 944982"/>
                  <a:gd name="connsiteY7" fmla="*/ 1288932 h 1414184"/>
                  <a:gd name="connsiteX8" fmla="*/ 678699 w 944982"/>
                  <a:gd name="connsiteY8" fmla="*/ 1398470 h 1414184"/>
                  <a:gd name="connsiteX9" fmla="*/ 454861 w 944982"/>
                  <a:gd name="connsiteY9" fmla="*/ 1363545 h 1414184"/>
                  <a:gd name="connsiteX10" fmla="*/ 308427 w 944982"/>
                  <a:gd name="connsiteY10" fmla="*/ 1384183 h 1414184"/>
                  <a:gd name="connsiteX11" fmla="*/ 0 w 944982"/>
                  <a:gd name="connsiteY11" fmla="*/ 1001142 h 1414184"/>
                  <a:gd name="connsiteX12" fmla="*/ 280987 w 944982"/>
                  <a:gd name="connsiteY12" fmla="*/ 73494 h 1414184"/>
                  <a:gd name="connsiteX0" fmla="*/ 280987 w 944982"/>
                  <a:gd name="connsiteY0" fmla="*/ 73494 h 1414184"/>
                  <a:gd name="connsiteX1" fmla="*/ 354465 w 944982"/>
                  <a:gd name="connsiteY1" fmla="*/ 16 h 1414184"/>
                  <a:gd name="connsiteX2" fmla="*/ 648367 w 944982"/>
                  <a:gd name="connsiteY2" fmla="*/ 16 h 1414184"/>
                  <a:gd name="connsiteX3" fmla="*/ 877420 w 944982"/>
                  <a:gd name="connsiteY3" fmla="*/ 38569 h 1414184"/>
                  <a:gd name="connsiteX4" fmla="*/ 721845 w 944982"/>
                  <a:gd name="connsiteY4" fmla="*/ 677292 h 1414184"/>
                  <a:gd name="connsiteX5" fmla="*/ 415005 w 944982"/>
                  <a:gd name="connsiteY5" fmla="*/ 888882 h 1414184"/>
                  <a:gd name="connsiteX6" fmla="*/ 935873 w 944982"/>
                  <a:gd name="connsiteY6" fmla="*/ 1231782 h 1414184"/>
                  <a:gd name="connsiteX7" fmla="*/ 745374 w 944982"/>
                  <a:gd name="connsiteY7" fmla="*/ 1288932 h 1414184"/>
                  <a:gd name="connsiteX8" fmla="*/ 678699 w 944982"/>
                  <a:gd name="connsiteY8" fmla="*/ 1398470 h 1414184"/>
                  <a:gd name="connsiteX9" fmla="*/ 454861 w 944982"/>
                  <a:gd name="connsiteY9" fmla="*/ 1363545 h 1414184"/>
                  <a:gd name="connsiteX10" fmla="*/ 308427 w 944982"/>
                  <a:gd name="connsiteY10" fmla="*/ 1384183 h 1414184"/>
                  <a:gd name="connsiteX11" fmla="*/ 0 w 944982"/>
                  <a:gd name="connsiteY11" fmla="*/ 1001142 h 1414184"/>
                  <a:gd name="connsiteX12" fmla="*/ 280987 w 944982"/>
                  <a:gd name="connsiteY12" fmla="*/ 73494 h 1414184"/>
                  <a:gd name="connsiteX0" fmla="*/ 280987 w 944982"/>
                  <a:gd name="connsiteY0" fmla="*/ 73494 h 1414184"/>
                  <a:gd name="connsiteX1" fmla="*/ 354465 w 944982"/>
                  <a:gd name="connsiteY1" fmla="*/ 16 h 1414184"/>
                  <a:gd name="connsiteX2" fmla="*/ 648367 w 944982"/>
                  <a:gd name="connsiteY2" fmla="*/ 16 h 1414184"/>
                  <a:gd name="connsiteX3" fmla="*/ 877420 w 944982"/>
                  <a:gd name="connsiteY3" fmla="*/ 38569 h 1414184"/>
                  <a:gd name="connsiteX4" fmla="*/ 721845 w 944982"/>
                  <a:gd name="connsiteY4" fmla="*/ 677292 h 1414184"/>
                  <a:gd name="connsiteX5" fmla="*/ 415005 w 944982"/>
                  <a:gd name="connsiteY5" fmla="*/ 888882 h 1414184"/>
                  <a:gd name="connsiteX6" fmla="*/ 935873 w 944982"/>
                  <a:gd name="connsiteY6" fmla="*/ 1231782 h 1414184"/>
                  <a:gd name="connsiteX7" fmla="*/ 745374 w 944982"/>
                  <a:gd name="connsiteY7" fmla="*/ 1288932 h 1414184"/>
                  <a:gd name="connsiteX8" fmla="*/ 678699 w 944982"/>
                  <a:gd name="connsiteY8" fmla="*/ 1398470 h 1414184"/>
                  <a:gd name="connsiteX9" fmla="*/ 454861 w 944982"/>
                  <a:gd name="connsiteY9" fmla="*/ 1363545 h 1414184"/>
                  <a:gd name="connsiteX10" fmla="*/ 308427 w 944982"/>
                  <a:gd name="connsiteY10" fmla="*/ 1384183 h 1414184"/>
                  <a:gd name="connsiteX11" fmla="*/ 0 w 944982"/>
                  <a:gd name="connsiteY11" fmla="*/ 1001142 h 1414184"/>
                  <a:gd name="connsiteX12" fmla="*/ 280987 w 944982"/>
                  <a:gd name="connsiteY12" fmla="*/ 73494 h 1414184"/>
                  <a:gd name="connsiteX0" fmla="*/ 280987 w 944982"/>
                  <a:gd name="connsiteY0" fmla="*/ 240165 h 1580855"/>
                  <a:gd name="connsiteX1" fmla="*/ 354465 w 944982"/>
                  <a:gd name="connsiteY1" fmla="*/ 166687 h 1580855"/>
                  <a:gd name="connsiteX2" fmla="*/ 600742 w 944982"/>
                  <a:gd name="connsiteY2" fmla="*/ 0 h 1580855"/>
                  <a:gd name="connsiteX3" fmla="*/ 877420 w 944982"/>
                  <a:gd name="connsiteY3" fmla="*/ 205240 h 1580855"/>
                  <a:gd name="connsiteX4" fmla="*/ 721845 w 944982"/>
                  <a:gd name="connsiteY4" fmla="*/ 843963 h 1580855"/>
                  <a:gd name="connsiteX5" fmla="*/ 415005 w 944982"/>
                  <a:gd name="connsiteY5" fmla="*/ 1055553 h 1580855"/>
                  <a:gd name="connsiteX6" fmla="*/ 935873 w 944982"/>
                  <a:gd name="connsiteY6" fmla="*/ 1398453 h 1580855"/>
                  <a:gd name="connsiteX7" fmla="*/ 745374 w 944982"/>
                  <a:gd name="connsiteY7" fmla="*/ 1455603 h 1580855"/>
                  <a:gd name="connsiteX8" fmla="*/ 678699 w 944982"/>
                  <a:gd name="connsiteY8" fmla="*/ 1565141 h 1580855"/>
                  <a:gd name="connsiteX9" fmla="*/ 454861 w 944982"/>
                  <a:gd name="connsiteY9" fmla="*/ 1530216 h 1580855"/>
                  <a:gd name="connsiteX10" fmla="*/ 308427 w 944982"/>
                  <a:gd name="connsiteY10" fmla="*/ 1550854 h 1580855"/>
                  <a:gd name="connsiteX11" fmla="*/ 0 w 944982"/>
                  <a:gd name="connsiteY11" fmla="*/ 1167813 h 1580855"/>
                  <a:gd name="connsiteX12" fmla="*/ 280987 w 944982"/>
                  <a:gd name="connsiteY12" fmla="*/ 240165 h 1580855"/>
                  <a:gd name="connsiteX0" fmla="*/ 280987 w 944982"/>
                  <a:gd name="connsiteY0" fmla="*/ 240165 h 1580855"/>
                  <a:gd name="connsiteX1" fmla="*/ 354465 w 944982"/>
                  <a:gd name="connsiteY1" fmla="*/ 166687 h 1580855"/>
                  <a:gd name="connsiteX2" fmla="*/ 600742 w 944982"/>
                  <a:gd name="connsiteY2" fmla="*/ 0 h 1580855"/>
                  <a:gd name="connsiteX3" fmla="*/ 877420 w 944982"/>
                  <a:gd name="connsiteY3" fmla="*/ 205240 h 1580855"/>
                  <a:gd name="connsiteX4" fmla="*/ 721845 w 944982"/>
                  <a:gd name="connsiteY4" fmla="*/ 843963 h 1580855"/>
                  <a:gd name="connsiteX5" fmla="*/ 415005 w 944982"/>
                  <a:gd name="connsiteY5" fmla="*/ 1055553 h 1580855"/>
                  <a:gd name="connsiteX6" fmla="*/ 935873 w 944982"/>
                  <a:gd name="connsiteY6" fmla="*/ 1398453 h 1580855"/>
                  <a:gd name="connsiteX7" fmla="*/ 745374 w 944982"/>
                  <a:gd name="connsiteY7" fmla="*/ 1455603 h 1580855"/>
                  <a:gd name="connsiteX8" fmla="*/ 678699 w 944982"/>
                  <a:gd name="connsiteY8" fmla="*/ 1565141 h 1580855"/>
                  <a:gd name="connsiteX9" fmla="*/ 454861 w 944982"/>
                  <a:gd name="connsiteY9" fmla="*/ 1530216 h 1580855"/>
                  <a:gd name="connsiteX10" fmla="*/ 308427 w 944982"/>
                  <a:gd name="connsiteY10" fmla="*/ 1550854 h 1580855"/>
                  <a:gd name="connsiteX11" fmla="*/ 0 w 944982"/>
                  <a:gd name="connsiteY11" fmla="*/ 1167813 h 1580855"/>
                  <a:gd name="connsiteX12" fmla="*/ 280987 w 944982"/>
                  <a:gd name="connsiteY12" fmla="*/ 240165 h 1580855"/>
                  <a:gd name="connsiteX0" fmla="*/ 280987 w 944982"/>
                  <a:gd name="connsiteY0" fmla="*/ 240165 h 1580855"/>
                  <a:gd name="connsiteX1" fmla="*/ 302077 w 944982"/>
                  <a:gd name="connsiteY1" fmla="*/ 161925 h 1580855"/>
                  <a:gd name="connsiteX2" fmla="*/ 600742 w 944982"/>
                  <a:gd name="connsiteY2" fmla="*/ 0 h 1580855"/>
                  <a:gd name="connsiteX3" fmla="*/ 877420 w 944982"/>
                  <a:gd name="connsiteY3" fmla="*/ 205240 h 1580855"/>
                  <a:gd name="connsiteX4" fmla="*/ 721845 w 944982"/>
                  <a:gd name="connsiteY4" fmla="*/ 843963 h 1580855"/>
                  <a:gd name="connsiteX5" fmla="*/ 415005 w 944982"/>
                  <a:gd name="connsiteY5" fmla="*/ 1055553 h 1580855"/>
                  <a:gd name="connsiteX6" fmla="*/ 935873 w 944982"/>
                  <a:gd name="connsiteY6" fmla="*/ 1398453 h 1580855"/>
                  <a:gd name="connsiteX7" fmla="*/ 745374 w 944982"/>
                  <a:gd name="connsiteY7" fmla="*/ 1455603 h 1580855"/>
                  <a:gd name="connsiteX8" fmla="*/ 678699 w 944982"/>
                  <a:gd name="connsiteY8" fmla="*/ 1565141 h 1580855"/>
                  <a:gd name="connsiteX9" fmla="*/ 454861 w 944982"/>
                  <a:gd name="connsiteY9" fmla="*/ 1530216 h 1580855"/>
                  <a:gd name="connsiteX10" fmla="*/ 308427 w 944982"/>
                  <a:gd name="connsiteY10" fmla="*/ 1550854 h 1580855"/>
                  <a:gd name="connsiteX11" fmla="*/ 0 w 944982"/>
                  <a:gd name="connsiteY11" fmla="*/ 1167813 h 1580855"/>
                  <a:gd name="connsiteX12" fmla="*/ 280987 w 944982"/>
                  <a:gd name="connsiteY12" fmla="*/ 240165 h 1580855"/>
                  <a:gd name="connsiteX0" fmla="*/ 280987 w 944982"/>
                  <a:gd name="connsiteY0" fmla="*/ 101728 h 1442418"/>
                  <a:gd name="connsiteX1" fmla="*/ 302077 w 944982"/>
                  <a:gd name="connsiteY1" fmla="*/ 23488 h 1442418"/>
                  <a:gd name="connsiteX2" fmla="*/ 877420 w 944982"/>
                  <a:gd name="connsiteY2" fmla="*/ 66803 h 1442418"/>
                  <a:gd name="connsiteX3" fmla="*/ 721845 w 944982"/>
                  <a:gd name="connsiteY3" fmla="*/ 705526 h 1442418"/>
                  <a:gd name="connsiteX4" fmla="*/ 415005 w 944982"/>
                  <a:gd name="connsiteY4" fmla="*/ 917116 h 1442418"/>
                  <a:gd name="connsiteX5" fmla="*/ 935873 w 944982"/>
                  <a:gd name="connsiteY5" fmla="*/ 1260016 h 1442418"/>
                  <a:gd name="connsiteX6" fmla="*/ 745374 w 944982"/>
                  <a:gd name="connsiteY6" fmla="*/ 1317166 h 1442418"/>
                  <a:gd name="connsiteX7" fmla="*/ 678699 w 944982"/>
                  <a:gd name="connsiteY7" fmla="*/ 1426704 h 1442418"/>
                  <a:gd name="connsiteX8" fmla="*/ 454861 w 944982"/>
                  <a:gd name="connsiteY8" fmla="*/ 1391779 h 1442418"/>
                  <a:gd name="connsiteX9" fmla="*/ 308427 w 944982"/>
                  <a:gd name="connsiteY9" fmla="*/ 1412417 h 1442418"/>
                  <a:gd name="connsiteX10" fmla="*/ 0 w 944982"/>
                  <a:gd name="connsiteY10" fmla="*/ 1029376 h 1442418"/>
                  <a:gd name="connsiteX11" fmla="*/ 280987 w 944982"/>
                  <a:gd name="connsiteY11" fmla="*/ 101728 h 1442418"/>
                  <a:gd name="connsiteX0" fmla="*/ 280987 w 944982"/>
                  <a:gd name="connsiteY0" fmla="*/ 231143 h 1571833"/>
                  <a:gd name="connsiteX1" fmla="*/ 302077 w 944982"/>
                  <a:gd name="connsiteY1" fmla="*/ 152903 h 1571833"/>
                  <a:gd name="connsiteX2" fmla="*/ 877420 w 944982"/>
                  <a:gd name="connsiteY2" fmla="*/ 196218 h 1571833"/>
                  <a:gd name="connsiteX3" fmla="*/ 721845 w 944982"/>
                  <a:gd name="connsiteY3" fmla="*/ 834941 h 1571833"/>
                  <a:gd name="connsiteX4" fmla="*/ 415005 w 944982"/>
                  <a:gd name="connsiteY4" fmla="*/ 1046531 h 1571833"/>
                  <a:gd name="connsiteX5" fmla="*/ 935873 w 944982"/>
                  <a:gd name="connsiteY5" fmla="*/ 1389431 h 1571833"/>
                  <a:gd name="connsiteX6" fmla="*/ 745374 w 944982"/>
                  <a:gd name="connsiteY6" fmla="*/ 1446581 h 1571833"/>
                  <a:gd name="connsiteX7" fmla="*/ 678699 w 944982"/>
                  <a:gd name="connsiteY7" fmla="*/ 1556119 h 1571833"/>
                  <a:gd name="connsiteX8" fmla="*/ 454861 w 944982"/>
                  <a:gd name="connsiteY8" fmla="*/ 1521194 h 1571833"/>
                  <a:gd name="connsiteX9" fmla="*/ 308427 w 944982"/>
                  <a:gd name="connsiteY9" fmla="*/ 1541832 h 1571833"/>
                  <a:gd name="connsiteX10" fmla="*/ 0 w 944982"/>
                  <a:gd name="connsiteY10" fmla="*/ 1158791 h 1571833"/>
                  <a:gd name="connsiteX11" fmla="*/ 280987 w 944982"/>
                  <a:gd name="connsiteY11" fmla="*/ 231143 h 1571833"/>
                  <a:gd name="connsiteX0" fmla="*/ 280987 w 944982"/>
                  <a:gd name="connsiteY0" fmla="*/ 231143 h 1571833"/>
                  <a:gd name="connsiteX1" fmla="*/ 302077 w 944982"/>
                  <a:gd name="connsiteY1" fmla="*/ 152903 h 1571833"/>
                  <a:gd name="connsiteX2" fmla="*/ 877420 w 944982"/>
                  <a:gd name="connsiteY2" fmla="*/ 196218 h 1571833"/>
                  <a:gd name="connsiteX3" fmla="*/ 721845 w 944982"/>
                  <a:gd name="connsiteY3" fmla="*/ 834941 h 1571833"/>
                  <a:gd name="connsiteX4" fmla="*/ 415005 w 944982"/>
                  <a:gd name="connsiteY4" fmla="*/ 1046531 h 1571833"/>
                  <a:gd name="connsiteX5" fmla="*/ 935873 w 944982"/>
                  <a:gd name="connsiteY5" fmla="*/ 1389431 h 1571833"/>
                  <a:gd name="connsiteX6" fmla="*/ 678699 w 944982"/>
                  <a:gd name="connsiteY6" fmla="*/ 1556119 h 1571833"/>
                  <a:gd name="connsiteX7" fmla="*/ 454861 w 944982"/>
                  <a:gd name="connsiteY7" fmla="*/ 1521194 h 1571833"/>
                  <a:gd name="connsiteX8" fmla="*/ 308427 w 944982"/>
                  <a:gd name="connsiteY8" fmla="*/ 1541832 h 1571833"/>
                  <a:gd name="connsiteX9" fmla="*/ 0 w 944982"/>
                  <a:gd name="connsiteY9" fmla="*/ 1158791 h 1571833"/>
                  <a:gd name="connsiteX10" fmla="*/ 280987 w 944982"/>
                  <a:gd name="connsiteY10" fmla="*/ 231143 h 1571833"/>
                  <a:gd name="connsiteX0" fmla="*/ 280987 w 944982"/>
                  <a:gd name="connsiteY0" fmla="*/ 231143 h 1583483"/>
                  <a:gd name="connsiteX1" fmla="*/ 302077 w 944982"/>
                  <a:gd name="connsiteY1" fmla="*/ 152903 h 1583483"/>
                  <a:gd name="connsiteX2" fmla="*/ 877420 w 944982"/>
                  <a:gd name="connsiteY2" fmla="*/ 196218 h 1583483"/>
                  <a:gd name="connsiteX3" fmla="*/ 721845 w 944982"/>
                  <a:gd name="connsiteY3" fmla="*/ 834941 h 1583483"/>
                  <a:gd name="connsiteX4" fmla="*/ 415005 w 944982"/>
                  <a:gd name="connsiteY4" fmla="*/ 1046531 h 1583483"/>
                  <a:gd name="connsiteX5" fmla="*/ 935873 w 944982"/>
                  <a:gd name="connsiteY5" fmla="*/ 1389431 h 1583483"/>
                  <a:gd name="connsiteX6" fmla="*/ 678699 w 944982"/>
                  <a:gd name="connsiteY6" fmla="*/ 1556119 h 1583483"/>
                  <a:gd name="connsiteX7" fmla="*/ 308427 w 944982"/>
                  <a:gd name="connsiteY7" fmla="*/ 1541832 h 1583483"/>
                  <a:gd name="connsiteX8" fmla="*/ 0 w 944982"/>
                  <a:gd name="connsiteY8" fmla="*/ 1158791 h 1583483"/>
                  <a:gd name="connsiteX9" fmla="*/ 280987 w 944982"/>
                  <a:gd name="connsiteY9" fmla="*/ 231143 h 1583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44982" h="1583483">
                    <a:moveTo>
                      <a:pt x="280987" y="231143"/>
                    </a:moveTo>
                    <a:cubicBezTo>
                      <a:pt x="280987" y="190562"/>
                      <a:pt x="261496" y="152903"/>
                      <a:pt x="302077" y="152903"/>
                    </a:cubicBezTo>
                    <a:cubicBezTo>
                      <a:pt x="582458" y="-157718"/>
                      <a:pt x="807459" y="82545"/>
                      <a:pt x="877420" y="196218"/>
                    </a:cubicBezTo>
                    <a:cubicBezTo>
                      <a:pt x="1066862" y="513901"/>
                      <a:pt x="780053" y="755383"/>
                      <a:pt x="721845" y="834941"/>
                    </a:cubicBezTo>
                    <a:cubicBezTo>
                      <a:pt x="721845" y="875522"/>
                      <a:pt x="446061" y="991763"/>
                      <a:pt x="415005" y="1046531"/>
                    </a:cubicBezTo>
                    <a:cubicBezTo>
                      <a:pt x="804689" y="1111165"/>
                      <a:pt x="989556" y="1275925"/>
                      <a:pt x="935873" y="1389431"/>
                    </a:cubicBezTo>
                    <a:cubicBezTo>
                      <a:pt x="979822" y="1474362"/>
                      <a:pt x="758868" y="1534159"/>
                      <a:pt x="678699" y="1556119"/>
                    </a:cubicBezTo>
                    <a:cubicBezTo>
                      <a:pt x="574125" y="1581519"/>
                      <a:pt x="421543" y="1608053"/>
                      <a:pt x="308427" y="1541832"/>
                    </a:cubicBezTo>
                    <a:cubicBezTo>
                      <a:pt x="267846" y="1541832"/>
                      <a:pt x="0" y="1199372"/>
                      <a:pt x="0" y="1158791"/>
                    </a:cubicBezTo>
                    <a:cubicBezTo>
                      <a:pt x="0" y="957525"/>
                      <a:pt x="280987" y="432409"/>
                      <a:pt x="280987" y="231143"/>
                    </a:cubicBezTo>
                    <a:close/>
                  </a:path>
                </a:pathLst>
              </a:custGeom>
              <a:solidFill>
                <a:srgbClr val="FFA31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44A02FF-F46E-46D6-5B66-C77751D98430}"/>
                  </a:ext>
                </a:extLst>
              </p:cNvPr>
              <p:cNvSpPr/>
              <p:nvPr/>
            </p:nvSpPr>
            <p:spPr>
              <a:xfrm>
                <a:off x="3760808" y="2663436"/>
                <a:ext cx="2245985" cy="2587268"/>
              </a:xfrm>
              <a:prstGeom prst="ellipse">
                <a:avLst/>
              </a:prstGeom>
              <a:solidFill>
                <a:srgbClr val="FFA31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C2976E4B-C96E-B47D-3E75-3D6B28509065}"/>
                  </a:ext>
                </a:extLst>
              </p:cNvPr>
              <p:cNvGrpSpPr/>
              <p:nvPr/>
            </p:nvGrpSpPr>
            <p:grpSpPr>
              <a:xfrm>
                <a:off x="3088083" y="-85736"/>
                <a:ext cx="3844696" cy="3882078"/>
                <a:chOff x="3088083" y="-85736"/>
                <a:chExt cx="3844696" cy="3882078"/>
              </a:xfrm>
              <a:solidFill>
                <a:srgbClr val="B12C05"/>
              </a:solidFill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2303DA38-CCD6-98A0-D262-B98ECAB3459C}"/>
                    </a:ext>
                  </a:extLst>
                </p:cNvPr>
                <p:cNvSpPr/>
                <p:nvPr/>
              </p:nvSpPr>
              <p:spPr>
                <a:xfrm>
                  <a:off x="3098113" y="-15266"/>
                  <a:ext cx="3801046" cy="3801046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B12C0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57D8CA6A-9B65-309A-95AD-70060F798AC2}"/>
                    </a:ext>
                  </a:extLst>
                </p:cNvPr>
                <p:cNvSpPr/>
                <p:nvPr/>
              </p:nvSpPr>
              <p:spPr>
                <a:xfrm rot="1161318">
                  <a:off x="3764416" y="2713431"/>
                  <a:ext cx="1236687" cy="1020177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B12C0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245AE21B-3D1E-20AC-13A4-448FF8053E44}"/>
                    </a:ext>
                  </a:extLst>
                </p:cNvPr>
                <p:cNvSpPr/>
                <p:nvPr/>
              </p:nvSpPr>
              <p:spPr>
                <a:xfrm rot="20297622">
                  <a:off x="4714503" y="2776165"/>
                  <a:ext cx="1236687" cy="1020177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B12C0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EA78D19A-8CA1-1F6E-202D-444C48AA96B2}"/>
                    </a:ext>
                  </a:extLst>
                </p:cNvPr>
                <p:cNvSpPr/>
                <p:nvPr/>
              </p:nvSpPr>
              <p:spPr>
                <a:xfrm rot="17362320">
                  <a:off x="5587675" y="2140926"/>
                  <a:ext cx="1236687" cy="1020177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B12C0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F1EBA742-F9EF-D9B0-CC2F-13ED64EB510E}"/>
                    </a:ext>
                  </a:extLst>
                </p:cNvPr>
                <p:cNvSpPr/>
                <p:nvPr/>
              </p:nvSpPr>
              <p:spPr>
                <a:xfrm rot="16200000">
                  <a:off x="5804347" y="1112629"/>
                  <a:ext cx="1236687" cy="1020177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B12C0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BD22B5D6-C5B6-1CE2-D447-ED76363BDD7B}"/>
                    </a:ext>
                  </a:extLst>
                </p:cNvPr>
                <p:cNvSpPr/>
                <p:nvPr/>
              </p:nvSpPr>
              <p:spPr>
                <a:xfrm rot="15096581">
                  <a:off x="5377324" y="251090"/>
                  <a:ext cx="1236687" cy="1020177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B12C0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60C378C6-B785-BB19-485D-73C85A9EE11F}"/>
                    </a:ext>
                  </a:extLst>
                </p:cNvPr>
                <p:cNvSpPr/>
                <p:nvPr/>
              </p:nvSpPr>
              <p:spPr>
                <a:xfrm rot="1534506">
                  <a:off x="3165382" y="2093177"/>
                  <a:ext cx="1236687" cy="1020177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B12C0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86D28190-AC1B-DF5E-6A7E-5F9374D41FED}"/>
                    </a:ext>
                  </a:extLst>
                </p:cNvPr>
                <p:cNvSpPr/>
                <p:nvPr/>
              </p:nvSpPr>
              <p:spPr>
                <a:xfrm rot="17365534">
                  <a:off x="2955877" y="1067199"/>
                  <a:ext cx="1236687" cy="972275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B12C0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982D2F19-358C-D9AC-F30D-9C5A89EB04BC}"/>
                    </a:ext>
                  </a:extLst>
                </p:cNvPr>
                <p:cNvSpPr/>
                <p:nvPr/>
              </p:nvSpPr>
              <p:spPr>
                <a:xfrm rot="18658204">
                  <a:off x="3529178" y="272060"/>
                  <a:ext cx="1236687" cy="972275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B12C0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6C21586B-0D2C-A14A-1CD8-C28BB0E4EA81}"/>
                    </a:ext>
                  </a:extLst>
                </p:cNvPr>
                <p:cNvSpPr/>
                <p:nvPr/>
              </p:nvSpPr>
              <p:spPr>
                <a:xfrm rot="424936">
                  <a:off x="4433193" y="-85736"/>
                  <a:ext cx="1236687" cy="972275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B12C0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4" name="Rectangle: Rounded Corners 3">
                <a:extLst>
                  <a:ext uri="{FF2B5EF4-FFF2-40B4-BE49-F238E27FC236}">
                    <a16:creationId xmlns:a16="http://schemas.microsoft.com/office/drawing/2014/main" id="{098F12C0-E9E0-7974-2214-11F7DE222889}"/>
                  </a:ext>
                </a:extLst>
              </p:cNvPr>
              <p:cNvSpPr/>
              <p:nvPr/>
            </p:nvSpPr>
            <p:spPr>
              <a:xfrm>
                <a:off x="3922643" y="982262"/>
                <a:ext cx="2173357" cy="2211510"/>
              </a:xfrm>
              <a:custGeom>
                <a:avLst/>
                <a:gdLst>
                  <a:gd name="connsiteX0" fmla="*/ 0 w 2173357"/>
                  <a:gd name="connsiteY0" fmla="*/ 830940 h 2054087"/>
                  <a:gd name="connsiteX1" fmla="*/ 830940 w 2173357"/>
                  <a:gd name="connsiteY1" fmla="*/ 0 h 2054087"/>
                  <a:gd name="connsiteX2" fmla="*/ 1342417 w 2173357"/>
                  <a:gd name="connsiteY2" fmla="*/ 0 h 2054087"/>
                  <a:gd name="connsiteX3" fmla="*/ 2173357 w 2173357"/>
                  <a:gd name="connsiteY3" fmla="*/ 830940 h 2054087"/>
                  <a:gd name="connsiteX4" fmla="*/ 2173357 w 2173357"/>
                  <a:gd name="connsiteY4" fmla="*/ 1223147 h 2054087"/>
                  <a:gd name="connsiteX5" fmla="*/ 1342417 w 2173357"/>
                  <a:gd name="connsiteY5" fmla="*/ 2054087 h 2054087"/>
                  <a:gd name="connsiteX6" fmla="*/ 830940 w 2173357"/>
                  <a:gd name="connsiteY6" fmla="*/ 2054087 h 2054087"/>
                  <a:gd name="connsiteX7" fmla="*/ 0 w 2173357"/>
                  <a:gd name="connsiteY7" fmla="*/ 1223147 h 2054087"/>
                  <a:gd name="connsiteX8" fmla="*/ 0 w 2173357"/>
                  <a:gd name="connsiteY8" fmla="*/ 830940 h 2054087"/>
                  <a:gd name="connsiteX0" fmla="*/ 0 w 2173357"/>
                  <a:gd name="connsiteY0" fmla="*/ 830940 h 2054087"/>
                  <a:gd name="connsiteX1" fmla="*/ 754740 w 2173357"/>
                  <a:gd name="connsiteY1" fmla="*/ 114300 h 2054087"/>
                  <a:gd name="connsiteX2" fmla="*/ 1342417 w 2173357"/>
                  <a:gd name="connsiteY2" fmla="*/ 0 h 2054087"/>
                  <a:gd name="connsiteX3" fmla="*/ 2173357 w 2173357"/>
                  <a:gd name="connsiteY3" fmla="*/ 830940 h 2054087"/>
                  <a:gd name="connsiteX4" fmla="*/ 2173357 w 2173357"/>
                  <a:gd name="connsiteY4" fmla="*/ 1223147 h 2054087"/>
                  <a:gd name="connsiteX5" fmla="*/ 1342417 w 2173357"/>
                  <a:gd name="connsiteY5" fmla="*/ 2054087 h 2054087"/>
                  <a:gd name="connsiteX6" fmla="*/ 830940 w 2173357"/>
                  <a:gd name="connsiteY6" fmla="*/ 2054087 h 2054087"/>
                  <a:gd name="connsiteX7" fmla="*/ 0 w 2173357"/>
                  <a:gd name="connsiteY7" fmla="*/ 1223147 h 2054087"/>
                  <a:gd name="connsiteX8" fmla="*/ 0 w 2173357"/>
                  <a:gd name="connsiteY8" fmla="*/ 830940 h 2054087"/>
                  <a:gd name="connsiteX0" fmla="*/ 0 w 2173357"/>
                  <a:gd name="connsiteY0" fmla="*/ 853403 h 2076550"/>
                  <a:gd name="connsiteX1" fmla="*/ 344557 w 2173357"/>
                  <a:gd name="connsiteY1" fmla="*/ 32127 h 2076550"/>
                  <a:gd name="connsiteX2" fmla="*/ 754740 w 2173357"/>
                  <a:gd name="connsiteY2" fmla="*/ 136763 h 2076550"/>
                  <a:gd name="connsiteX3" fmla="*/ 1342417 w 2173357"/>
                  <a:gd name="connsiteY3" fmla="*/ 22463 h 2076550"/>
                  <a:gd name="connsiteX4" fmla="*/ 2173357 w 2173357"/>
                  <a:gd name="connsiteY4" fmla="*/ 853403 h 2076550"/>
                  <a:gd name="connsiteX5" fmla="*/ 2173357 w 2173357"/>
                  <a:gd name="connsiteY5" fmla="*/ 1245610 h 2076550"/>
                  <a:gd name="connsiteX6" fmla="*/ 1342417 w 2173357"/>
                  <a:gd name="connsiteY6" fmla="*/ 2076550 h 2076550"/>
                  <a:gd name="connsiteX7" fmla="*/ 830940 w 2173357"/>
                  <a:gd name="connsiteY7" fmla="*/ 2076550 h 2076550"/>
                  <a:gd name="connsiteX8" fmla="*/ 0 w 2173357"/>
                  <a:gd name="connsiteY8" fmla="*/ 1245610 h 2076550"/>
                  <a:gd name="connsiteX9" fmla="*/ 0 w 2173357"/>
                  <a:gd name="connsiteY9" fmla="*/ 853403 h 2076550"/>
                  <a:gd name="connsiteX0" fmla="*/ 0 w 2173357"/>
                  <a:gd name="connsiteY0" fmla="*/ 853403 h 2076550"/>
                  <a:gd name="connsiteX1" fmla="*/ 344557 w 2173357"/>
                  <a:gd name="connsiteY1" fmla="*/ 32127 h 2076550"/>
                  <a:gd name="connsiteX2" fmla="*/ 754740 w 2173357"/>
                  <a:gd name="connsiteY2" fmla="*/ 136763 h 2076550"/>
                  <a:gd name="connsiteX3" fmla="*/ 1342417 w 2173357"/>
                  <a:gd name="connsiteY3" fmla="*/ 22463 h 2076550"/>
                  <a:gd name="connsiteX4" fmla="*/ 2173357 w 2173357"/>
                  <a:gd name="connsiteY4" fmla="*/ 853403 h 2076550"/>
                  <a:gd name="connsiteX5" fmla="*/ 2173357 w 2173357"/>
                  <a:gd name="connsiteY5" fmla="*/ 1245610 h 2076550"/>
                  <a:gd name="connsiteX6" fmla="*/ 1342417 w 2173357"/>
                  <a:gd name="connsiteY6" fmla="*/ 2076550 h 2076550"/>
                  <a:gd name="connsiteX7" fmla="*/ 830940 w 2173357"/>
                  <a:gd name="connsiteY7" fmla="*/ 2076550 h 2076550"/>
                  <a:gd name="connsiteX8" fmla="*/ 0 w 2173357"/>
                  <a:gd name="connsiteY8" fmla="*/ 1245610 h 2076550"/>
                  <a:gd name="connsiteX9" fmla="*/ 0 w 2173357"/>
                  <a:gd name="connsiteY9" fmla="*/ 853403 h 2076550"/>
                  <a:gd name="connsiteX0" fmla="*/ 0 w 2173357"/>
                  <a:gd name="connsiteY0" fmla="*/ 855360 h 2078507"/>
                  <a:gd name="connsiteX1" fmla="*/ 344557 w 2173357"/>
                  <a:gd name="connsiteY1" fmla="*/ 34084 h 2078507"/>
                  <a:gd name="connsiteX2" fmla="*/ 780140 w 2173357"/>
                  <a:gd name="connsiteY2" fmla="*/ 119670 h 2078507"/>
                  <a:gd name="connsiteX3" fmla="*/ 1342417 w 2173357"/>
                  <a:gd name="connsiteY3" fmla="*/ 24420 h 2078507"/>
                  <a:gd name="connsiteX4" fmla="*/ 2173357 w 2173357"/>
                  <a:gd name="connsiteY4" fmla="*/ 855360 h 2078507"/>
                  <a:gd name="connsiteX5" fmla="*/ 2173357 w 2173357"/>
                  <a:gd name="connsiteY5" fmla="*/ 1247567 h 2078507"/>
                  <a:gd name="connsiteX6" fmla="*/ 1342417 w 2173357"/>
                  <a:gd name="connsiteY6" fmla="*/ 2078507 h 2078507"/>
                  <a:gd name="connsiteX7" fmla="*/ 830940 w 2173357"/>
                  <a:gd name="connsiteY7" fmla="*/ 2078507 h 2078507"/>
                  <a:gd name="connsiteX8" fmla="*/ 0 w 2173357"/>
                  <a:gd name="connsiteY8" fmla="*/ 1247567 h 2078507"/>
                  <a:gd name="connsiteX9" fmla="*/ 0 w 2173357"/>
                  <a:gd name="connsiteY9" fmla="*/ 855360 h 2078507"/>
                  <a:gd name="connsiteX0" fmla="*/ 0 w 2173357"/>
                  <a:gd name="connsiteY0" fmla="*/ 970640 h 2193787"/>
                  <a:gd name="connsiteX1" fmla="*/ 344557 w 2173357"/>
                  <a:gd name="connsiteY1" fmla="*/ 149364 h 2193787"/>
                  <a:gd name="connsiteX2" fmla="*/ 780140 w 2173357"/>
                  <a:gd name="connsiteY2" fmla="*/ 234950 h 2193787"/>
                  <a:gd name="connsiteX3" fmla="*/ 1094767 w 2173357"/>
                  <a:gd name="connsiteY3" fmla="*/ 0 h 2193787"/>
                  <a:gd name="connsiteX4" fmla="*/ 2173357 w 2173357"/>
                  <a:gd name="connsiteY4" fmla="*/ 970640 h 2193787"/>
                  <a:gd name="connsiteX5" fmla="*/ 2173357 w 2173357"/>
                  <a:gd name="connsiteY5" fmla="*/ 1362847 h 2193787"/>
                  <a:gd name="connsiteX6" fmla="*/ 1342417 w 2173357"/>
                  <a:gd name="connsiteY6" fmla="*/ 2193787 h 2193787"/>
                  <a:gd name="connsiteX7" fmla="*/ 830940 w 2173357"/>
                  <a:gd name="connsiteY7" fmla="*/ 2193787 h 2193787"/>
                  <a:gd name="connsiteX8" fmla="*/ 0 w 2173357"/>
                  <a:gd name="connsiteY8" fmla="*/ 1362847 h 2193787"/>
                  <a:gd name="connsiteX9" fmla="*/ 0 w 2173357"/>
                  <a:gd name="connsiteY9" fmla="*/ 970640 h 2193787"/>
                  <a:gd name="connsiteX0" fmla="*/ 0 w 2173357"/>
                  <a:gd name="connsiteY0" fmla="*/ 983340 h 2206487"/>
                  <a:gd name="connsiteX1" fmla="*/ 344557 w 2173357"/>
                  <a:gd name="connsiteY1" fmla="*/ 162064 h 2206487"/>
                  <a:gd name="connsiteX2" fmla="*/ 780140 w 2173357"/>
                  <a:gd name="connsiteY2" fmla="*/ 247650 h 2206487"/>
                  <a:gd name="connsiteX3" fmla="*/ 1170967 w 2173357"/>
                  <a:gd name="connsiteY3" fmla="*/ 0 h 2206487"/>
                  <a:gd name="connsiteX4" fmla="*/ 2173357 w 2173357"/>
                  <a:gd name="connsiteY4" fmla="*/ 983340 h 2206487"/>
                  <a:gd name="connsiteX5" fmla="*/ 2173357 w 2173357"/>
                  <a:gd name="connsiteY5" fmla="*/ 1375547 h 2206487"/>
                  <a:gd name="connsiteX6" fmla="*/ 1342417 w 2173357"/>
                  <a:gd name="connsiteY6" fmla="*/ 2206487 h 2206487"/>
                  <a:gd name="connsiteX7" fmla="*/ 830940 w 2173357"/>
                  <a:gd name="connsiteY7" fmla="*/ 2206487 h 2206487"/>
                  <a:gd name="connsiteX8" fmla="*/ 0 w 2173357"/>
                  <a:gd name="connsiteY8" fmla="*/ 1375547 h 2206487"/>
                  <a:gd name="connsiteX9" fmla="*/ 0 w 2173357"/>
                  <a:gd name="connsiteY9" fmla="*/ 983340 h 2206487"/>
                  <a:gd name="connsiteX0" fmla="*/ 0 w 2173357"/>
                  <a:gd name="connsiteY0" fmla="*/ 983340 h 2206487"/>
                  <a:gd name="connsiteX1" fmla="*/ 344557 w 2173357"/>
                  <a:gd name="connsiteY1" fmla="*/ 162064 h 2206487"/>
                  <a:gd name="connsiteX2" fmla="*/ 780140 w 2173357"/>
                  <a:gd name="connsiteY2" fmla="*/ 247650 h 2206487"/>
                  <a:gd name="connsiteX3" fmla="*/ 1170967 w 2173357"/>
                  <a:gd name="connsiteY3" fmla="*/ 0 h 2206487"/>
                  <a:gd name="connsiteX4" fmla="*/ 2173357 w 2173357"/>
                  <a:gd name="connsiteY4" fmla="*/ 983340 h 2206487"/>
                  <a:gd name="connsiteX5" fmla="*/ 2173357 w 2173357"/>
                  <a:gd name="connsiteY5" fmla="*/ 1375547 h 2206487"/>
                  <a:gd name="connsiteX6" fmla="*/ 1342417 w 2173357"/>
                  <a:gd name="connsiteY6" fmla="*/ 2206487 h 2206487"/>
                  <a:gd name="connsiteX7" fmla="*/ 830940 w 2173357"/>
                  <a:gd name="connsiteY7" fmla="*/ 2206487 h 2206487"/>
                  <a:gd name="connsiteX8" fmla="*/ 0 w 2173357"/>
                  <a:gd name="connsiteY8" fmla="*/ 1375547 h 2206487"/>
                  <a:gd name="connsiteX9" fmla="*/ 0 w 2173357"/>
                  <a:gd name="connsiteY9" fmla="*/ 983340 h 2206487"/>
                  <a:gd name="connsiteX0" fmla="*/ 0 w 2173357"/>
                  <a:gd name="connsiteY0" fmla="*/ 983340 h 2206487"/>
                  <a:gd name="connsiteX1" fmla="*/ 344557 w 2173357"/>
                  <a:gd name="connsiteY1" fmla="*/ 162064 h 2206487"/>
                  <a:gd name="connsiteX2" fmla="*/ 767440 w 2173357"/>
                  <a:gd name="connsiteY2" fmla="*/ 260350 h 2206487"/>
                  <a:gd name="connsiteX3" fmla="*/ 1170967 w 2173357"/>
                  <a:gd name="connsiteY3" fmla="*/ 0 h 2206487"/>
                  <a:gd name="connsiteX4" fmla="*/ 2173357 w 2173357"/>
                  <a:gd name="connsiteY4" fmla="*/ 983340 h 2206487"/>
                  <a:gd name="connsiteX5" fmla="*/ 2173357 w 2173357"/>
                  <a:gd name="connsiteY5" fmla="*/ 1375547 h 2206487"/>
                  <a:gd name="connsiteX6" fmla="*/ 1342417 w 2173357"/>
                  <a:gd name="connsiteY6" fmla="*/ 2206487 h 2206487"/>
                  <a:gd name="connsiteX7" fmla="*/ 830940 w 2173357"/>
                  <a:gd name="connsiteY7" fmla="*/ 2206487 h 2206487"/>
                  <a:gd name="connsiteX8" fmla="*/ 0 w 2173357"/>
                  <a:gd name="connsiteY8" fmla="*/ 1375547 h 2206487"/>
                  <a:gd name="connsiteX9" fmla="*/ 0 w 2173357"/>
                  <a:gd name="connsiteY9" fmla="*/ 983340 h 2206487"/>
                  <a:gd name="connsiteX0" fmla="*/ 0 w 2173357"/>
                  <a:gd name="connsiteY0" fmla="*/ 983340 h 2206487"/>
                  <a:gd name="connsiteX1" fmla="*/ 344557 w 2173357"/>
                  <a:gd name="connsiteY1" fmla="*/ 162064 h 2206487"/>
                  <a:gd name="connsiteX2" fmla="*/ 767440 w 2173357"/>
                  <a:gd name="connsiteY2" fmla="*/ 260350 h 2206487"/>
                  <a:gd name="connsiteX3" fmla="*/ 1170967 w 2173357"/>
                  <a:gd name="connsiteY3" fmla="*/ 0 h 2206487"/>
                  <a:gd name="connsiteX4" fmla="*/ 2173357 w 2173357"/>
                  <a:gd name="connsiteY4" fmla="*/ 983340 h 2206487"/>
                  <a:gd name="connsiteX5" fmla="*/ 2173357 w 2173357"/>
                  <a:gd name="connsiteY5" fmla="*/ 1375547 h 2206487"/>
                  <a:gd name="connsiteX6" fmla="*/ 1342417 w 2173357"/>
                  <a:gd name="connsiteY6" fmla="*/ 2206487 h 2206487"/>
                  <a:gd name="connsiteX7" fmla="*/ 830940 w 2173357"/>
                  <a:gd name="connsiteY7" fmla="*/ 2206487 h 2206487"/>
                  <a:gd name="connsiteX8" fmla="*/ 0 w 2173357"/>
                  <a:gd name="connsiteY8" fmla="*/ 1375547 h 2206487"/>
                  <a:gd name="connsiteX9" fmla="*/ 0 w 2173357"/>
                  <a:gd name="connsiteY9" fmla="*/ 983340 h 2206487"/>
                  <a:gd name="connsiteX0" fmla="*/ 0 w 2173357"/>
                  <a:gd name="connsiteY0" fmla="*/ 983340 h 2206487"/>
                  <a:gd name="connsiteX1" fmla="*/ 344557 w 2173357"/>
                  <a:gd name="connsiteY1" fmla="*/ 162064 h 2206487"/>
                  <a:gd name="connsiteX2" fmla="*/ 767440 w 2173357"/>
                  <a:gd name="connsiteY2" fmla="*/ 260350 h 2206487"/>
                  <a:gd name="connsiteX3" fmla="*/ 1170967 w 2173357"/>
                  <a:gd name="connsiteY3" fmla="*/ 0 h 2206487"/>
                  <a:gd name="connsiteX4" fmla="*/ 2173357 w 2173357"/>
                  <a:gd name="connsiteY4" fmla="*/ 983340 h 2206487"/>
                  <a:gd name="connsiteX5" fmla="*/ 2173357 w 2173357"/>
                  <a:gd name="connsiteY5" fmla="*/ 1375547 h 2206487"/>
                  <a:gd name="connsiteX6" fmla="*/ 1342417 w 2173357"/>
                  <a:gd name="connsiteY6" fmla="*/ 2206487 h 2206487"/>
                  <a:gd name="connsiteX7" fmla="*/ 830940 w 2173357"/>
                  <a:gd name="connsiteY7" fmla="*/ 2206487 h 2206487"/>
                  <a:gd name="connsiteX8" fmla="*/ 0 w 2173357"/>
                  <a:gd name="connsiteY8" fmla="*/ 1375547 h 2206487"/>
                  <a:gd name="connsiteX9" fmla="*/ 0 w 2173357"/>
                  <a:gd name="connsiteY9" fmla="*/ 983340 h 2206487"/>
                  <a:gd name="connsiteX0" fmla="*/ 0 w 2173357"/>
                  <a:gd name="connsiteY0" fmla="*/ 988363 h 2211510"/>
                  <a:gd name="connsiteX1" fmla="*/ 344557 w 2173357"/>
                  <a:gd name="connsiteY1" fmla="*/ 167087 h 2211510"/>
                  <a:gd name="connsiteX2" fmla="*/ 767440 w 2173357"/>
                  <a:gd name="connsiteY2" fmla="*/ 265373 h 2211510"/>
                  <a:gd name="connsiteX3" fmla="*/ 1170967 w 2173357"/>
                  <a:gd name="connsiteY3" fmla="*/ 5023 h 2211510"/>
                  <a:gd name="connsiteX4" fmla="*/ 1557407 w 2173357"/>
                  <a:gd name="connsiteY4" fmla="*/ 198838 h 2211510"/>
                  <a:gd name="connsiteX5" fmla="*/ 2173357 w 2173357"/>
                  <a:gd name="connsiteY5" fmla="*/ 988363 h 2211510"/>
                  <a:gd name="connsiteX6" fmla="*/ 2173357 w 2173357"/>
                  <a:gd name="connsiteY6" fmla="*/ 1380570 h 2211510"/>
                  <a:gd name="connsiteX7" fmla="*/ 1342417 w 2173357"/>
                  <a:gd name="connsiteY7" fmla="*/ 2211510 h 2211510"/>
                  <a:gd name="connsiteX8" fmla="*/ 830940 w 2173357"/>
                  <a:gd name="connsiteY8" fmla="*/ 2211510 h 2211510"/>
                  <a:gd name="connsiteX9" fmla="*/ 0 w 2173357"/>
                  <a:gd name="connsiteY9" fmla="*/ 1380570 h 2211510"/>
                  <a:gd name="connsiteX10" fmla="*/ 0 w 2173357"/>
                  <a:gd name="connsiteY10" fmla="*/ 988363 h 2211510"/>
                  <a:gd name="connsiteX0" fmla="*/ 0 w 2173357"/>
                  <a:gd name="connsiteY0" fmla="*/ 988363 h 2211510"/>
                  <a:gd name="connsiteX1" fmla="*/ 344557 w 2173357"/>
                  <a:gd name="connsiteY1" fmla="*/ 167087 h 2211510"/>
                  <a:gd name="connsiteX2" fmla="*/ 767440 w 2173357"/>
                  <a:gd name="connsiteY2" fmla="*/ 265373 h 2211510"/>
                  <a:gd name="connsiteX3" fmla="*/ 1170967 w 2173357"/>
                  <a:gd name="connsiteY3" fmla="*/ 5023 h 2211510"/>
                  <a:gd name="connsiteX4" fmla="*/ 1557407 w 2173357"/>
                  <a:gd name="connsiteY4" fmla="*/ 198838 h 2211510"/>
                  <a:gd name="connsiteX5" fmla="*/ 1938407 w 2173357"/>
                  <a:gd name="connsiteY5" fmla="*/ 236938 h 2211510"/>
                  <a:gd name="connsiteX6" fmla="*/ 2173357 w 2173357"/>
                  <a:gd name="connsiteY6" fmla="*/ 988363 h 2211510"/>
                  <a:gd name="connsiteX7" fmla="*/ 2173357 w 2173357"/>
                  <a:gd name="connsiteY7" fmla="*/ 1380570 h 2211510"/>
                  <a:gd name="connsiteX8" fmla="*/ 1342417 w 2173357"/>
                  <a:gd name="connsiteY8" fmla="*/ 2211510 h 2211510"/>
                  <a:gd name="connsiteX9" fmla="*/ 830940 w 2173357"/>
                  <a:gd name="connsiteY9" fmla="*/ 2211510 h 2211510"/>
                  <a:gd name="connsiteX10" fmla="*/ 0 w 2173357"/>
                  <a:gd name="connsiteY10" fmla="*/ 1380570 h 2211510"/>
                  <a:gd name="connsiteX11" fmla="*/ 0 w 2173357"/>
                  <a:gd name="connsiteY11" fmla="*/ 988363 h 2211510"/>
                  <a:gd name="connsiteX0" fmla="*/ 0 w 2173357"/>
                  <a:gd name="connsiteY0" fmla="*/ 988363 h 2211510"/>
                  <a:gd name="connsiteX1" fmla="*/ 344557 w 2173357"/>
                  <a:gd name="connsiteY1" fmla="*/ 167087 h 2211510"/>
                  <a:gd name="connsiteX2" fmla="*/ 767440 w 2173357"/>
                  <a:gd name="connsiteY2" fmla="*/ 265373 h 2211510"/>
                  <a:gd name="connsiteX3" fmla="*/ 1170967 w 2173357"/>
                  <a:gd name="connsiteY3" fmla="*/ 5023 h 2211510"/>
                  <a:gd name="connsiteX4" fmla="*/ 1557407 w 2173357"/>
                  <a:gd name="connsiteY4" fmla="*/ 198838 h 2211510"/>
                  <a:gd name="connsiteX5" fmla="*/ 1938407 w 2173357"/>
                  <a:gd name="connsiteY5" fmla="*/ 236938 h 2211510"/>
                  <a:gd name="connsiteX6" fmla="*/ 2173357 w 2173357"/>
                  <a:gd name="connsiteY6" fmla="*/ 988363 h 2211510"/>
                  <a:gd name="connsiteX7" fmla="*/ 2173357 w 2173357"/>
                  <a:gd name="connsiteY7" fmla="*/ 1380570 h 2211510"/>
                  <a:gd name="connsiteX8" fmla="*/ 1342417 w 2173357"/>
                  <a:gd name="connsiteY8" fmla="*/ 2211510 h 2211510"/>
                  <a:gd name="connsiteX9" fmla="*/ 830940 w 2173357"/>
                  <a:gd name="connsiteY9" fmla="*/ 2211510 h 2211510"/>
                  <a:gd name="connsiteX10" fmla="*/ 0 w 2173357"/>
                  <a:gd name="connsiteY10" fmla="*/ 1380570 h 2211510"/>
                  <a:gd name="connsiteX11" fmla="*/ 0 w 2173357"/>
                  <a:gd name="connsiteY11" fmla="*/ 988363 h 2211510"/>
                  <a:gd name="connsiteX0" fmla="*/ 0 w 2173357"/>
                  <a:gd name="connsiteY0" fmla="*/ 988363 h 2211510"/>
                  <a:gd name="connsiteX1" fmla="*/ 344557 w 2173357"/>
                  <a:gd name="connsiteY1" fmla="*/ 167087 h 2211510"/>
                  <a:gd name="connsiteX2" fmla="*/ 767440 w 2173357"/>
                  <a:gd name="connsiteY2" fmla="*/ 265373 h 2211510"/>
                  <a:gd name="connsiteX3" fmla="*/ 1170967 w 2173357"/>
                  <a:gd name="connsiteY3" fmla="*/ 5023 h 2211510"/>
                  <a:gd name="connsiteX4" fmla="*/ 1557407 w 2173357"/>
                  <a:gd name="connsiteY4" fmla="*/ 198838 h 2211510"/>
                  <a:gd name="connsiteX5" fmla="*/ 1938407 w 2173357"/>
                  <a:gd name="connsiteY5" fmla="*/ 236938 h 2211510"/>
                  <a:gd name="connsiteX6" fmla="*/ 2173357 w 2173357"/>
                  <a:gd name="connsiteY6" fmla="*/ 988363 h 2211510"/>
                  <a:gd name="connsiteX7" fmla="*/ 2173357 w 2173357"/>
                  <a:gd name="connsiteY7" fmla="*/ 1380570 h 2211510"/>
                  <a:gd name="connsiteX8" fmla="*/ 1342417 w 2173357"/>
                  <a:gd name="connsiteY8" fmla="*/ 2211510 h 2211510"/>
                  <a:gd name="connsiteX9" fmla="*/ 830940 w 2173357"/>
                  <a:gd name="connsiteY9" fmla="*/ 2211510 h 2211510"/>
                  <a:gd name="connsiteX10" fmla="*/ 0 w 2173357"/>
                  <a:gd name="connsiteY10" fmla="*/ 1380570 h 2211510"/>
                  <a:gd name="connsiteX11" fmla="*/ 0 w 2173357"/>
                  <a:gd name="connsiteY11" fmla="*/ 988363 h 2211510"/>
                  <a:gd name="connsiteX0" fmla="*/ 0 w 2173357"/>
                  <a:gd name="connsiteY0" fmla="*/ 988363 h 2211510"/>
                  <a:gd name="connsiteX1" fmla="*/ 344557 w 2173357"/>
                  <a:gd name="connsiteY1" fmla="*/ 167087 h 2211510"/>
                  <a:gd name="connsiteX2" fmla="*/ 767440 w 2173357"/>
                  <a:gd name="connsiteY2" fmla="*/ 265373 h 2211510"/>
                  <a:gd name="connsiteX3" fmla="*/ 1170967 w 2173357"/>
                  <a:gd name="connsiteY3" fmla="*/ 5023 h 2211510"/>
                  <a:gd name="connsiteX4" fmla="*/ 1557407 w 2173357"/>
                  <a:gd name="connsiteY4" fmla="*/ 198838 h 2211510"/>
                  <a:gd name="connsiteX5" fmla="*/ 1938407 w 2173357"/>
                  <a:gd name="connsiteY5" fmla="*/ 236938 h 2211510"/>
                  <a:gd name="connsiteX6" fmla="*/ 2173357 w 2173357"/>
                  <a:gd name="connsiteY6" fmla="*/ 988363 h 2211510"/>
                  <a:gd name="connsiteX7" fmla="*/ 2173357 w 2173357"/>
                  <a:gd name="connsiteY7" fmla="*/ 1380570 h 2211510"/>
                  <a:gd name="connsiteX8" fmla="*/ 1342417 w 2173357"/>
                  <a:gd name="connsiteY8" fmla="*/ 2211510 h 2211510"/>
                  <a:gd name="connsiteX9" fmla="*/ 830940 w 2173357"/>
                  <a:gd name="connsiteY9" fmla="*/ 2211510 h 2211510"/>
                  <a:gd name="connsiteX10" fmla="*/ 0 w 2173357"/>
                  <a:gd name="connsiteY10" fmla="*/ 1380570 h 2211510"/>
                  <a:gd name="connsiteX11" fmla="*/ 0 w 2173357"/>
                  <a:gd name="connsiteY11" fmla="*/ 988363 h 2211510"/>
                  <a:gd name="connsiteX0" fmla="*/ 0 w 2173357"/>
                  <a:gd name="connsiteY0" fmla="*/ 988363 h 2211510"/>
                  <a:gd name="connsiteX1" fmla="*/ 344557 w 2173357"/>
                  <a:gd name="connsiteY1" fmla="*/ 167087 h 2211510"/>
                  <a:gd name="connsiteX2" fmla="*/ 767440 w 2173357"/>
                  <a:gd name="connsiteY2" fmla="*/ 214573 h 2211510"/>
                  <a:gd name="connsiteX3" fmla="*/ 1170967 w 2173357"/>
                  <a:gd name="connsiteY3" fmla="*/ 5023 h 2211510"/>
                  <a:gd name="connsiteX4" fmla="*/ 1557407 w 2173357"/>
                  <a:gd name="connsiteY4" fmla="*/ 198838 h 2211510"/>
                  <a:gd name="connsiteX5" fmla="*/ 1938407 w 2173357"/>
                  <a:gd name="connsiteY5" fmla="*/ 236938 h 2211510"/>
                  <a:gd name="connsiteX6" fmla="*/ 2173357 w 2173357"/>
                  <a:gd name="connsiteY6" fmla="*/ 988363 h 2211510"/>
                  <a:gd name="connsiteX7" fmla="*/ 2173357 w 2173357"/>
                  <a:gd name="connsiteY7" fmla="*/ 1380570 h 2211510"/>
                  <a:gd name="connsiteX8" fmla="*/ 1342417 w 2173357"/>
                  <a:gd name="connsiteY8" fmla="*/ 2211510 h 2211510"/>
                  <a:gd name="connsiteX9" fmla="*/ 830940 w 2173357"/>
                  <a:gd name="connsiteY9" fmla="*/ 2211510 h 2211510"/>
                  <a:gd name="connsiteX10" fmla="*/ 0 w 2173357"/>
                  <a:gd name="connsiteY10" fmla="*/ 1380570 h 2211510"/>
                  <a:gd name="connsiteX11" fmla="*/ 0 w 2173357"/>
                  <a:gd name="connsiteY11" fmla="*/ 988363 h 2211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73357" h="2211510">
                    <a:moveTo>
                      <a:pt x="0" y="988363"/>
                    </a:moveTo>
                    <a:cubicBezTo>
                      <a:pt x="66951" y="814691"/>
                      <a:pt x="21917" y="311927"/>
                      <a:pt x="344557" y="167087"/>
                    </a:cubicBezTo>
                    <a:cubicBezTo>
                      <a:pt x="470347" y="47647"/>
                      <a:pt x="623355" y="232059"/>
                      <a:pt x="767440" y="214573"/>
                    </a:cubicBezTo>
                    <a:cubicBezTo>
                      <a:pt x="931582" y="138373"/>
                      <a:pt x="778225" y="24073"/>
                      <a:pt x="1170967" y="5023"/>
                    </a:cubicBezTo>
                    <a:cubicBezTo>
                      <a:pt x="1310036" y="-17708"/>
                      <a:pt x="1390342" y="34948"/>
                      <a:pt x="1557407" y="198838"/>
                    </a:cubicBezTo>
                    <a:cubicBezTo>
                      <a:pt x="1658855" y="272415"/>
                      <a:pt x="1835749" y="105351"/>
                      <a:pt x="1938407" y="236938"/>
                    </a:cubicBezTo>
                    <a:cubicBezTo>
                      <a:pt x="2041065" y="368525"/>
                      <a:pt x="2145840" y="540583"/>
                      <a:pt x="2173357" y="988363"/>
                    </a:cubicBezTo>
                    <a:lnTo>
                      <a:pt x="2173357" y="1380570"/>
                    </a:lnTo>
                    <a:cubicBezTo>
                      <a:pt x="2173357" y="1839485"/>
                      <a:pt x="1801332" y="2211510"/>
                      <a:pt x="1342417" y="2211510"/>
                    </a:cubicBezTo>
                    <a:lnTo>
                      <a:pt x="830940" y="2211510"/>
                    </a:lnTo>
                    <a:cubicBezTo>
                      <a:pt x="372025" y="2211510"/>
                      <a:pt x="0" y="1839485"/>
                      <a:pt x="0" y="1380570"/>
                    </a:cubicBezTo>
                    <a:lnTo>
                      <a:pt x="0" y="988363"/>
                    </a:lnTo>
                    <a:close/>
                  </a:path>
                </a:pathLst>
              </a:custGeom>
              <a:solidFill>
                <a:srgbClr val="FFA31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A685D84-3A37-AB64-6BE7-A9EE4D48728E}"/>
                  </a:ext>
                </a:extLst>
              </p:cNvPr>
              <p:cNvSpPr/>
              <p:nvPr/>
            </p:nvSpPr>
            <p:spPr>
              <a:xfrm>
                <a:off x="5344514" y="1442994"/>
                <a:ext cx="459386" cy="722356"/>
              </a:xfrm>
              <a:custGeom>
                <a:avLst/>
                <a:gdLst>
                  <a:gd name="connsiteX0" fmla="*/ 459386 w 459386"/>
                  <a:gd name="connsiteY0" fmla="*/ 11156 h 722356"/>
                  <a:gd name="connsiteX1" fmla="*/ 141886 w 459386"/>
                  <a:gd name="connsiteY1" fmla="*/ 17506 h 722356"/>
                  <a:gd name="connsiteX2" fmla="*/ 2186 w 459386"/>
                  <a:gd name="connsiteY2" fmla="*/ 176256 h 722356"/>
                  <a:gd name="connsiteX3" fmla="*/ 59336 w 459386"/>
                  <a:gd name="connsiteY3" fmla="*/ 582656 h 722356"/>
                  <a:gd name="connsiteX4" fmla="*/ 97436 w 459386"/>
                  <a:gd name="connsiteY4" fmla="*/ 722356 h 722356"/>
                  <a:gd name="connsiteX5" fmla="*/ 97436 w 459386"/>
                  <a:gd name="connsiteY5" fmla="*/ 722356 h 722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9386" h="722356">
                    <a:moveTo>
                      <a:pt x="459386" y="11156"/>
                    </a:moveTo>
                    <a:cubicBezTo>
                      <a:pt x="338736" y="572"/>
                      <a:pt x="218086" y="-10011"/>
                      <a:pt x="141886" y="17506"/>
                    </a:cubicBezTo>
                    <a:cubicBezTo>
                      <a:pt x="65686" y="45023"/>
                      <a:pt x="15944" y="82064"/>
                      <a:pt x="2186" y="176256"/>
                    </a:cubicBezTo>
                    <a:cubicBezTo>
                      <a:pt x="-11572" y="270448"/>
                      <a:pt x="43461" y="491639"/>
                      <a:pt x="59336" y="582656"/>
                    </a:cubicBezTo>
                    <a:cubicBezTo>
                      <a:pt x="75211" y="673673"/>
                      <a:pt x="97436" y="722356"/>
                      <a:pt x="97436" y="722356"/>
                    </a:cubicBezTo>
                    <a:lnTo>
                      <a:pt x="97436" y="722356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D6DAF8A8-A146-5BF4-2F4B-D128B898F6D2}"/>
                  </a:ext>
                </a:extLst>
              </p:cNvPr>
              <p:cNvSpPr/>
              <p:nvPr/>
            </p:nvSpPr>
            <p:spPr>
              <a:xfrm flipH="1">
                <a:off x="4174193" y="1442994"/>
                <a:ext cx="459386" cy="722356"/>
              </a:xfrm>
              <a:custGeom>
                <a:avLst/>
                <a:gdLst>
                  <a:gd name="connsiteX0" fmla="*/ 459386 w 459386"/>
                  <a:gd name="connsiteY0" fmla="*/ 11156 h 722356"/>
                  <a:gd name="connsiteX1" fmla="*/ 141886 w 459386"/>
                  <a:gd name="connsiteY1" fmla="*/ 17506 h 722356"/>
                  <a:gd name="connsiteX2" fmla="*/ 2186 w 459386"/>
                  <a:gd name="connsiteY2" fmla="*/ 176256 h 722356"/>
                  <a:gd name="connsiteX3" fmla="*/ 59336 w 459386"/>
                  <a:gd name="connsiteY3" fmla="*/ 582656 h 722356"/>
                  <a:gd name="connsiteX4" fmla="*/ 97436 w 459386"/>
                  <a:gd name="connsiteY4" fmla="*/ 722356 h 722356"/>
                  <a:gd name="connsiteX5" fmla="*/ 97436 w 459386"/>
                  <a:gd name="connsiteY5" fmla="*/ 722356 h 722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9386" h="722356">
                    <a:moveTo>
                      <a:pt x="459386" y="11156"/>
                    </a:moveTo>
                    <a:cubicBezTo>
                      <a:pt x="338736" y="572"/>
                      <a:pt x="218086" y="-10011"/>
                      <a:pt x="141886" y="17506"/>
                    </a:cubicBezTo>
                    <a:cubicBezTo>
                      <a:pt x="65686" y="45023"/>
                      <a:pt x="15944" y="82064"/>
                      <a:pt x="2186" y="176256"/>
                    </a:cubicBezTo>
                    <a:cubicBezTo>
                      <a:pt x="-11572" y="270448"/>
                      <a:pt x="43461" y="491639"/>
                      <a:pt x="59336" y="582656"/>
                    </a:cubicBezTo>
                    <a:cubicBezTo>
                      <a:pt x="75211" y="673673"/>
                      <a:pt x="97436" y="722356"/>
                      <a:pt x="97436" y="722356"/>
                    </a:cubicBezTo>
                    <a:lnTo>
                      <a:pt x="97436" y="722356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00339B8-7271-AD39-BC94-1F2CE7F31833}"/>
                  </a:ext>
                </a:extLst>
              </p:cNvPr>
              <p:cNvSpPr/>
              <p:nvPr/>
            </p:nvSpPr>
            <p:spPr>
              <a:xfrm flipV="1">
                <a:off x="5479042" y="1644650"/>
                <a:ext cx="387266" cy="3849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9D6E01C-6965-B8B5-B1FC-C4A54E4FEA66}"/>
                  </a:ext>
                </a:extLst>
              </p:cNvPr>
              <p:cNvSpPr/>
              <p:nvPr/>
            </p:nvSpPr>
            <p:spPr>
              <a:xfrm flipV="1">
                <a:off x="5521102" y="2663745"/>
                <a:ext cx="53315" cy="5299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EEE099D-80B8-B61E-B00B-6DA2B2591FED}"/>
                  </a:ext>
                </a:extLst>
              </p:cNvPr>
              <p:cNvSpPr/>
              <p:nvPr/>
            </p:nvSpPr>
            <p:spPr>
              <a:xfrm flipV="1">
                <a:off x="5291199" y="2626569"/>
                <a:ext cx="53315" cy="5299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CA1BA03-B628-140C-376B-B2ADD6095B38}"/>
                  </a:ext>
                </a:extLst>
              </p:cNvPr>
              <p:cNvSpPr/>
              <p:nvPr/>
            </p:nvSpPr>
            <p:spPr>
              <a:xfrm flipV="1">
                <a:off x="5486084" y="2469449"/>
                <a:ext cx="53315" cy="5299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4726B55-C82D-A9C5-6C3A-D1CC024B52D4}"/>
                  </a:ext>
                </a:extLst>
              </p:cNvPr>
              <p:cNvSpPr/>
              <p:nvPr/>
            </p:nvSpPr>
            <p:spPr>
              <a:xfrm flipV="1">
                <a:off x="4755454" y="2681937"/>
                <a:ext cx="53315" cy="5299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9986B5F-F083-9B96-91BB-511991DF1111}"/>
                  </a:ext>
                </a:extLst>
              </p:cNvPr>
              <p:cNvSpPr/>
              <p:nvPr/>
            </p:nvSpPr>
            <p:spPr>
              <a:xfrm flipV="1">
                <a:off x="4510492" y="2686411"/>
                <a:ext cx="53315" cy="5299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784E45A-0B5F-4ED8-979F-49F4FE975087}"/>
                  </a:ext>
                </a:extLst>
              </p:cNvPr>
              <p:cNvSpPr/>
              <p:nvPr/>
            </p:nvSpPr>
            <p:spPr>
              <a:xfrm flipV="1">
                <a:off x="4582256" y="2479590"/>
                <a:ext cx="53315" cy="5299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0BDF4CE-9038-D94A-6E08-9DF2574EC534}"/>
                  </a:ext>
                </a:extLst>
              </p:cNvPr>
              <p:cNvSpPr/>
              <p:nvPr/>
            </p:nvSpPr>
            <p:spPr>
              <a:xfrm flipH="1">
                <a:off x="4365405" y="2473896"/>
                <a:ext cx="658683" cy="482907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8683" h="482907">
                    <a:moveTo>
                      <a:pt x="0" y="0"/>
                    </a:moveTo>
                    <a:cubicBezTo>
                      <a:pt x="16933" y="249237"/>
                      <a:pt x="-14288" y="298450"/>
                      <a:pt x="69850" y="419100"/>
                    </a:cubicBezTo>
                    <a:cubicBezTo>
                      <a:pt x="153988" y="539750"/>
                      <a:pt x="548746" y="475192"/>
                      <a:pt x="619125" y="342900"/>
                    </a:cubicBezTo>
                    <a:cubicBezTo>
                      <a:pt x="689504" y="210608"/>
                      <a:pt x="644525" y="158750"/>
                      <a:pt x="644525" y="158750"/>
                    </a:cubicBezTo>
                    <a:lnTo>
                      <a:pt x="644525" y="15875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560D8FAA-D8C1-4776-1596-1F4855B11F3A}"/>
                  </a:ext>
                </a:extLst>
              </p:cNvPr>
              <p:cNvSpPr/>
              <p:nvPr/>
            </p:nvSpPr>
            <p:spPr>
              <a:xfrm flipV="1">
                <a:off x="5539399" y="1723087"/>
                <a:ext cx="163159" cy="16217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32AA21DF-9AC8-00C2-1E80-7F1EEFE7B808}"/>
                  </a:ext>
                </a:extLst>
              </p:cNvPr>
              <p:cNvSpPr/>
              <p:nvPr/>
            </p:nvSpPr>
            <p:spPr>
              <a:xfrm flipV="1">
                <a:off x="4167526" y="1644650"/>
                <a:ext cx="387266" cy="3849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7BB4A86-602C-80CC-86D9-8E51C1CA1C4E}"/>
                  </a:ext>
                </a:extLst>
              </p:cNvPr>
              <p:cNvSpPr/>
              <p:nvPr/>
            </p:nvSpPr>
            <p:spPr>
              <a:xfrm flipV="1">
                <a:off x="4227883" y="1723087"/>
                <a:ext cx="163159" cy="16217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Oval 15">
                <a:extLst>
                  <a:ext uri="{FF2B5EF4-FFF2-40B4-BE49-F238E27FC236}">
                    <a16:creationId xmlns:a16="http://schemas.microsoft.com/office/drawing/2014/main" id="{21DFCEEB-FB14-998C-887C-005AFA17F631}"/>
                  </a:ext>
                </a:extLst>
              </p:cNvPr>
              <p:cNvSpPr/>
              <p:nvPr/>
            </p:nvSpPr>
            <p:spPr>
              <a:xfrm rot="877320">
                <a:off x="3350630" y="1130901"/>
                <a:ext cx="523576" cy="799210"/>
              </a:xfrm>
              <a:custGeom>
                <a:avLst/>
                <a:gdLst>
                  <a:gd name="connsiteX0" fmla="*/ 0 w 346312"/>
                  <a:gd name="connsiteY0" fmla="*/ 252453 h 504905"/>
                  <a:gd name="connsiteX1" fmla="*/ 173156 w 346312"/>
                  <a:gd name="connsiteY1" fmla="*/ 0 h 504905"/>
                  <a:gd name="connsiteX2" fmla="*/ 346312 w 346312"/>
                  <a:gd name="connsiteY2" fmla="*/ 252453 h 504905"/>
                  <a:gd name="connsiteX3" fmla="*/ 173156 w 346312"/>
                  <a:gd name="connsiteY3" fmla="*/ 504906 h 504905"/>
                  <a:gd name="connsiteX4" fmla="*/ 0 w 346312"/>
                  <a:gd name="connsiteY4" fmla="*/ 252453 h 504905"/>
                  <a:gd name="connsiteX0" fmla="*/ 0 w 194800"/>
                  <a:gd name="connsiteY0" fmla="*/ 259470 h 518940"/>
                  <a:gd name="connsiteX1" fmla="*/ 173156 w 194800"/>
                  <a:gd name="connsiteY1" fmla="*/ 7017 h 518940"/>
                  <a:gd name="connsiteX2" fmla="*/ 173156 w 194800"/>
                  <a:gd name="connsiteY2" fmla="*/ 511923 h 518940"/>
                  <a:gd name="connsiteX3" fmla="*/ 0 w 194800"/>
                  <a:gd name="connsiteY3" fmla="*/ 259470 h 518940"/>
                  <a:gd name="connsiteX0" fmla="*/ 1145 w 273041"/>
                  <a:gd name="connsiteY0" fmla="*/ 255861 h 513729"/>
                  <a:gd name="connsiteX1" fmla="*/ 266734 w 273041"/>
                  <a:gd name="connsiteY1" fmla="*/ 5543 h 513729"/>
                  <a:gd name="connsiteX2" fmla="*/ 174301 w 273041"/>
                  <a:gd name="connsiteY2" fmla="*/ 508314 h 513729"/>
                  <a:gd name="connsiteX3" fmla="*/ 1145 w 273041"/>
                  <a:gd name="connsiteY3" fmla="*/ 255861 h 513729"/>
                  <a:gd name="connsiteX0" fmla="*/ 101 w 284884"/>
                  <a:gd name="connsiteY0" fmla="*/ 255222 h 497376"/>
                  <a:gd name="connsiteX1" fmla="*/ 265690 w 284884"/>
                  <a:gd name="connsiteY1" fmla="*/ 4904 h 497376"/>
                  <a:gd name="connsiteX2" fmla="*/ 234700 w 284884"/>
                  <a:gd name="connsiteY2" fmla="*/ 491645 h 497376"/>
                  <a:gd name="connsiteX3" fmla="*/ 101 w 284884"/>
                  <a:gd name="connsiteY3" fmla="*/ 255222 h 497376"/>
                  <a:gd name="connsiteX0" fmla="*/ 1781 w 286564"/>
                  <a:gd name="connsiteY0" fmla="*/ 259276 h 506421"/>
                  <a:gd name="connsiteX1" fmla="*/ 267370 w 286564"/>
                  <a:gd name="connsiteY1" fmla="*/ 8958 h 506421"/>
                  <a:gd name="connsiteX2" fmla="*/ 236380 w 286564"/>
                  <a:gd name="connsiteY2" fmla="*/ 495699 h 506421"/>
                  <a:gd name="connsiteX3" fmla="*/ 1781 w 286564"/>
                  <a:gd name="connsiteY3" fmla="*/ 259276 h 506421"/>
                  <a:gd name="connsiteX0" fmla="*/ 1 w 297022"/>
                  <a:gd name="connsiteY0" fmla="*/ 255452 h 503363"/>
                  <a:gd name="connsiteX1" fmla="*/ 265590 w 297022"/>
                  <a:gd name="connsiteY1" fmla="*/ 5134 h 503363"/>
                  <a:gd name="connsiteX2" fmla="*/ 262384 w 297022"/>
                  <a:gd name="connsiteY2" fmla="*/ 497752 h 503363"/>
                  <a:gd name="connsiteX3" fmla="*/ 1 w 297022"/>
                  <a:gd name="connsiteY3" fmla="*/ 255452 h 503363"/>
                  <a:gd name="connsiteX0" fmla="*/ 53 w 297074"/>
                  <a:gd name="connsiteY0" fmla="*/ 259404 h 511763"/>
                  <a:gd name="connsiteX1" fmla="*/ 265642 w 297074"/>
                  <a:gd name="connsiteY1" fmla="*/ 9086 h 511763"/>
                  <a:gd name="connsiteX2" fmla="*/ 262436 w 297074"/>
                  <a:gd name="connsiteY2" fmla="*/ 501704 h 511763"/>
                  <a:gd name="connsiteX3" fmla="*/ 53 w 297074"/>
                  <a:gd name="connsiteY3" fmla="*/ 259404 h 511763"/>
                  <a:gd name="connsiteX0" fmla="*/ 19 w 303852"/>
                  <a:gd name="connsiteY0" fmla="*/ 258433 h 506471"/>
                  <a:gd name="connsiteX1" fmla="*/ 276549 w 303852"/>
                  <a:gd name="connsiteY1" fmla="*/ 5081 h 506471"/>
                  <a:gd name="connsiteX2" fmla="*/ 262402 w 303852"/>
                  <a:gd name="connsiteY2" fmla="*/ 500733 h 506471"/>
                  <a:gd name="connsiteX3" fmla="*/ 19 w 303852"/>
                  <a:gd name="connsiteY3" fmla="*/ 258433 h 506471"/>
                  <a:gd name="connsiteX0" fmla="*/ 18 w 306343"/>
                  <a:gd name="connsiteY0" fmla="*/ 220427 h 507111"/>
                  <a:gd name="connsiteX1" fmla="*/ 278769 w 306343"/>
                  <a:gd name="connsiteY1" fmla="*/ 7862 h 507111"/>
                  <a:gd name="connsiteX2" fmla="*/ 264622 w 306343"/>
                  <a:gd name="connsiteY2" fmla="*/ 503514 h 507111"/>
                  <a:gd name="connsiteX3" fmla="*/ 18 w 306343"/>
                  <a:gd name="connsiteY3" fmla="*/ 220427 h 507111"/>
                  <a:gd name="connsiteX0" fmla="*/ 682 w 307007"/>
                  <a:gd name="connsiteY0" fmla="*/ 228521 h 518073"/>
                  <a:gd name="connsiteX1" fmla="*/ 279433 w 307007"/>
                  <a:gd name="connsiteY1" fmla="*/ 15956 h 518073"/>
                  <a:gd name="connsiteX2" fmla="*/ 265286 w 307007"/>
                  <a:gd name="connsiteY2" fmla="*/ 511608 h 518073"/>
                  <a:gd name="connsiteX3" fmla="*/ 682 w 307007"/>
                  <a:gd name="connsiteY3" fmla="*/ 228521 h 518073"/>
                  <a:gd name="connsiteX0" fmla="*/ 455 w 306780"/>
                  <a:gd name="connsiteY0" fmla="*/ 229935 h 519977"/>
                  <a:gd name="connsiteX1" fmla="*/ 279206 w 306780"/>
                  <a:gd name="connsiteY1" fmla="*/ 17370 h 519977"/>
                  <a:gd name="connsiteX2" fmla="*/ 265059 w 306780"/>
                  <a:gd name="connsiteY2" fmla="*/ 513022 h 519977"/>
                  <a:gd name="connsiteX3" fmla="*/ 455 w 306780"/>
                  <a:gd name="connsiteY3" fmla="*/ 229935 h 519977"/>
                  <a:gd name="connsiteX0" fmla="*/ 5 w 309823"/>
                  <a:gd name="connsiteY0" fmla="*/ 219511 h 487881"/>
                  <a:gd name="connsiteX1" fmla="*/ 278756 w 309823"/>
                  <a:gd name="connsiteY1" fmla="*/ 6946 h 487881"/>
                  <a:gd name="connsiteX2" fmla="*/ 271744 w 309823"/>
                  <a:gd name="connsiteY2" fmla="*/ 484059 h 487881"/>
                  <a:gd name="connsiteX3" fmla="*/ 5 w 309823"/>
                  <a:gd name="connsiteY3" fmla="*/ 219511 h 487881"/>
                  <a:gd name="connsiteX0" fmla="*/ 947 w 310765"/>
                  <a:gd name="connsiteY0" fmla="*/ 230765 h 504215"/>
                  <a:gd name="connsiteX1" fmla="*/ 279698 w 310765"/>
                  <a:gd name="connsiteY1" fmla="*/ 18200 h 504215"/>
                  <a:gd name="connsiteX2" fmla="*/ 272686 w 310765"/>
                  <a:gd name="connsiteY2" fmla="*/ 495313 h 504215"/>
                  <a:gd name="connsiteX3" fmla="*/ 947 w 310765"/>
                  <a:gd name="connsiteY3" fmla="*/ 230765 h 504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765" h="504215">
                    <a:moveTo>
                      <a:pt x="947" y="230765"/>
                    </a:moveTo>
                    <a:cubicBezTo>
                      <a:pt x="18921" y="-2463"/>
                      <a:pt x="234408" y="-25891"/>
                      <a:pt x="279698" y="18200"/>
                    </a:cubicBezTo>
                    <a:cubicBezTo>
                      <a:pt x="324988" y="62291"/>
                      <a:pt x="319144" y="459886"/>
                      <a:pt x="272686" y="495313"/>
                    </a:cubicBezTo>
                    <a:cubicBezTo>
                      <a:pt x="226228" y="530740"/>
                      <a:pt x="-17027" y="463993"/>
                      <a:pt x="947" y="230765"/>
                    </a:cubicBezTo>
                    <a:close/>
                  </a:path>
                </a:pathLst>
              </a:custGeom>
              <a:solidFill>
                <a:srgbClr val="FFA31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Oval 15">
                <a:extLst>
                  <a:ext uri="{FF2B5EF4-FFF2-40B4-BE49-F238E27FC236}">
                    <a16:creationId xmlns:a16="http://schemas.microsoft.com/office/drawing/2014/main" id="{98DD34C4-2BE5-6EA0-00A9-279D3D093C90}"/>
                  </a:ext>
                </a:extLst>
              </p:cNvPr>
              <p:cNvSpPr/>
              <p:nvPr/>
            </p:nvSpPr>
            <p:spPr>
              <a:xfrm rot="877320">
                <a:off x="3577100" y="1296137"/>
                <a:ext cx="297074" cy="511763"/>
              </a:xfrm>
              <a:custGeom>
                <a:avLst/>
                <a:gdLst>
                  <a:gd name="connsiteX0" fmla="*/ 0 w 346312"/>
                  <a:gd name="connsiteY0" fmla="*/ 252453 h 504905"/>
                  <a:gd name="connsiteX1" fmla="*/ 173156 w 346312"/>
                  <a:gd name="connsiteY1" fmla="*/ 0 h 504905"/>
                  <a:gd name="connsiteX2" fmla="*/ 346312 w 346312"/>
                  <a:gd name="connsiteY2" fmla="*/ 252453 h 504905"/>
                  <a:gd name="connsiteX3" fmla="*/ 173156 w 346312"/>
                  <a:gd name="connsiteY3" fmla="*/ 504906 h 504905"/>
                  <a:gd name="connsiteX4" fmla="*/ 0 w 346312"/>
                  <a:gd name="connsiteY4" fmla="*/ 252453 h 504905"/>
                  <a:gd name="connsiteX0" fmla="*/ 0 w 194800"/>
                  <a:gd name="connsiteY0" fmla="*/ 259470 h 518940"/>
                  <a:gd name="connsiteX1" fmla="*/ 173156 w 194800"/>
                  <a:gd name="connsiteY1" fmla="*/ 7017 h 518940"/>
                  <a:gd name="connsiteX2" fmla="*/ 173156 w 194800"/>
                  <a:gd name="connsiteY2" fmla="*/ 511923 h 518940"/>
                  <a:gd name="connsiteX3" fmla="*/ 0 w 194800"/>
                  <a:gd name="connsiteY3" fmla="*/ 259470 h 518940"/>
                  <a:gd name="connsiteX0" fmla="*/ 1145 w 273041"/>
                  <a:gd name="connsiteY0" fmla="*/ 255861 h 513729"/>
                  <a:gd name="connsiteX1" fmla="*/ 266734 w 273041"/>
                  <a:gd name="connsiteY1" fmla="*/ 5543 h 513729"/>
                  <a:gd name="connsiteX2" fmla="*/ 174301 w 273041"/>
                  <a:gd name="connsiteY2" fmla="*/ 508314 h 513729"/>
                  <a:gd name="connsiteX3" fmla="*/ 1145 w 273041"/>
                  <a:gd name="connsiteY3" fmla="*/ 255861 h 513729"/>
                  <a:gd name="connsiteX0" fmla="*/ 101 w 284884"/>
                  <a:gd name="connsiteY0" fmla="*/ 255222 h 497376"/>
                  <a:gd name="connsiteX1" fmla="*/ 265690 w 284884"/>
                  <a:gd name="connsiteY1" fmla="*/ 4904 h 497376"/>
                  <a:gd name="connsiteX2" fmla="*/ 234700 w 284884"/>
                  <a:gd name="connsiteY2" fmla="*/ 491645 h 497376"/>
                  <a:gd name="connsiteX3" fmla="*/ 101 w 284884"/>
                  <a:gd name="connsiteY3" fmla="*/ 255222 h 497376"/>
                  <a:gd name="connsiteX0" fmla="*/ 1781 w 286564"/>
                  <a:gd name="connsiteY0" fmla="*/ 259276 h 506421"/>
                  <a:gd name="connsiteX1" fmla="*/ 267370 w 286564"/>
                  <a:gd name="connsiteY1" fmla="*/ 8958 h 506421"/>
                  <a:gd name="connsiteX2" fmla="*/ 236380 w 286564"/>
                  <a:gd name="connsiteY2" fmla="*/ 495699 h 506421"/>
                  <a:gd name="connsiteX3" fmla="*/ 1781 w 286564"/>
                  <a:gd name="connsiteY3" fmla="*/ 259276 h 506421"/>
                  <a:gd name="connsiteX0" fmla="*/ 1 w 297022"/>
                  <a:gd name="connsiteY0" fmla="*/ 255452 h 503363"/>
                  <a:gd name="connsiteX1" fmla="*/ 265590 w 297022"/>
                  <a:gd name="connsiteY1" fmla="*/ 5134 h 503363"/>
                  <a:gd name="connsiteX2" fmla="*/ 262384 w 297022"/>
                  <a:gd name="connsiteY2" fmla="*/ 497752 h 503363"/>
                  <a:gd name="connsiteX3" fmla="*/ 1 w 297022"/>
                  <a:gd name="connsiteY3" fmla="*/ 255452 h 503363"/>
                  <a:gd name="connsiteX0" fmla="*/ 53 w 297074"/>
                  <a:gd name="connsiteY0" fmla="*/ 259404 h 511763"/>
                  <a:gd name="connsiteX1" fmla="*/ 265642 w 297074"/>
                  <a:gd name="connsiteY1" fmla="*/ 9086 h 511763"/>
                  <a:gd name="connsiteX2" fmla="*/ 262436 w 297074"/>
                  <a:gd name="connsiteY2" fmla="*/ 501704 h 511763"/>
                  <a:gd name="connsiteX3" fmla="*/ 53 w 297074"/>
                  <a:gd name="connsiteY3" fmla="*/ 259404 h 511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7074" h="511763">
                    <a:moveTo>
                      <a:pt x="53" y="259404"/>
                    </a:moveTo>
                    <a:cubicBezTo>
                      <a:pt x="4058" y="64832"/>
                      <a:pt x="221912" y="-31297"/>
                      <a:pt x="265642" y="9086"/>
                    </a:cubicBezTo>
                    <a:cubicBezTo>
                      <a:pt x="309373" y="49469"/>
                      <a:pt x="306701" y="459984"/>
                      <a:pt x="262436" y="501704"/>
                    </a:cubicBezTo>
                    <a:cubicBezTo>
                      <a:pt x="218171" y="543424"/>
                      <a:pt x="-3952" y="453976"/>
                      <a:pt x="53" y="259404"/>
                    </a:cubicBezTo>
                    <a:close/>
                  </a:path>
                </a:pathLst>
              </a:cu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Oval 15">
                <a:extLst>
                  <a:ext uri="{FF2B5EF4-FFF2-40B4-BE49-F238E27FC236}">
                    <a16:creationId xmlns:a16="http://schemas.microsoft.com/office/drawing/2014/main" id="{1B6C6855-C802-E46C-A008-4F388EB9CA79}"/>
                  </a:ext>
                </a:extLst>
              </p:cNvPr>
              <p:cNvSpPr/>
              <p:nvPr/>
            </p:nvSpPr>
            <p:spPr>
              <a:xfrm rot="20722680" flipH="1">
                <a:off x="6210944" y="1115187"/>
                <a:ext cx="523576" cy="799210"/>
              </a:xfrm>
              <a:custGeom>
                <a:avLst/>
                <a:gdLst>
                  <a:gd name="connsiteX0" fmla="*/ 0 w 346312"/>
                  <a:gd name="connsiteY0" fmla="*/ 252453 h 504905"/>
                  <a:gd name="connsiteX1" fmla="*/ 173156 w 346312"/>
                  <a:gd name="connsiteY1" fmla="*/ 0 h 504905"/>
                  <a:gd name="connsiteX2" fmla="*/ 346312 w 346312"/>
                  <a:gd name="connsiteY2" fmla="*/ 252453 h 504905"/>
                  <a:gd name="connsiteX3" fmla="*/ 173156 w 346312"/>
                  <a:gd name="connsiteY3" fmla="*/ 504906 h 504905"/>
                  <a:gd name="connsiteX4" fmla="*/ 0 w 346312"/>
                  <a:gd name="connsiteY4" fmla="*/ 252453 h 504905"/>
                  <a:gd name="connsiteX0" fmla="*/ 0 w 194800"/>
                  <a:gd name="connsiteY0" fmla="*/ 259470 h 518940"/>
                  <a:gd name="connsiteX1" fmla="*/ 173156 w 194800"/>
                  <a:gd name="connsiteY1" fmla="*/ 7017 h 518940"/>
                  <a:gd name="connsiteX2" fmla="*/ 173156 w 194800"/>
                  <a:gd name="connsiteY2" fmla="*/ 511923 h 518940"/>
                  <a:gd name="connsiteX3" fmla="*/ 0 w 194800"/>
                  <a:gd name="connsiteY3" fmla="*/ 259470 h 518940"/>
                  <a:gd name="connsiteX0" fmla="*/ 1145 w 273041"/>
                  <a:gd name="connsiteY0" fmla="*/ 255861 h 513729"/>
                  <a:gd name="connsiteX1" fmla="*/ 266734 w 273041"/>
                  <a:gd name="connsiteY1" fmla="*/ 5543 h 513729"/>
                  <a:gd name="connsiteX2" fmla="*/ 174301 w 273041"/>
                  <a:gd name="connsiteY2" fmla="*/ 508314 h 513729"/>
                  <a:gd name="connsiteX3" fmla="*/ 1145 w 273041"/>
                  <a:gd name="connsiteY3" fmla="*/ 255861 h 513729"/>
                  <a:gd name="connsiteX0" fmla="*/ 101 w 284884"/>
                  <a:gd name="connsiteY0" fmla="*/ 255222 h 497376"/>
                  <a:gd name="connsiteX1" fmla="*/ 265690 w 284884"/>
                  <a:gd name="connsiteY1" fmla="*/ 4904 h 497376"/>
                  <a:gd name="connsiteX2" fmla="*/ 234700 w 284884"/>
                  <a:gd name="connsiteY2" fmla="*/ 491645 h 497376"/>
                  <a:gd name="connsiteX3" fmla="*/ 101 w 284884"/>
                  <a:gd name="connsiteY3" fmla="*/ 255222 h 497376"/>
                  <a:gd name="connsiteX0" fmla="*/ 1781 w 286564"/>
                  <a:gd name="connsiteY0" fmla="*/ 259276 h 506421"/>
                  <a:gd name="connsiteX1" fmla="*/ 267370 w 286564"/>
                  <a:gd name="connsiteY1" fmla="*/ 8958 h 506421"/>
                  <a:gd name="connsiteX2" fmla="*/ 236380 w 286564"/>
                  <a:gd name="connsiteY2" fmla="*/ 495699 h 506421"/>
                  <a:gd name="connsiteX3" fmla="*/ 1781 w 286564"/>
                  <a:gd name="connsiteY3" fmla="*/ 259276 h 506421"/>
                  <a:gd name="connsiteX0" fmla="*/ 1 w 297022"/>
                  <a:gd name="connsiteY0" fmla="*/ 255452 h 503363"/>
                  <a:gd name="connsiteX1" fmla="*/ 265590 w 297022"/>
                  <a:gd name="connsiteY1" fmla="*/ 5134 h 503363"/>
                  <a:gd name="connsiteX2" fmla="*/ 262384 w 297022"/>
                  <a:gd name="connsiteY2" fmla="*/ 497752 h 503363"/>
                  <a:gd name="connsiteX3" fmla="*/ 1 w 297022"/>
                  <a:gd name="connsiteY3" fmla="*/ 255452 h 503363"/>
                  <a:gd name="connsiteX0" fmla="*/ 53 w 297074"/>
                  <a:gd name="connsiteY0" fmla="*/ 259404 h 511763"/>
                  <a:gd name="connsiteX1" fmla="*/ 265642 w 297074"/>
                  <a:gd name="connsiteY1" fmla="*/ 9086 h 511763"/>
                  <a:gd name="connsiteX2" fmla="*/ 262436 w 297074"/>
                  <a:gd name="connsiteY2" fmla="*/ 501704 h 511763"/>
                  <a:gd name="connsiteX3" fmla="*/ 53 w 297074"/>
                  <a:gd name="connsiteY3" fmla="*/ 259404 h 511763"/>
                  <a:gd name="connsiteX0" fmla="*/ 19 w 303852"/>
                  <a:gd name="connsiteY0" fmla="*/ 258433 h 506471"/>
                  <a:gd name="connsiteX1" fmla="*/ 276549 w 303852"/>
                  <a:gd name="connsiteY1" fmla="*/ 5081 h 506471"/>
                  <a:gd name="connsiteX2" fmla="*/ 262402 w 303852"/>
                  <a:gd name="connsiteY2" fmla="*/ 500733 h 506471"/>
                  <a:gd name="connsiteX3" fmla="*/ 19 w 303852"/>
                  <a:gd name="connsiteY3" fmla="*/ 258433 h 506471"/>
                  <a:gd name="connsiteX0" fmla="*/ 18 w 306343"/>
                  <a:gd name="connsiteY0" fmla="*/ 220427 h 507111"/>
                  <a:gd name="connsiteX1" fmla="*/ 278769 w 306343"/>
                  <a:gd name="connsiteY1" fmla="*/ 7862 h 507111"/>
                  <a:gd name="connsiteX2" fmla="*/ 264622 w 306343"/>
                  <a:gd name="connsiteY2" fmla="*/ 503514 h 507111"/>
                  <a:gd name="connsiteX3" fmla="*/ 18 w 306343"/>
                  <a:gd name="connsiteY3" fmla="*/ 220427 h 507111"/>
                  <a:gd name="connsiteX0" fmla="*/ 682 w 307007"/>
                  <a:gd name="connsiteY0" fmla="*/ 228521 h 518073"/>
                  <a:gd name="connsiteX1" fmla="*/ 279433 w 307007"/>
                  <a:gd name="connsiteY1" fmla="*/ 15956 h 518073"/>
                  <a:gd name="connsiteX2" fmla="*/ 265286 w 307007"/>
                  <a:gd name="connsiteY2" fmla="*/ 511608 h 518073"/>
                  <a:gd name="connsiteX3" fmla="*/ 682 w 307007"/>
                  <a:gd name="connsiteY3" fmla="*/ 228521 h 518073"/>
                  <a:gd name="connsiteX0" fmla="*/ 455 w 306780"/>
                  <a:gd name="connsiteY0" fmla="*/ 229935 h 519977"/>
                  <a:gd name="connsiteX1" fmla="*/ 279206 w 306780"/>
                  <a:gd name="connsiteY1" fmla="*/ 17370 h 519977"/>
                  <a:gd name="connsiteX2" fmla="*/ 265059 w 306780"/>
                  <a:gd name="connsiteY2" fmla="*/ 513022 h 519977"/>
                  <a:gd name="connsiteX3" fmla="*/ 455 w 306780"/>
                  <a:gd name="connsiteY3" fmla="*/ 229935 h 519977"/>
                  <a:gd name="connsiteX0" fmla="*/ 5 w 309823"/>
                  <a:gd name="connsiteY0" fmla="*/ 219511 h 487881"/>
                  <a:gd name="connsiteX1" fmla="*/ 278756 w 309823"/>
                  <a:gd name="connsiteY1" fmla="*/ 6946 h 487881"/>
                  <a:gd name="connsiteX2" fmla="*/ 271744 w 309823"/>
                  <a:gd name="connsiteY2" fmla="*/ 484059 h 487881"/>
                  <a:gd name="connsiteX3" fmla="*/ 5 w 309823"/>
                  <a:gd name="connsiteY3" fmla="*/ 219511 h 487881"/>
                  <a:gd name="connsiteX0" fmla="*/ 947 w 310765"/>
                  <a:gd name="connsiteY0" fmla="*/ 230765 h 504215"/>
                  <a:gd name="connsiteX1" fmla="*/ 279698 w 310765"/>
                  <a:gd name="connsiteY1" fmla="*/ 18200 h 504215"/>
                  <a:gd name="connsiteX2" fmla="*/ 272686 w 310765"/>
                  <a:gd name="connsiteY2" fmla="*/ 495313 h 504215"/>
                  <a:gd name="connsiteX3" fmla="*/ 947 w 310765"/>
                  <a:gd name="connsiteY3" fmla="*/ 230765 h 504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765" h="504215">
                    <a:moveTo>
                      <a:pt x="947" y="230765"/>
                    </a:moveTo>
                    <a:cubicBezTo>
                      <a:pt x="18921" y="-2463"/>
                      <a:pt x="234408" y="-25891"/>
                      <a:pt x="279698" y="18200"/>
                    </a:cubicBezTo>
                    <a:cubicBezTo>
                      <a:pt x="324988" y="62291"/>
                      <a:pt x="319144" y="459886"/>
                      <a:pt x="272686" y="495313"/>
                    </a:cubicBezTo>
                    <a:cubicBezTo>
                      <a:pt x="226228" y="530740"/>
                      <a:pt x="-17027" y="463993"/>
                      <a:pt x="947" y="230765"/>
                    </a:cubicBezTo>
                    <a:close/>
                  </a:path>
                </a:pathLst>
              </a:custGeom>
              <a:solidFill>
                <a:srgbClr val="FFA31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Oval 15">
                <a:extLst>
                  <a:ext uri="{FF2B5EF4-FFF2-40B4-BE49-F238E27FC236}">
                    <a16:creationId xmlns:a16="http://schemas.microsoft.com/office/drawing/2014/main" id="{EF828AE3-FC52-F29C-FDD3-248A9C819865}"/>
                  </a:ext>
                </a:extLst>
              </p:cNvPr>
              <p:cNvSpPr/>
              <p:nvPr/>
            </p:nvSpPr>
            <p:spPr>
              <a:xfrm rot="20722680" flipH="1">
                <a:off x="6219740" y="1310658"/>
                <a:ext cx="297074" cy="511763"/>
              </a:xfrm>
              <a:custGeom>
                <a:avLst/>
                <a:gdLst>
                  <a:gd name="connsiteX0" fmla="*/ 0 w 346312"/>
                  <a:gd name="connsiteY0" fmla="*/ 252453 h 504905"/>
                  <a:gd name="connsiteX1" fmla="*/ 173156 w 346312"/>
                  <a:gd name="connsiteY1" fmla="*/ 0 h 504905"/>
                  <a:gd name="connsiteX2" fmla="*/ 346312 w 346312"/>
                  <a:gd name="connsiteY2" fmla="*/ 252453 h 504905"/>
                  <a:gd name="connsiteX3" fmla="*/ 173156 w 346312"/>
                  <a:gd name="connsiteY3" fmla="*/ 504906 h 504905"/>
                  <a:gd name="connsiteX4" fmla="*/ 0 w 346312"/>
                  <a:gd name="connsiteY4" fmla="*/ 252453 h 504905"/>
                  <a:gd name="connsiteX0" fmla="*/ 0 w 194800"/>
                  <a:gd name="connsiteY0" fmla="*/ 259470 h 518940"/>
                  <a:gd name="connsiteX1" fmla="*/ 173156 w 194800"/>
                  <a:gd name="connsiteY1" fmla="*/ 7017 h 518940"/>
                  <a:gd name="connsiteX2" fmla="*/ 173156 w 194800"/>
                  <a:gd name="connsiteY2" fmla="*/ 511923 h 518940"/>
                  <a:gd name="connsiteX3" fmla="*/ 0 w 194800"/>
                  <a:gd name="connsiteY3" fmla="*/ 259470 h 518940"/>
                  <a:gd name="connsiteX0" fmla="*/ 1145 w 273041"/>
                  <a:gd name="connsiteY0" fmla="*/ 255861 h 513729"/>
                  <a:gd name="connsiteX1" fmla="*/ 266734 w 273041"/>
                  <a:gd name="connsiteY1" fmla="*/ 5543 h 513729"/>
                  <a:gd name="connsiteX2" fmla="*/ 174301 w 273041"/>
                  <a:gd name="connsiteY2" fmla="*/ 508314 h 513729"/>
                  <a:gd name="connsiteX3" fmla="*/ 1145 w 273041"/>
                  <a:gd name="connsiteY3" fmla="*/ 255861 h 513729"/>
                  <a:gd name="connsiteX0" fmla="*/ 101 w 284884"/>
                  <a:gd name="connsiteY0" fmla="*/ 255222 h 497376"/>
                  <a:gd name="connsiteX1" fmla="*/ 265690 w 284884"/>
                  <a:gd name="connsiteY1" fmla="*/ 4904 h 497376"/>
                  <a:gd name="connsiteX2" fmla="*/ 234700 w 284884"/>
                  <a:gd name="connsiteY2" fmla="*/ 491645 h 497376"/>
                  <a:gd name="connsiteX3" fmla="*/ 101 w 284884"/>
                  <a:gd name="connsiteY3" fmla="*/ 255222 h 497376"/>
                  <a:gd name="connsiteX0" fmla="*/ 1781 w 286564"/>
                  <a:gd name="connsiteY0" fmla="*/ 259276 h 506421"/>
                  <a:gd name="connsiteX1" fmla="*/ 267370 w 286564"/>
                  <a:gd name="connsiteY1" fmla="*/ 8958 h 506421"/>
                  <a:gd name="connsiteX2" fmla="*/ 236380 w 286564"/>
                  <a:gd name="connsiteY2" fmla="*/ 495699 h 506421"/>
                  <a:gd name="connsiteX3" fmla="*/ 1781 w 286564"/>
                  <a:gd name="connsiteY3" fmla="*/ 259276 h 506421"/>
                  <a:gd name="connsiteX0" fmla="*/ 1 w 297022"/>
                  <a:gd name="connsiteY0" fmla="*/ 255452 h 503363"/>
                  <a:gd name="connsiteX1" fmla="*/ 265590 w 297022"/>
                  <a:gd name="connsiteY1" fmla="*/ 5134 h 503363"/>
                  <a:gd name="connsiteX2" fmla="*/ 262384 w 297022"/>
                  <a:gd name="connsiteY2" fmla="*/ 497752 h 503363"/>
                  <a:gd name="connsiteX3" fmla="*/ 1 w 297022"/>
                  <a:gd name="connsiteY3" fmla="*/ 255452 h 503363"/>
                  <a:gd name="connsiteX0" fmla="*/ 53 w 297074"/>
                  <a:gd name="connsiteY0" fmla="*/ 259404 h 511763"/>
                  <a:gd name="connsiteX1" fmla="*/ 265642 w 297074"/>
                  <a:gd name="connsiteY1" fmla="*/ 9086 h 511763"/>
                  <a:gd name="connsiteX2" fmla="*/ 262436 w 297074"/>
                  <a:gd name="connsiteY2" fmla="*/ 501704 h 511763"/>
                  <a:gd name="connsiteX3" fmla="*/ 53 w 297074"/>
                  <a:gd name="connsiteY3" fmla="*/ 259404 h 511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7074" h="511763">
                    <a:moveTo>
                      <a:pt x="53" y="259404"/>
                    </a:moveTo>
                    <a:cubicBezTo>
                      <a:pt x="4058" y="64832"/>
                      <a:pt x="221912" y="-31297"/>
                      <a:pt x="265642" y="9086"/>
                    </a:cubicBezTo>
                    <a:cubicBezTo>
                      <a:pt x="309373" y="49469"/>
                      <a:pt x="306701" y="459984"/>
                      <a:pt x="262436" y="501704"/>
                    </a:cubicBezTo>
                    <a:cubicBezTo>
                      <a:pt x="218171" y="543424"/>
                      <a:pt x="-3952" y="453976"/>
                      <a:pt x="53" y="259404"/>
                    </a:cubicBezTo>
                    <a:close/>
                  </a:path>
                </a:pathLst>
              </a:cu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: Rounded Corners 35">
                <a:extLst>
                  <a:ext uri="{FF2B5EF4-FFF2-40B4-BE49-F238E27FC236}">
                    <a16:creationId xmlns:a16="http://schemas.microsoft.com/office/drawing/2014/main" id="{936AFB77-A9B5-ACA3-5212-ACD80DD90B26}"/>
                  </a:ext>
                </a:extLst>
              </p:cNvPr>
              <p:cNvSpPr/>
              <p:nvPr/>
            </p:nvSpPr>
            <p:spPr>
              <a:xfrm flipH="1">
                <a:off x="3780431" y="4114979"/>
                <a:ext cx="1021425" cy="1367170"/>
              </a:xfrm>
              <a:custGeom>
                <a:avLst/>
                <a:gdLst>
                  <a:gd name="connsiteX0" fmla="*/ 0 w 444971"/>
                  <a:gd name="connsiteY0" fmla="*/ 74163 h 1277240"/>
                  <a:gd name="connsiteX1" fmla="*/ 74163 w 444971"/>
                  <a:gd name="connsiteY1" fmla="*/ 0 h 1277240"/>
                  <a:gd name="connsiteX2" fmla="*/ 370808 w 444971"/>
                  <a:gd name="connsiteY2" fmla="*/ 0 h 1277240"/>
                  <a:gd name="connsiteX3" fmla="*/ 444971 w 444971"/>
                  <a:gd name="connsiteY3" fmla="*/ 74163 h 1277240"/>
                  <a:gd name="connsiteX4" fmla="*/ 444971 w 444971"/>
                  <a:gd name="connsiteY4" fmla="*/ 1203077 h 1277240"/>
                  <a:gd name="connsiteX5" fmla="*/ 370808 w 444971"/>
                  <a:gd name="connsiteY5" fmla="*/ 1277240 h 1277240"/>
                  <a:gd name="connsiteX6" fmla="*/ 74163 w 444971"/>
                  <a:gd name="connsiteY6" fmla="*/ 1277240 h 1277240"/>
                  <a:gd name="connsiteX7" fmla="*/ 0 w 444971"/>
                  <a:gd name="connsiteY7" fmla="*/ 1203077 h 1277240"/>
                  <a:gd name="connsiteX8" fmla="*/ 0 w 444971"/>
                  <a:gd name="connsiteY8" fmla="*/ 74163 h 1277240"/>
                  <a:gd name="connsiteX0" fmla="*/ 0 w 537736"/>
                  <a:gd name="connsiteY0" fmla="*/ 60910 h 1277240"/>
                  <a:gd name="connsiteX1" fmla="*/ 166928 w 537736"/>
                  <a:gd name="connsiteY1" fmla="*/ 0 h 1277240"/>
                  <a:gd name="connsiteX2" fmla="*/ 463573 w 537736"/>
                  <a:gd name="connsiteY2" fmla="*/ 0 h 1277240"/>
                  <a:gd name="connsiteX3" fmla="*/ 537736 w 537736"/>
                  <a:gd name="connsiteY3" fmla="*/ 74163 h 1277240"/>
                  <a:gd name="connsiteX4" fmla="*/ 537736 w 537736"/>
                  <a:gd name="connsiteY4" fmla="*/ 1203077 h 1277240"/>
                  <a:gd name="connsiteX5" fmla="*/ 463573 w 537736"/>
                  <a:gd name="connsiteY5" fmla="*/ 1277240 h 1277240"/>
                  <a:gd name="connsiteX6" fmla="*/ 166928 w 537736"/>
                  <a:gd name="connsiteY6" fmla="*/ 1277240 h 1277240"/>
                  <a:gd name="connsiteX7" fmla="*/ 92765 w 537736"/>
                  <a:gd name="connsiteY7" fmla="*/ 1203077 h 1277240"/>
                  <a:gd name="connsiteX8" fmla="*/ 0 w 537736"/>
                  <a:gd name="connsiteY8" fmla="*/ 60910 h 1277240"/>
                  <a:gd name="connsiteX0" fmla="*/ 1 w 537737"/>
                  <a:gd name="connsiteY0" fmla="*/ 60910 h 1277240"/>
                  <a:gd name="connsiteX1" fmla="*/ 166929 w 537737"/>
                  <a:gd name="connsiteY1" fmla="*/ 0 h 1277240"/>
                  <a:gd name="connsiteX2" fmla="*/ 463574 w 537737"/>
                  <a:gd name="connsiteY2" fmla="*/ 0 h 1277240"/>
                  <a:gd name="connsiteX3" fmla="*/ 537737 w 537737"/>
                  <a:gd name="connsiteY3" fmla="*/ 74163 h 1277240"/>
                  <a:gd name="connsiteX4" fmla="*/ 537737 w 537737"/>
                  <a:gd name="connsiteY4" fmla="*/ 1203077 h 1277240"/>
                  <a:gd name="connsiteX5" fmla="*/ 463574 w 537737"/>
                  <a:gd name="connsiteY5" fmla="*/ 1277240 h 1277240"/>
                  <a:gd name="connsiteX6" fmla="*/ 166929 w 537737"/>
                  <a:gd name="connsiteY6" fmla="*/ 1277240 h 1277240"/>
                  <a:gd name="connsiteX7" fmla="*/ 0 w 537737"/>
                  <a:gd name="connsiteY7" fmla="*/ 898277 h 1277240"/>
                  <a:gd name="connsiteX8" fmla="*/ 1 w 537737"/>
                  <a:gd name="connsiteY8" fmla="*/ 60910 h 1277240"/>
                  <a:gd name="connsiteX0" fmla="*/ 93062 w 630798"/>
                  <a:gd name="connsiteY0" fmla="*/ 60910 h 1303745"/>
                  <a:gd name="connsiteX1" fmla="*/ 259990 w 630798"/>
                  <a:gd name="connsiteY1" fmla="*/ 0 h 1303745"/>
                  <a:gd name="connsiteX2" fmla="*/ 556635 w 630798"/>
                  <a:gd name="connsiteY2" fmla="*/ 0 h 1303745"/>
                  <a:gd name="connsiteX3" fmla="*/ 630798 w 630798"/>
                  <a:gd name="connsiteY3" fmla="*/ 74163 h 1303745"/>
                  <a:gd name="connsiteX4" fmla="*/ 630798 w 630798"/>
                  <a:gd name="connsiteY4" fmla="*/ 1203077 h 1303745"/>
                  <a:gd name="connsiteX5" fmla="*/ 556635 w 630798"/>
                  <a:gd name="connsiteY5" fmla="*/ 1277240 h 1303745"/>
                  <a:gd name="connsiteX6" fmla="*/ 8199 w 630798"/>
                  <a:gd name="connsiteY6" fmla="*/ 1303745 h 1303745"/>
                  <a:gd name="connsiteX7" fmla="*/ 93061 w 630798"/>
                  <a:gd name="connsiteY7" fmla="*/ 898277 h 1303745"/>
                  <a:gd name="connsiteX8" fmla="*/ 93062 w 630798"/>
                  <a:gd name="connsiteY8" fmla="*/ 60910 h 1303745"/>
                  <a:gd name="connsiteX0" fmla="*/ 208749 w 746485"/>
                  <a:gd name="connsiteY0" fmla="*/ 60910 h 1277240"/>
                  <a:gd name="connsiteX1" fmla="*/ 375677 w 746485"/>
                  <a:gd name="connsiteY1" fmla="*/ 0 h 1277240"/>
                  <a:gd name="connsiteX2" fmla="*/ 672322 w 746485"/>
                  <a:gd name="connsiteY2" fmla="*/ 0 h 1277240"/>
                  <a:gd name="connsiteX3" fmla="*/ 746485 w 746485"/>
                  <a:gd name="connsiteY3" fmla="*/ 74163 h 1277240"/>
                  <a:gd name="connsiteX4" fmla="*/ 746485 w 746485"/>
                  <a:gd name="connsiteY4" fmla="*/ 1203077 h 1277240"/>
                  <a:gd name="connsiteX5" fmla="*/ 672322 w 746485"/>
                  <a:gd name="connsiteY5" fmla="*/ 1277240 h 1277240"/>
                  <a:gd name="connsiteX6" fmla="*/ 4616 w 746485"/>
                  <a:gd name="connsiteY6" fmla="*/ 1263988 h 1277240"/>
                  <a:gd name="connsiteX7" fmla="*/ 208748 w 746485"/>
                  <a:gd name="connsiteY7" fmla="*/ 898277 h 1277240"/>
                  <a:gd name="connsiteX8" fmla="*/ 208749 w 746485"/>
                  <a:gd name="connsiteY8" fmla="*/ 60910 h 1277240"/>
                  <a:gd name="connsiteX0" fmla="*/ 131135 w 668871"/>
                  <a:gd name="connsiteY0" fmla="*/ 60910 h 1303744"/>
                  <a:gd name="connsiteX1" fmla="*/ 298063 w 668871"/>
                  <a:gd name="connsiteY1" fmla="*/ 0 h 1303744"/>
                  <a:gd name="connsiteX2" fmla="*/ 594708 w 668871"/>
                  <a:gd name="connsiteY2" fmla="*/ 0 h 1303744"/>
                  <a:gd name="connsiteX3" fmla="*/ 668871 w 668871"/>
                  <a:gd name="connsiteY3" fmla="*/ 74163 h 1303744"/>
                  <a:gd name="connsiteX4" fmla="*/ 668871 w 668871"/>
                  <a:gd name="connsiteY4" fmla="*/ 1203077 h 1303744"/>
                  <a:gd name="connsiteX5" fmla="*/ 594708 w 668871"/>
                  <a:gd name="connsiteY5" fmla="*/ 1277240 h 1303744"/>
                  <a:gd name="connsiteX6" fmla="*/ 6515 w 668871"/>
                  <a:gd name="connsiteY6" fmla="*/ 1303744 h 1303744"/>
                  <a:gd name="connsiteX7" fmla="*/ 131134 w 668871"/>
                  <a:gd name="connsiteY7" fmla="*/ 898277 h 1303744"/>
                  <a:gd name="connsiteX8" fmla="*/ 131135 w 668871"/>
                  <a:gd name="connsiteY8" fmla="*/ 60910 h 1303744"/>
                  <a:gd name="connsiteX0" fmla="*/ 171529 w 709265"/>
                  <a:gd name="connsiteY0" fmla="*/ 60910 h 1303744"/>
                  <a:gd name="connsiteX1" fmla="*/ 338457 w 709265"/>
                  <a:gd name="connsiteY1" fmla="*/ 0 h 1303744"/>
                  <a:gd name="connsiteX2" fmla="*/ 635102 w 709265"/>
                  <a:gd name="connsiteY2" fmla="*/ 0 h 1303744"/>
                  <a:gd name="connsiteX3" fmla="*/ 709265 w 709265"/>
                  <a:gd name="connsiteY3" fmla="*/ 74163 h 1303744"/>
                  <a:gd name="connsiteX4" fmla="*/ 709265 w 709265"/>
                  <a:gd name="connsiteY4" fmla="*/ 1203077 h 1303744"/>
                  <a:gd name="connsiteX5" fmla="*/ 635102 w 709265"/>
                  <a:gd name="connsiteY5" fmla="*/ 1277240 h 1303744"/>
                  <a:gd name="connsiteX6" fmla="*/ 46909 w 709265"/>
                  <a:gd name="connsiteY6" fmla="*/ 1303744 h 1303744"/>
                  <a:gd name="connsiteX7" fmla="*/ 171528 w 709265"/>
                  <a:gd name="connsiteY7" fmla="*/ 898277 h 1303744"/>
                  <a:gd name="connsiteX8" fmla="*/ 171529 w 709265"/>
                  <a:gd name="connsiteY8" fmla="*/ 60910 h 1303744"/>
                  <a:gd name="connsiteX0" fmla="*/ 180056 w 717792"/>
                  <a:gd name="connsiteY0" fmla="*/ 60910 h 1303744"/>
                  <a:gd name="connsiteX1" fmla="*/ 346984 w 717792"/>
                  <a:gd name="connsiteY1" fmla="*/ 0 h 1303744"/>
                  <a:gd name="connsiteX2" fmla="*/ 643629 w 717792"/>
                  <a:gd name="connsiteY2" fmla="*/ 0 h 1303744"/>
                  <a:gd name="connsiteX3" fmla="*/ 717792 w 717792"/>
                  <a:gd name="connsiteY3" fmla="*/ 74163 h 1303744"/>
                  <a:gd name="connsiteX4" fmla="*/ 717792 w 717792"/>
                  <a:gd name="connsiteY4" fmla="*/ 1203077 h 1303744"/>
                  <a:gd name="connsiteX5" fmla="*/ 643629 w 717792"/>
                  <a:gd name="connsiteY5" fmla="*/ 1277240 h 1303744"/>
                  <a:gd name="connsiteX6" fmla="*/ 55436 w 717792"/>
                  <a:gd name="connsiteY6" fmla="*/ 1303744 h 1303744"/>
                  <a:gd name="connsiteX7" fmla="*/ 180055 w 717792"/>
                  <a:gd name="connsiteY7" fmla="*/ 898277 h 1303744"/>
                  <a:gd name="connsiteX8" fmla="*/ 180056 w 717792"/>
                  <a:gd name="connsiteY8" fmla="*/ 60910 h 1303744"/>
                  <a:gd name="connsiteX0" fmla="*/ 180056 w 717792"/>
                  <a:gd name="connsiteY0" fmla="*/ 60910 h 1303744"/>
                  <a:gd name="connsiteX1" fmla="*/ 346984 w 717792"/>
                  <a:gd name="connsiteY1" fmla="*/ 0 h 1303744"/>
                  <a:gd name="connsiteX2" fmla="*/ 643629 w 717792"/>
                  <a:gd name="connsiteY2" fmla="*/ 0 h 1303744"/>
                  <a:gd name="connsiteX3" fmla="*/ 717792 w 717792"/>
                  <a:gd name="connsiteY3" fmla="*/ 74163 h 1303744"/>
                  <a:gd name="connsiteX4" fmla="*/ 717792 w 717792"/>
                  <a:gd name="connsiteY4" fmla="*/ 1203077 h 1303744"/>
                  <a:gd name="connsiteX5" fmla="*/ 643629 w 717792"/>
                  <a:gd name="connsiteY5" fmla="*/ 1277240 h 1303744"/>
                  <a:gd name="connsiteX6" fmla="*/ 271189 w 717792"/>
                  <a:gd name="connsiteY6" fmla="*/ 1205759 h 1303744"/>
                  <a:gd name="connsiteX7" fmla="*/ 55436 w 717792"/>
                  <a:gd name="connsiteY7" fmla="*/ 1303744 h 1303744"/>
                  <a:gd name="connsiteX8" fmla="*/ 180055 w 717792"/>
                  <a:gd name="connsiteY8" fmla="*/ 898277 h 1303744"/>
                  <a:gd name="connsiteX9" fmla="*/ 180056 w 717792"/>
                  <a:gd name="connsiteY9" fmla="*/ 60910 h 1303744"/>
                  <a:gd name="connsiteX0" fmla="*/ 180056 w 717792"/>
                  <a:gd name="connsiteY0" fmla="*/ 60910 h 1349928"/>
                  <a:gd name="connsiteX1" fmla="*/ 346984 w 717792"/>
                  <a:gd name="connsiteY1" fmla="*/ 0 h 1349928"/>
                  <a:gd name="connsiteX2" fmla="*/ 643629 w 717792"/>
                  <a:gd name="connsiteY2" fmla="*/ 0 h 1349928"/>
                  <a:gd name="connsiteX3" fmla="*/ 717792 w 717792"/>
                  <a:gd name="connsiteY3" fmla="*/ 74163 h 1349928"/>
                  <a:gd name="connsiteX4" fmla="*/ 717792 w 717792"/>
                  <a:gd name="connsiteY4" fmla="*/ 1203077 h 1349928"/>
                  <a:gd name="connsiteX5" fmla="*/ 643629 w 717792"/>
                  <a:gd name="connsiteY5" fmla="*/ 1277240 h 1349928"/>
                  <a:gd name="connsiteX6" fmla="*/ 271189 w 717792"/>
                  <a:gd name="connsiteY6" fmla="*/ 1205759 h 1349928"/>
                  <a:gd name="connsiteX7" fmla="*/ 55436 w 717792"/>
                  <a:gd name="connsiteY7" fmla="*/ 1303744 h 1349928"/>
                  <a:gd name="connsiteX8" fmla="*/ 180055 w 717792"/>
                  <a:gd name="connsiteY8" fmla="*/ 898277 h 1349928"/>
                  <a:gd name="connsiteX9" fmla="*/ 180056 w 717792"/>
                  <a:gd name="connsiteY9" fmla="*/ 60910 h 1349928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271189 w 717792"/>
                  <a:gd name="connsiteY6" fmla="*/ 1205759 h 1363372"/>
                  <a:gd name="connsiteX7" fmla="*/ 55436 w 717792"/>
                  <a:gd name="connsiteY7" fmla="*/ 1303744 h 1363372"/>
                  <a:gd name="connsiteX8" fmla="*/ 180055 w 717792"/>
                  <a:gd name="connsiteY8" fmla="*/ 898277 h 1363372"/>
                  <a:gd name="connsiteX9" fmla="*/ 180056 w 717792"/>
                  <a:gd name="connsiteY9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596004 w 717792"/>
                  <a:gd name="connsiteY5" fmla="*/ 1186752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8391 w 717792"/>
                  <a:gd name="connsiteY5" fmla="*/ 1262952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728389 w 879717"/>
                  <a:gd name="connsiteY4" fmla="*/ 886672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695052 w 879717"/>
                  <a:gd name="connsiteY4" fmla="*/ 886672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642665 w 879717"/>
                  <a:gd name="connsiteY4" fmla="*/ 915247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680765 w 879717"/>
                  <a:gd name="connsiteY4" fmla="*/ 900959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80254"/>
                  <a:gd name="connsiteY0" fmla="*/ 60910 h 1363372"/>
                  <a:gd name="connsiteX1" fmla="*/ 346984 w 880254"/>
                  <a:gd name="connsiteY1" fmla="*/ 0 h 1363372"/>
                  <a:gd name="connsiteX2" fmla="*/ 643629 w 880254"/>
                  <a:gd name="connsiteY2" fmla="*/ 0 h 1363372"/>
                  <a:gd name="connsiteX3" fmla="*/ 717792 w 880254"/>
                  <a:gd name="connsiteY3" fmla="*/ 74163 h 1363372"/>
                  <a:gd name="connsiteX4" fmla="*/ 680765 w 880254"/>
                  <a:gd name="connsiteY4" fmla="*/ 900959 h 1363372"/>
                  <a:gd name="connsiteX5" fmla="*/ 879717 w 880254"/>
                  <a:gd name="connsiteY5" fmla="*/ 1269752 h 1363372"/>
                  <a:gd name="connsiteX6" fmla="*/ 648391 w 880254"/>
                  <a:gd name="connsiteY6" fmla="*/ 1262952 h 1363372"/>
                  <a:gd name="connsiteX7" fmla="*/ 423589 w 880254"/>
                  <a:gd name="connsiteY7" fmla="*/ 1353397 h 1363372"/>
                  <a:gd name="connsiteX8" fmla="*/ 271189 w 880254"/>
                  <a:gd name="connsiteY8" fmla="*/ 1205759 h 1363372"/>
                  <a:gd name="connsiteX9" fmla="*/ 55436 w 880254"/>
                  <a:gd name="connsiteY9" fmla="*/ 1303744 h 1363372"/>
                  <a:gd name="connsiteX10" fmla="*/ 180055 w 880254"/>
                  <a:gd name="connsiteY10" fmla="*/ 898277 h 1363372"/>
                  <a:gd name="connsiteX11" fmla="*/ 180056 w 880254"/>
                  <a:gd name="connsiteY11" fmla="*/ 60910 h 1363372"/>
                  <a:gd name="connsiteX0" fmla="*/ 180056 w 930522"/>
                  <a:gd name="connsiteY0" fmla="*/ 60910 h 1363372"/>
                  <a:gd name="connsiteX1" fmla="*/ 346984 w 930522"/>
                  <a:gd name="connsiteY1" fmla="*/ 0 h 1363372"/>
                  <a:gd name="connsiteX2" fmla="*/ 643629 w 930522"/>
                  <a:gd name="connsiteY2" fmla="*/ 0 h 1363372"/>
                  <a:gd name="connsiteX3" fmla="*/ 717792 w 930522"/>
                  <a:gd name="connsiteY3" fmla="*/ 74163 h 1363372"/>
                  <a:gd name="connsiteX4" fmla="*/ 680765 w 930522"/>
                  <a:gd name="connsiteY4" fmla="*/ 900959 h 1363372"/>
                  <a:gd name="connsiteX5" fmla="*/ 879717 w 930522"/>
                  <a:gd name="connsiteY5" fmla="*/ 1269752 h 1363372"/>
                  <a:gd name="connsiteX6" fmla="*/ 648391 w 930522"/>
                  <a:gd name="connsiteY6" fmla="*/ 1262952 h 1363372"/>
                  <a:gd name="connsiteX7" fmla="*/ 423589 w 930522"/>
                  <a:gd name="connsiteY7" fmla="*/ 1353397 h 1363372"/>
                  <a:gd name="connsiteX8" fmla="*/ 271189 w 930522"/>
                  <a:gd name="connsiteY8" fmla="*/ 1205759 h 1363372"/>
                  <a:gd name="connsiteX9" fmla="*/ 55436 w 930522"/>
                  <a:gd name="connsiteY9" fmla="*/ 1303744 h 1363372"/>
                  <a:gd name="connsiteX10" fmla="*/ 180055 w 930522"/>
                  <a:gd name="connsiteY10" fmla="*/ 898277 h 1363372"/>
                  <a:gd name="connsiteX11" fmla="*/ 180056 w 930522"/>
                  <a:gd name="connsiteY11" fmla="*/ 60910 h 1363372"/>
                  <a:gd name="connsiteX0" fmla="*/ 180056 w 930522"/>
                  <a:gd name="connsiteY0" fmla="*/ 60910 h 1386917"/>
                  <a:gd name="connsiteX1" fmla="*/ 346984 w 930522"/>
                  <a:gd name="connsiteY1" fmla="*/ 0 h 1386917"/>
                  <a:gd name="connsiteX2" fmla="*/ 643629 w 930522"/>
                  <a:gd name="connsiteY2" fmla="*/ 0 h 1386917"/>
                  <a:gd name="connsiteX3" fmla="*/ 717792 w 930522"/>
                  <a:gd name="connsiteY3" fmla="*/ 74163 h 1386917"/>
                  <a:gd name="connsiteX4" fmla="*/ 680765 w 930522"/>
                  <a:gd name="connsiteY4" fmla="*/ 900959 h 1386917"/>
                  <a:gd name="connsiteX5" fmla="*/ 879717 w 930522"/>
                  <a:gd name="connsiteY5" fmla="*/ 1269752 h 1386917"/>
                  <a:gd name="connsiteX6" fmla="*/ 648391 w 930522"/>
                  <a:gd name="connsiteY6" fmla="*/ 1262952 h 1386917"/>
                  <a:gd name="connsiteX7" fmla="*/ 423589 w 930522"/>
                  <a:gd name="connsiteY7" fmla="*/ 1353397 h 1386917"/>
                  <a:gd name="connsiteX8" fmla="*/ 285477 w 930522"/>
                  <a:gd name="connsiteY8" fmla="*/ 1243859 h 1386917"/>
                  <a:gd name="connsiteX9" fmla="*/ 55436 w 930522"/>
                  <a:gd name="connsiteY9" fmla="*/ 1303744 h 1386917"/>
                  <a:gd name="connsiteX10" fmla="*/ 180055 w 930522"/>
                  <a:gd name="connsiteY10" fmla="*/ 898277 h 1386917"/>
                  <a:gd name="connsiteX11" fmla="*/ 180056 w 930522"/>
                  <a:gd name="connsiteY11" fmla="*/ 60910 h 1386917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48391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48391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48391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38866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38866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1020355"/>
                  <a:gd name="connsiteY0" fmla="*/ 67867 h 1366182"/>
                  <a:gd name="connsiteX1" fmla="*/ 346984 w 1020355"/>
                  <a:gd name="connsiteY1" fmla="*/ 6957 h 1366182"/>
                  <a:gd name="connsiteX2" fmla="*/ 643629 w 1020355"/>
                  <a:gd name="connsiteY2" fmla="*/ 6957 h 1366182"/>
                  <a:gd name="connsiteX3" fmla="*/ 1017830 w 1020355"/>
                  <a:gd name="connsiteY3" fmla="*/ 23970 h 1366182"/>
                  <a:gd name="connsiteX4" fmla="*/ 680765 w 1020355"/>
                  <a:gd name="connsiteY4" fmla="*/ 907916 h 1366182"/>
                  <a:gd name="connsiteX5" fmla="*/ 879717 w 1020355"/>
                  <a:gd name="connsiteY5" fmla="*/ 1276709 h 1366182"/>
                  <a:gd name="connsiteX6" fmla="*/ 638866 w 1020355"/>
                  <a:gd name="connsiteY6" fmla="*/ 1269909 h 1366182"/>
                  <a:gd name="connsiteX7" fmla="*/ 423589 w 1020355"/>
                  <a:gd name="connsiteY7" fmla="*/ 1360354 h 1366182"/>
                  <a:gd name="connsiteX8" fmla="*/ 285477 w 1020355"/>
                  <a:gd name="connsiteY8" fmla="*/ 1250816 h 1366182"/>
                  <a:gd name="connsiteX9" fmla="*/ 55436 w 1020355"/>
                  <a:gd name="connsiteY9" fmla="*/ 1310701 h 1366182"/>
                  <a:gd name="connsiteX10" fmla="*/ 180055 w 1020355"/>
                  <a:gd name="connsiteY10" fmla="*/ 905234 h 1366182"/>
                  <a:gd name="connsiteX11" fmla="*/ 180056 w 1020355"/>
                  <a:gd name="connsiteY11" fmla="*/ 67867 h 1366182"/>
                  <a:gd name="connsiteX0" fmla="*/ 180056 w 1021425"/>
                  <a:gd name="connsiteY0" fmla="*/ 67867 h 1366182"/>
                  <a:gd name="connsiteX1" fmla="*/ 346984 w 1021425"/>
                  <a:gd name="connsiteY1" fmla="*/ 6957 h 1366182"/>
                  <a:gd name="connsiteX2" fmla="*/ 643629 w 1021425"/>
                  <a:gd name="connsiteY2" fmla="*/ 6957 h 1366182"/>
                  <a:gd name="connsiteX3" fmla="*/ 1017830 w 1021425"/>
                  <a:gd name="connsiteY3" fmla="*/ 23970 h 1366182"/>
                  <a:gd name="connsiteX4" fmla="*/ 680765 w 1021425"/>
                  <a:gd name="connsiteY4" fmla="*/ 907916 h 1366182"/>
                  <a:gd name="connsiteX5" fmla="*/ 879717 w 1021425"/>
                  <a:gd name="connsiteY5" fmla="*/ 1276709 h 1366182"/>
                  <a:gd name="connsiteX6" fmla="*/ 638866 w 1021425"/>
                  <a:gd name="connsiteY6" fmla="*/ 1269909 h 1366182"/>
                  <a:gd name="connsiteX7" fmla="*/ 423589 w 1021425"/>
                  <a:gd name="connsiteY7" fmla="*/ 1360354 h 1366182"/>
                  <a:gd name="connsiteX8" fmla="*/ 285477 w 1021425"/>
                  <a:gd name="connsiteY8" fmla="*/ 1250816 h 1366182"/>
                  <a:gd name="connsiteX9" fmla="*/ 55436 w 1021425"/>
                  <a:gd name="connsiteY9" fmla="*/ 1310701 h 1366182"/>
                  <a:gd name="connsiteX10" fmla="*/ 180055 w 1021425"/>
                  <a:gd name="connsiteY10" fmla="*/ 905234 h 1366182"/>
                  <a:gd name="connsiteX11" fmla="*/ 180056 w 1021425"/>
                  <a:gd name="connsiteY11" fmla="*/ 67867 h 1366182"/>
                  <a:gd name="connsiteX0" fmla="*/ 156243 w 1021425"/>
                  <a:gd name="connsiteY0" fmla="*/ 48817 h 1366182"/>
                  <a:gd name="connsiteX1" fmla="*/ 346984 w 1021425"/>
                  <a:gd name="connsiteY1" fmla="*/ 6957 h 1366182"/>
                  <a:gd name="connsiteX2" fmla="*/ 643629 w 1021425"/>
                  <a:gd name="connsiteY2" fmla="*/ 6957 h 1366182"/>
                  <a:gd name="connsiteX3" fmla="*/ 1017830 w 1021425"/>
                  <a:gd name="connsiteY3" fmla="*/ 23970 h 1366182"/>
                  <a:gd name="connsiteX4" fmla="*/ 680765 w 1021425"/>
                  <a:gd name="connsiteY4" fmla="*/ 907916 h 1366182"/>
                  <a:gd name="connsiteX5" fmla="*/ 879717 w 1021425"/>
                  <a:gd name="connsiteY5" fmla="*/ 1276709 h 1366182"/>
                  <a:gd name="connsiteX6" fmla="*/ 638866 w 1021425"/>
                  <a:gd name="connsiteY6" fmla="*/ 1269909 h 1366182"/>
                  <a:gd name="connsiteX7" fmla="*/ 423589 w 1021425"/>
                  <a:gd name="connsiteY7" fmla="*/ 1360354 h 1366182"/>
                  <a:gd name="connsiteX8" fmla="*/ 285477 w 1021425"/>
                  <a:gd name="connsiteY8" fmla="*/ 1250816 h 1366182"/>
                  <a:gd name="connsiteX9" fmla="*/ 55436 w 1021425"/>
                  <a:gd name="connsiteY9" fmla="*/ 1310701 h 1366182"/>
                  <a:gd name="connsiteX10" fmla="*/ 180055 w 1021425"/>
                  <a:gd name="connsiteY10" fmla="*/ 905234 h 1366182"/>
                  <a:gd name="connsiteX11" fmla="*/ 156243 w 1021425"/>
                  <a:gd name="connsiteY11" fmla="*/ 48817 h 1366182"/>
                  <a:gd name="connsiteX0" fmla="*/ 156243 w 1021425"/>
                  <a:gd name="connsiteY0" fmla="*/ 48817 h 1361104"/>
                  <a:gd name="connsiteX1" fmla="*/ 346984 w 1021425"/>
                  <a:gd name="connsiteY1" fmla="*/ 6957 h 1361104"/>
                  <a:gd name="connsiteX2" fmla="*/ 643629 w 1021425"/>
                  <a:gd name="connsiteY2" fmla="*/ 6957 h 1361104"/>
                  <a:gd name="connsiteX3" fmla="*/ 1017830 w 1021425"/>
                  <a:gd name="connsiteY3" fmla="*/ 23970 h 1361104"/>
                  <a:gd name="connsiteX4" fmla="*/ 680765 w 1021425"/>
                  <a:gd name="connsiteY4" fmla="*/ 907916 h 1361104"/>
                  <a:gd name="connsiteX5" fmla="*/ 879717 w 1021425"/>
                  <a:gd name="connsiteY5" fmla="*/ 1276709 h 1361104"/>
                  <a:gd name="connsiteX6" fmla="*/ 423589 w 1021425"/>
                  <a:gd name="connsiteY6" fmla="*/ 1360354 h 1361104"/>
                  <a:gd name="connsiteX7" fmla="*/ 285477 w 1021425"/>
                  <a:gd name="connsiteY7" fmla="*/ 1250816 h 1361104"/>
                  <a:gd name="connsiteX8" fmla="*/ 55436 w 1021425"/>
                  <a:gd name="connsiteY8" fmla="*/ 1310701 h 1361104"/>
                  <a:gd name="connsiteX9" fmla="*/ 180055 w 1021425"/>
                  <a:gd name="connsiteY9" fmla="*/ 905234 h 1361104"/>
                  <a:gd name="connsiteX10" fmla="*/ 156243 w 1021425"/>
                  <a:gd name="connsiteY10" fmla="*/ 48817 h 1361104"/>
                  <a:gd name="connsiteX0" fmla="*/ 156243 w 1021425"/>
                  <a:gd name="connsiteY0" fmla="*/ 48817 h 1367170"/>
                  <a:gd name="connsiteX1" fmla="*/ 346984 w 1021425"/>
                  <a:gd name="connsiteY1" fmla="*/ 6957 h 1367170"/>
                  <a:gd name="connsiteX2" fmla="*/ 643629 w 1021425"/>
                  <a:gd name="connsiteY2" fmla="*/ 6957 h 1367170"/>
                  <a:gd name="connsiteX3" fmla="*/ 1017830 w 1021425"/>
                  <a:gd name="connsiteY3" fmla="*/ 23970 h 1367170"/>
                  <a:gd name="connsiteX4" fmla="*/ 680765 w 1021425"/>
                  <a:gd name="connsiteY4" fmla="*/ 907916 h 1367170"/>
                  <a:gd name="connsiteX5" fmla="*/ 879717 w 1021425"/>
                  <a:gd name="connsiteY5" fmla="*/ 1276709 h 1367170"/>
                  <a:gd name="connsiteX6" fmla="*/ 423589 w 1021425"/>
                  <a:gd name="connsiteY6" fmla="*/ 1360354 h 1367170"/>
                  <a:gd name="connsiteX7" fmla="*/ 55436 w 1021425"/>
                  <a:gd name="connsiteY7" fmla="*/ 1310701 h 1367170"/>
                  <a:gd name="connsiteX8" fmla="*/ 180055 w 1021425"/>
                  <a:gd name="connsiteY8" fmla="*/ 905234 h 1367170"/>
                  <a:gd name="connsiteX9" fmla="*/ 156243 w 1021425"/>
                  <a:gd name="connsiteY9" fmla="*/ 48817 h 1367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21425" h="1367170">
                    <a:moveTo>
                      <a:pt x="156243" y="48817"/>
                    </a:moveTo>
                    <a:cubicBezTo>
                      <a:pt x="156243" y="7858"/>
                      <a:pt x="306025" y="6957"/>
                      <a:pt x="346984" y="6957"/>
                    </a:cubicBezTo>
                    <a:lnTo>
                      <a:pt x="643629" y="6957"/>
                    </a:lnTo>
                    <a:cubicBezTo>
                      <a:pt x="684588" y="6957"/>
                      <a:pt x="1017830" y="-16989"/>
                      <a:pt x="1017830" y="23970"/>
                    </a:cubicBezTo>
                    <a:cubicBezTo>
                      <a:pt x="1056287" y="296394"/>
                      <a:pt x="775658" y="621204"/>
                      <a:pt x="680765" y="907916"/>
                    </a:cubicBezTo>
                    <a:cubicBezTo>
                      <a:pt x="1013782" y="1045134"/>
                      <a:pt x="937225" y="1196641"/>
                      <a:pt x="879717" y="1276709"/>
                    </a:cubicBezTo>
                    <a:cubicBezTo>
                      <a:pt x="836854" y="1352115"/>
                      <a:pt x="522629" y="1364669"/>
                      <a:pt x="423589" y="1360354"/>
                    </a:cubicBezTo>
                    <a:cubicBezTo>
                      <a:pt x="286209" y="1366019"/>
                      <a:pt x="96025" y="1386554"/>
                      <a:pt x="55436" y="1310701"/>
                    </a:cubicBezTo>
                    <a:cubicBezTo>
                      <a:pt x="-99823" y="1172589"/>
                      <a:pt x="113380" y="946193"/>
                      <a:pt x="180055" y="905234"/>
                    </a:cubicBezTo>
                    <a:cubicBezTo>
                      <a:pt x="180055" y="528929"/>
                      <a:pt x="156243" y="425122"/>
                      <a:pt x="156243" y="48817"/>
                    </a:cubicBezTo>
                    <a:close/>
                  </a:path>
                </a:pathLst>
              </a:custGeom>
              <a:solidFill>
                <a:srgbClr val="FFA31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DAA69C6-3901-295C-5DB5-8D52B83CD86F}"/>
                  </a:ext>
                </a:extLst>
              </p:cNvPr>
              <p:cNvSpPr/>
              <p:nvPr/>
            </p:nvSpPr>
            <p:spPr>
              <a:xfrm>
                <a:off x="5014936" y="2481558"/>
                <a:ext cx="659155" cy="482907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472 w 659155"/>
                  <a:gd name="connsiteY0" fmla="*/ 0 h 482907"/>
                  <a:gd name="connsiteX1" fmla="*/ 70322 w 659155"/>
                  <a:gd name="connsiteY1" fmla="*/ 419100 h 482907"/>
                  <a:gd name="connsiteX2" fmla="*/ 619597 w 659155"/>
                  <a:gd name="connsiteY2" fmla="*/ 342900 h 482907"/>
                  <a:gd name="connsiteX3" fmla="*/ 644997 w 659155"/>
                  <a:gd name="connsiteY3" fmla="*/ 158750 h 482907"/>
                  <a:gd name="connsiteX4" fmla="*/ 644997 w 659155"/>
                  <a:gd name="connsiteY4" fmla="*/ 158750 h 48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155" h="482907">
                    <a:moveTo>
                      <a:pt x="472" y="0"/>
                    </a:moveTo>
                    <a:cubicBezTo>
                      <a:pt x="1530" y="236537"/>
                      <a:pt x="-13816" y="298450"/>
                      <a:pt x="70322" y="419100"/>
                    </a:cubicBezTo>
                    <a:cubicBezTo>
                      <a:pt x="154460" y="539750"/>
                      <a:pt x="549218" y="475192"/>
                      <a:pt x="619597" y="342900"/>
                    </a:cubicBezTo>
                    <a:cubicBezTo>
                      <a:pt x="689976" y="210608"/>
                      <a:pt x="644997" y="158750"/>
                      <a:pt x="644997" y="158750"/>
                    </a:cubicBezTo>
                    <a:lnTo>
                      <a:pt x="644997" y="15875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Oval 7">
                <a:extLst>
                  <a:ext uri="{FF2B5EF4-FFF2-40B4-BE49-F238E27FC236}">
                    <a16:creationId xmlns:a16="http://schemas.microsoft.com/office/drawing/2014/main" id="{61795BB4-89DD-9497-0509-95C79B3862D7}"/>
                  </a:ext>
                </a:extLst>
              </p:cNvPr>
              <p:cNvSpPr/>
              <p:nvPr/>
            </p:nvSpPr>
            <p:spPr>
              <a:xfrm>
                <a:off x="4511188" y="2072324"/>
                <a:ext cx="974896" cy="460258"/>
              </a:xfrm>
              <a:custGeom>
                <a:avLst/>
                <a:gdLst>
                  <a:gd name="connsiteX0" fmla="*/ 0 w 855954"/>
                  <a:gd name="connsiteY0" fmla="*/ 187892 h 375783"/>
                  <a:gd name="connsiteX1" fmla="*/ 427977 w 855954"/>
                  <a:gd name="connsiteY1" fmla="*/ 0 h 375783"/>
                  <a:gd name="connsiteX2" fmla="*/ 855954 w 855954"/>
                  <a:gd name="connsiteY2" fmla="*/ 187892 h 375783"/>
                  <a:gd name="connsiteX3" fmla="*/ 427977 w 855954"/>
                  <a:gd name="connsiteY3" fmla="*/ 375784 h 375783"/>
                  <a:gd name="connsiteX4" fmla="*/ 0 w 855954"/>
                  <a:gd name="connsiteY4" fmla="*/ 187892 h 375783"/>
                  <a:gd name="connsiteX0" fmla="*/ 0 w 855954"/>
                  <a:gd name="connsiteY0" fmla="*/ 187892 h 211378"/>
                  <a:gd name="connsiteX1" fmla="*/ 427977 w 855954"/>
                  <a:gd name="connsiteY1" fmla="*/ 0 h 211378"/>
                  <a:gd name="connsiteX2" fmla="*/ 855954 w 855954"/>
                  <a:gd name="connsiteY2" fmla="*/ 187892 h 211378"/>
                  <a:gd name="connsiteX3" fmla="*/ 0 w 855954"/>
                  <a:gd name="connsiteY3" fmla="*/ 187892 h 211378"/>
                  <a:gd name="connsiteX0" fmla="*/ 9558 w 865512"/>
                  <a:gd name="connsiteY0" fmla="*/ 18769 h 275377"/>
                  <a:gd name="connsiteX1" fmla="*/ 469285 w 865512"/>
                  <a:gd name="connsiteY1" fmla="*/ 275377 h 275377"/>
                  <a:gd name="connsiteX2" fmla="*/ 865512 w 865512"/>
                  <a:gd name="connsiteY2" fmla="*/ 18769 h 275377"/>
                  <a:gd name="connsiteX3" fmla="*/ 9558 w 865512"/>
                  <a:gd name="connsiteY3" fmla="*/ 18769 h 275377"/>
                  <a:gd name="connsiteX0" fmla="*/ 6907 w 913661"/>
                  <a:gd name="connsiteY0" fmla="*/ 5534 h 409303"/>
                  <a:gd name="connsiteX1" fmla="*/ 517434 w 913661"/>
                  <a:gd name="connsiteY1" fmla="*/ 408192 h 409303"/>
                  <a:gd name="connsiteX2" fmla="*/ 913661 w 913661"/>
                  <a:gd name="connsiteY2" fmla="*/ 151584 h 409303"/>
                  <a:gd name="connsiteX3" fmla="*/ 6907 w 913661"/>
                  <a:gd name="connsiteY3" fmla="*/ 5534 h 409303"/>
                  <a:gd name="connsiteX0" fmla="*/ 25114 w 931868"/>
                  <a:gd name="connsiteY0" fmla="*/ 30556 h 434325"/>
                  <a:gd name="connsiteX1" fmla="*/ 535641 w 931868"/>
                  <a:gd name="connsiteY1" fmla="*/ 433214 h 434325"/>
                  <a:gd name="connsiteX2" fmla="*/ 931868 w 931868"/>
                  <a:gd name="connsiteY2" fmla="*/ 176606 h 434325"/>
                  <a:gd name="connsiteX3" fmla="*/ 25114 w 931868"/>
                  <a:gd name="connsiteY3" fmla="*/ 30556 h 434325"/>
                  <a:gd name="connsiteX0" fmla="*/ 7333 w 926787"/>
                  <a:gd name="connsiteY0" fmla="*/ 45148 h 447867"/>
                  <a:gd name="connsiteX1" fmla="*/ 517860 w 926787"/>
                  <a:gd name="connsiteY1" fmla="*/ 447806 h 447867"/>
                  <a:gd name="connsiteX2" fmla="*/ 926787 w 926787"/>
                  <a:gd name="connsiteY2" fmla="*/ 13398 h 447867"/>
                  <a:gd name="connsiteX3" fmla="*/ 7333 w 926787"/>
                  <a:gd name="connsiteY3" fmla="*/ 45148 h 447867"/>
                  <a:gd name="connsiteX0" fmla="*/ 7333 w 926787"/>
                  <a:gd name="connsiteY0" fmla="*/ 50448 h 453167"/>
                  <a:gd name="connsiteX1" fmla="*/ 517860 w 926787"/>
                  <a:gd name="connsiteY1" fmla="*/ 453106 h 453167"/>
                  <a:gd name="connsiteX2" fmla="*/ 926787 w 926787"/>
                  <a:gd name="connsiteY2" fmla="*/ 18698 h 453167"/>
                  <a:gd name="connsiteX3" fmla="*/ 7333 w 926787"/>
                  <a:gd name="connsiteY3" fmla="*/ 50448 h 453167"/>
                  <a:gd name="connsiteX0" fmla="*/ 7333 w 956176"/>
                  <a:gd name="connsiteY0" fmla="*/ 50448 h 453167"/>
                  <a:gd name="connsiteX1" fmla="*/ 517860 w 956176"/>
                  <a:gd name="connsiteY1" fmla="*/ 453106 h 453167"/>
                  <a:gd name="connsiteX2" fmla="*/ 926787 w 956176"/>
                  <a:gd name="connsiteY2" fmla="*/ 18698 h 453167"/>
                  <a:gd name="connsiteX3" fmla="*/ 7333 w 956176"/>
                  <a:gd name="connsiteY3" fmla="*/ 50448 h 453167"/>
                  <a:gd name="connsiteX0" fmla="*/ 7333 w 958221"/>
                  <a:gd name="connsiteY0" fmla="*/ 50448 h 453167"/>
                  <a:gd name="connsiteX1" fmla="*/ 517860 w 958221"/>
                  <a:gd name="connsiteY1" fmla="*/ 453106 h 453167"/>
                  <a:gd name="connsiteX2" fmla="*/ 926787 w 958221"/>
                  <a:gd name="connsiteY2" fmla="*/ 18698 h 453167"/>
                  <a:gd name="connsiteX3" fmla="*/ 7333 w 958221"/>
                  <a:gd name="connsiteY3" fmla="*/ 50448 h 453167"/>
                  <a:gd name="connsiteX0" fmla="*/ 24008 w 974896"/>
                  <a:gd name="connsiteY0" fmla="*/ 57535 h 460258"/>
                  <a:gd name="connsiteX1" fmla="*/ 534535 w 974896"/>
                  <a:gd name="connsiteY1" fmla="*/ 460193 h 460258"/>
                  <a:gd name="connsiteX2" fmla="*/ 943462 w 974896"/>
                  <a:gd name="connsiteY2" fmla="*/ 25785 h 460258"/>
                  <a:gd name="connsiteX3" fmla="*/ 24008 w 974896"/>
                  <a:gd name="connsiteY3" fmla="*/ 57535 h 460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4896" h="460258">
                    <a:moveTo>
                      <a:pt x="24008" y="57535"/>
                    </a:moveTo>
                    <a:cubicBezTo>
                      <a:pt x="-113997" y="148986"/>
                      <a:pt x="381293" y="465485"/>
                      <a:pt x="534535" y="460193"/>
                    </a:cubicBezTo>
                    <a:cubicBezTo>
                      <a:pt x="687777" y="454901"/>
                      <a:pt x="1089512" y="156965"/>
                      <a:pt x="943462" y="25785"/>
                    </a:cubicBezTo>
                    <a:cubicBezTo>
                      <a:pt x="846733" y="6300"/>
                      <a:pt x="162013" y="-33916"/>
                      <a:pt x="24008" y="57535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Rectangle: Rounded Corners 35">
                <a:extLst>
                  <a:ext uri="{FF2B5EF4-FFF2-40B4-BE49-F238E27FC236}">
                    <a16:creationId xmlns:a16="http://schemas.microsoft.com/office/drawing/2014/main" id="{CBC4939E-756A-6970-E086-2E9B86DAC541}"/>
                  </a:ext>
                </a:extLst>
              </p:cNvPr>
              <p:cNvSpPr/>
              <p:nvPr/>
            </p:nvSpPr>
            <p:spPr>
              <a:xfrm>
                <a:off x="4953275" y="4130809"/>
                <a:ext cx="1021425" cy="1367662"/>
              </a:xfrm>
              <a:custGeom>
                <a:avLst/>
                <a:gdLst>
                  <a:gd name="connsiteX0" fmla="*/ 0 w 444971"/>
                  <a:gd name="connsiteY0" fmla="*/ 74163 h 1277240"/>
                  <a:gd name="connsiteX1" fmla="*/ 74163 w 444971"/>
                  <a:gd name="connsiteY1" fmla="*/ 0 h 1277240"/>
                  <a:gd name="connsiteX2" fmla="*/ 370808 w 444971"/>
                  <a:gd name="connsiteY2" fmla="*/ 0 h 1277240"/>
                  <a:gd name="connsiteX3" fmla="*/ 444971 w 444971"/>
                  <a:gd name="connsiteY3" fmla="*/ 74163 h 1277240"/>
                  <a:gd name="connsiteX4" fmla="*/ 444971 w 444971"/>
                  <a:gd name="connsiteY4" fmla="*/ 1203077 h 1277240"/>
                  <a:gd name="connsiteX5" fmla="*/ 370808 w 444971"/>
                  <a:gd name="connsiteY5" fmla="*/ 1277240 h 1277240"/>
                  <a:gd name="connsiteX6" fmla="*/ 74163 w 444971"/>
                  <a:gd name="connsiteY6" fmla="*/ 1277240 h 1277240"/>
                  <a:gd name="connsiteX7" fmla="*/ 0 w 444971"/>
                  <a:gd name="connsiteY7" fmla="*/ 1203077 h 1277240"/>
                  <a:gd name="connsiteX8" fmla="*/ 0 w 444971"/>
                  <a:gd name="connsiteY8" fmla="*/ 74163 h 1277240"/>
                  <a:gd name="connsiteX0" fmla="*/ 0 w 537736"/>
                  <a:gd name="connsiteY0" fmla="*/ 60910 h 1277240"/>
                  <a:gd name="connsiteX1" fmla="*/ 166928 w 537736"/>
                  <a:gd name="connsiteY1" fmla="*/ 0 h 1277240"/>
                  <a:gd name="connsiteX2" fmla="*/ 463573 w 537736"/>
                  <a:gd name="connsiteY2" fmla="*/ 0 h 1277240"/>
                  <a:gd name="connsiteX3" fmla="*/ 537736 w 537736"/>
                  <a:gd name="connsiteY3" fmla="*/ 74163 h 1277240"/>
                  <a:gd name="connsiteX4" fmla="*/ 537736 w 537736"/>
                  <a:gd name="connsiteY4" fmla="*/ 1203077 h 1277240"/>
                  <a:gd name="connsiteX5" fmla="*/ 463573 w 537736"/>
                  <a:gd name="connsiteY5" fmla="*/ 1277240 h 1277240"/>
                  <a:gd name="connsiteX6" fmla="*/ 166928 w 537736"/>
                  <a:gd name="connsiteY6" fmla="*/ 1277240 h 1277240"/>
                  <a:gd name="connsiteX7" fmla="*/ 92765 w 537736"/>
                  <a:gd name="connsiteY7" fmla="*/ 1203077 h 1277240"/>
                  <a:gd name="connsiteX8" fmla="*/ 0 w 537736"/>
                  <a:gd name="connsiteY8" fmla="*/ 60910 h 1277240"/>
                  <a:gd name="connsiteX0" fmla="*/ 1 w 537737"/>
                  <a:gd name="connsiteY0" fmla="*/ 60910 h 1277240"/>
                  <a:gd name="connsiteX1" fmla="*/ 166929 w 537737"/>
                  <a:gd name="connsiteY1" fmla="*/ 0 h 1277240"/>
                  <a:gd name="connsiteX2" fmla="*/ 463574 w 537737"/>
                  <a:gd name="connsiteY2" fmla="*/ 0 h 1277240"/>
                  <a:gd name="connsiteX3" fmla="*/ 537737 w 537737"/>
                  <a:gd name="connsiteY3" fmla="*/ 74163 h 1277240"/>
                  <a:gd name="connsiteX4" fmla="*/ 537737 w 537737"/>
                  <a:gd name="connsiteY4" fmla="*/ 1203077 h 1277240"/>
                  <a:gd name="connsiteX5" fmla="*/ 463574 w 537737"/>
                  <a:gd name="connsiteY5" fmla="*/ 1277240 h 1277240"/>
                  <a:gd name="connsiteX6" fmla="*/ 166929 w 537737"/>
                  <a:gd name="connsiteY6" fmla="*/ 1277240 h 1277240"/>
                  <a:gd name="connsiteX7" fmla="*/ 0 w 537737"/>
                  <a:gd name="connsiteY7" fmla="*/ 898277 h 1277240"/>
                  <a:gd name="connsiteX8" fmla="*/ 1 w 537737"/>
                  <a:gd name="connsiteY8" fmla="*/ 60910 h 1277240"/>
                  <a:gd name="connsiteX0" fmla="*/ 93062 w 630798"/>
                  <a:gd name="connsiteY0" fmla="*/ 60910 h 1303745"/>
                  <a:gd name="connsiteX1" fmla="*/ 259990 w 630798"/>
                  <a:gd name="connsiteY1" fmla="*/ 0 h 1303745"/>
                  <a:gd name="connsiteX2" fmla="*/ 556635 w 630798"/>
                  <a:gd name="connsiteY2" fmla="*/ 0 h 1303745"/>
                  <a:gd name="connsiteX3" fmla="*/ 630798 w 630798"/>
                  <a:gd name="connsiteY3" fmla="*/ 74163 h 1303745"/>
                  <a:gd name="connsiteX4" fmla="*/ 630798 w 630798"/>
                  <a:gd name="connsiteY4" fmla="*/ 1203077 h 1303745"/>
                  <a:gd name="connsiteX5" fmla="*/ 556635 w 630798"/>
                  <a:gd name="connsiteY5" fmla="*/ 1277240 h 1303745"/>
                  <a:gd name="connsiteX6" fmla="*/ 8199 w 630798"/>
                  <a:gd name="connsiteY6" fmla="*/ 1303745 h 1303745"/>
                  <a:gd name="connsiteX7" fmla="*/ 93061 w 630798"/>
                  <a:gd name="connsiteY7" fmla="*/ 898277 h 1303745"/>
                  <a:gd name="connsiteX8" fmla="*/ 93062 w 630798"/>
                  <a:gd name="connsiteY8" fmla="*/ 60910 h 1303745"/>
                  <a:gd name="connsiteX0" fmla="*/ 208749 w 746485"/>
                  <a:gd name="connsiteY0" fmla="*/ 60910 h 1277240"/>
                  <a:gd name="connsiteX1" fmla="*/ 375677 w 746485"/>
                  <a:gd name="connsiteY1" fmla="*/ 0 h 1277240"/>
                  <a:gd name="connsiteX2" fmla="*/ 672322 w 746485"/>
                  <a:gd name="connsiteY2" fmla="*/ 0 h 1277240"/>
                  <a:gd name="connsiteX3" fmla="*/ 746485 w 746485"/>
                  <a:gd name="connsiteY3" fmla="*/ 74163 h 1277240"/>
                  <a:gd name="connsiteX4" fmla="*/ 746485 w 746485"/>
                  <a:gd name="connsiteY4" fmla="*/ 1203077 h 1277240"/>
                  <a:gd name="connsiteX5" fmla="*/ 672322 w 746485"/>
                  <a:gd name="connsiteY5" fmla="*/ 1277240 h 1277240"/>
                  <a:gd name="connsiteX6" fmla="*/ 4616 w 746485"/>
                  <a:gd name="connsiteY6" fmla="*/ 1263988 h 1277240"/>
                  <a:gd name="connsiteX7" fmla="*/ 208748 w 746485"/>
                  <a:gd name="connsiteY7" fmla="*/ 898277 h 1277240"/>
                  <a:gd name="connsiteX8" fmla="*/ 208749 w 746485"/>
                  <a:gd name="connsiteY8" fmla="*/ 60910 h 1277240"/>
                  <a:gd name="connsiteX0" fmla="*/ 131135 w 668871"/>
                  <a:gd name="connsiteY0" fmla="*/ 60910 h 1303744"/>
                  <a:gd name="connsiteX1" fmla="*/ 298063 w 668871"/>
                  <a:gd name="connsiteY1" fmla="*/ 0 h 1303744"/>
                  <a:gd name="connsiteX2" fmla="*/ 594708 w 668871"/>
                  <a:gd name="connsiteY2" fmla="*/ 0 h 1303744"/>
                  <a:gd name="connsiteX3" fmla="*/ 668871 w 668871"/>
                  <a:gd name="connsiteY3" fmla="*/ 74163 h 1303744"/>
                  <a:gd name="connsiteX4" fmla="*/ 668871 w 668871"/>
                  <a:gd name="connsiteY4" fmla="*/ 1203077 h 1303744"/>
                  <a:gd name="connsiteX5" fmla="*/ 594708 w 668871"/>
                  <a:gd name="connsiteY5" fmla="*/ 1277240 h 1303744"/>
                  <a:gd name="connsiteX6" fmla="*/ 6515 w 668871"/>
                  <a:gd name="connsiteY6" fmla="*/ 1303744 h 1303744"/>
                  <a:gd name="connsiteX7" fmla="*/ 131134 w 668871"/>
                  <a:gd name="connsiteY7" fmla="*/ 898277 h 1303744"/>
                  <a:gd name="connsiteX8" fmla="*/ 131135 w 668871"/>
                  <a:gd name="connsiteY8" fmla="*/ 60910 h 1303744"/>
                  <a:gd name="connsiteX0" fmla="*/ 171529 w 709265"/>
                  <a:gd name="connsiteY0" fmla="*/ 60910 h 1303744"/>
                  <a:gd name="connsiteX1" fmla="*/ 338457 w 709265"/>
                  <a:gd name="connsiteY1" fmla="*/ 0 h 1303744"/>
                  <a:gd name="connsiteX2" fmla="*/ 635102 w 709265"/>
                  <a:gd name="connsiteY2" fmla="*/ 0 h 1303744"/>
                  <a:gd name="connsiteX3" fmla="*/ 709265 w 709265"/>
                  <a:gd name="connsiteY3" fmla="*/ 74163 h 1303744"/>
                  <a:gd name="connsiteX4" fmla="*/ 709265 w 709265"/>
                  <a:gd name="connsiteY4" fmla="*/ 1203077 h 1303744"/>
                  <a:gd name="connsiteX5" fmla="*/ 635102 w 709265"/>
                  <a:gd name="connsiteY5" fmla="*/ 1277240 h 1303744"/>
                  <a:gd name="connsiteX6" fmla="*/ 46909 w 709265"/>
                  <a:gd name="connsiteY6" fmla="*/ 1303744 h 1303744"/>
                  <a:gd name="connsiteX7" fmla="*/ 171528 w 709265"/>
                  <a:gd name="connsiteY7" fmla="*/ 898277 h 1303744"/>
                  <a:gd name="connsiteX8" fmla="*/ 171529 w 709265"/>
                  <a:gd name="connsiteY8" fmla="*/ 60910 h 1303744"/>
                  <a:gd name="connsiteX0" fmla="*/ 180056 w 717792"/>
                  <a:gd name="connsiteY0" fmla="*/ 60910 h 1303744"/>
                  <a:gd name="connsiteX1" fmla="*/ 346984 w 717792"/>
                  <a:gd name="connsiteY1" fmla="*/ 0 h 1303744"/>
                  <a:gd name="connsiteX2" fmla="*/ 643629 w 717792"/>
                  <a:gd name="connsiteY2" fmla="*/ 0 h 1303744"/>
                  <a:gd name="connsiteX3" fmla="*/ 717792 w 717792"/>
                  <a:gd name="connsiteY3" fmla="*/ 74163 h 1303744"/>
                  <a:gd name="connsiteX4" fmla="*/ 717792 w 717792"/>
                  <a:gd name="connsiteY4" fmla="*/ 1203077 h 1303744"/>
                  <a:gd name="connsiteX5" fmla="*/ 643629 w 717792"/>
                  <a:gd name="connsiteY5" fmla="*/ 1277240 h 1303744"/>
                  <a:gd name="connsiteX6" fmla="*/ 55436 w 717792"/>
                  <a:gd name="connsiteY6" fmla="*/ 1303744 h 1303744"/>
                  <a:gd name="connsiteX7" fmla="*/ 180055 w 717792"/>
                  <a:gd name="connsiteY7" fmla="*/ 898277 h 1303744"/>
                  <a:gd name="connsiteX8" fmla="*/ 180056 w 717792"/>
                  <a:gd name="connsiteY8" fmla="*/ 60910 h 1303744"/>
                  <a:gd name="connsiteX0" fmla="*/ 180056 w 717792"/>
                  <a:gd name="connsiteY0" fmla="*/ 60910 h 1303744"/>
                  <a:gd name="connsiteX1" fmla="*/ 346984 w 717792"/>
                  <a:gd name="connsiteY1" fmla="*/ 0 h 1303744"/>
                  <a:gd name="connsiteX2" fmla="*/ 643629 w 717792"/>
                  <a:gd name="connsiteY2" fmla="*/ 0 h 1303744"/>
                  <a:gd name="connsiteX3" fmla="*/ 717792 w 717792"/>
                  <a:gd name="connsiteY3" fmla="*/ 74163 h 1303744"/>
                  <a:gd name="connsiteX4" fmla="*/ 717792 w 717792"/>
                  <a:gd name="connsiteY4" fmla="*/ 1203077 h 1303744"/>
                  <a:gd name="connsiteX5" fmla="*/ 643629 w 717792"/>
                  <a:gd name="connsiteY5" fmla="*/ 1277240 h 1303744"/>
                  <a:gd name="connsiteX6" fmla="*/ 271189 w 717792"/>
                  <a:gd name="connsiteY6" fmla="*/ 1205759 h 1303744"/>
                  <a:gd name="connsiteX7" fmla="*/ 55436 w 717792"/>
                  <a:gd name="connsiteY7" fmla="*/ 1303744 h 1303744"/>
                  <a:gd name="connsiteX8" fmla="*/ 180055 w 717792"/>
                  <a:gd name="connsiteY8" fmla="*/ 898277 h 1303744"/>
                  <a:gd name="connsiteX9" fmla="*/ 180056 w 717792"/>
                  <a:gd name="connsiteY9" fmla="*/ 60910 h 1303744"/>
                  <a:gd name="connsiteX0" fmla="*/ 180056 w 717792"/>
                  <a:gd name="connsiteY0" fmla="*/ 60910 h 1349928"/>
                  <a:gd name="connsiteX1" fmla="*/ 346984 w 717792"/>
                  <a:gd name="connsiteY1" fmla="*/ 0 h 1349928"/>
                  <a:gd name="connsiteX2" fmla="*/ 643629 w 717792"/>
                  <a:gd name="connsiteY2" fmla="*/ 0 h 1349928"/>
                  <a:gd name="connsiteX3" fmla="*/ 717792 w 717792"/>
                  <a:gd name="connsiteY3" fmla="*/ 74163 h 1349928"/>
                  <a:gd name="connsiteX4" fmla="*/ 717792 w 717792"/>
                  <a:gd name="connsiteY4" fmla="*/ 1203077 h 1349928"/>
                  <a:gd name="connsiteX5" fmla="*/ 643629 w 717792"/>
                  <a:gd name="connsiteY5" fmla="*/ 1277240 h 1349928"/>
                  <a:gd name="connsiteX6" fmla="*/ 271189 w 717792"/>
                  <a:gd name="connsiteY6" fmla="*/ 1205759 h 1349928"/>
                  <a:gd name="connsiteX7" fmla="*/ 55436 w 717792"/>
                  <a:gd name="connsiteY7" fmla="*/ 1303744 h 1349928"/>
                  <a:gd name="connsiteX8" fmla="*/ 180055 w 717792"/>
                  <a:gd name="connsiteY8" fmla="*/ 898277 h 1349928"/>
                  <a:gd name="connsiteX9" fmla="*/ 180056 w 717792"/>
                  <a:gd name="connsiteY9" fmla="*/ 60910 h 1349928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271189 w 717792"/>
                  <a:gd name="connsiteY6" fmla="*/ 1205759 h 1363372"/>
                  <a:gd name="connsiteX7" fmla="*/ 55436 w 717792"/>
                  <a:gd name="connsiteY7" fmla="*/ 1303744 h 1363372"/>
                  <a:gd name="connsiteX8" fmla="*/ 180055 w 717792"/>
                  <a:gd name="connsiteY8" fmla="*/ 898277 h 1363372"/>
                  <a:gd name="connsiteX9" fmla="*/ 180056 w 717792"/>
                  <a:gd name="connsiteY9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596004 w 717792"/>
                  <a:gd name="connsiteY5" fmla="*/ 1186752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8391 w 717792"/>
                  <a:gd name="connsiteY5" fmla="*/ 1262952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728389 w 879717"/>
                  <a:gd name="connsiteY4" fmla="*/ 886672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695052 w 879717"/>
                  <a:gd name="connsiteY4" fmla="*/ 886672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642665 w 879717"/>
                  <a:gd name="connsiteY4" fmla="*/ 915247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680765 w 879717"/>
                  <a:gd name="connsiteY4" fmla="*/ 900959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80254"/>
                  <a:gd name="connsiteY0" fmla="*/ 60910 h 1363372"/>
                  <a:gd name="connsiteX1" fmla="*/ 346984 w 880254"/>
                  <a:gd name="connsiteY1" fmla="*/ 0 h 1363372"/>
                  <a:gd name="connsiteX2" fmla="*/ 643629 w 880254"/>
                  <a:gd name="connsiteY2" fmla="*/ 0 h 1363372"/>
                  <a:gd name="connsiteX3" fmla="*/ 717792 w 880254"/>
                  <a:gd name="connsiteY3" fmla="*/ 74163 h 1363372"/>
                  <a:gd name="connsiteX4" fmla="*/ 680765 w 880254"/>
                  <a:gd name="connsiteY4" fmla="*/ 900959 h 1363372"/>
                  <a:gd name="connsiteX5" fmla="*/ 879717 w 880254"/>
                  <a:gd name="connsiteY5" fmla="*/ 1269752 h 1363372"/>
                  <a:gd name="connsiteX6" fmla="*/ 648391 w 880254"/>
                  <a:gd name="connsiteY6" fmla="*/ 1262952 h 1363372"/>
                  <a:gd name="connsiteX7" fmla="*/ 423589 w 880254"/>
                  <a:gd name="connsiteY7" fmla="*/ 1353397 h 1363372"/>
                  <a:gd name="connsiteX8" fmla="*/ 271189 w 880254"/>
                  <a:gd name="connsiteY8" fmla="*/ 1205759 h 1363372"/>
                  <a:gd name="connsiteX9" fmla="*/ 55436 w 880254"/>
                  <a:gd name="connsiteY9" fmla="*/ 1303744 h 1363372"/>
                  <a:gd name="connsiteX10" fmla="*/ 180055 w 880254"/>
                  <a:gd name="connsiteY10" fmla="*/ 898277 h 1363372"/>
                  <a:gd name="connsiteX11" fmla="*/ 180056 w 880254"/>
                  <a:gd name="connsiteY11" fmla="*/ 60910 h 1363372"/>
                  <a:gd name="connsiteX0" fmla="*/ 180056 w 930522"/>
                  <a:gd name="connsiteY0" fmla="*/ 60910 h 1363372"/>
                  <a:gd name="connsiteX1" fmla="*/ 346984 w 930522"/>
                  <a:gd name="connsiteY1" fmla="*/ 0 h 1363372"/>
                  <a:gd name="connsiteX2" fmla="*/ 643629 w 930522"/>
                  <a:gd name="connsiteY2" fmla="*/ 0 h 1363372"/>
                  <a:gd name="connsiteX3" fmla="*/ 717792 w 930522"/>
                  <a:gd name="connsiteY3" fmla="*/ 74163 h 1363372"/>
                  <a:gd name="connsiteX4" fmla="*/ 680765 w 930522"/>
                  <a:gd name="connsiteY4" fmla="*/ 900959 h 1363372"/>
                  <a:gd name="connsiteX5" fmla="*/ 879717 w 930522"/>
                  <a:gd name="connsiteY5" fmla="*/ 1269752 h 1363372"/>
                  <a:gd name="connsiteX6" fmla="*/ 648391 w 930522"/>
                  <a:gd name="connsiteY6" fmla="*/ 1262952 h 1363372"/>
                  <a:gd name="connsiteX7" fmla="*/ 423589 w 930522"/>
                  <a:gd name="connsiteY7" fmla="*/ 1353397 h 1363372"/>
                  <a:gd name="connsiteX8" fmla="*/ 271189 w 930522"/>
                  <a:gd name="connsiteY8" fmla="*/ 1205759 h 1363372"/>
                  <a:gd name="connsiteX9" fmla="*/ 55436 w 930522"/>
                  <a:gd name="connsiteY9" fmla="*/ 1303744 h 1363372"/>
                  <a:gd name="connsiteX10" fmla="*/ 180055 w 930522"/>
                  <a:gd name="connsiteY10" fmla="*/ 898277 h 1363372"/>
                  <a:gd name="connsiteX11" fmla="*/ 180056 w 930522"/>
                  <a:gd name="connsiteY11" fmla="*/ 60910 h 1363372"/>
                  <a:gd name="connsiteX0" fmla="*/ 180056 w 930522"/>
                  <a:gd name="connsiteY0" fmla="*/ 60910 h 1386917"/>
                  <a:gd name="connsiteX1" fmla="*/ 346984 w 930522"/>
                  <a:gd name="connsiteY1" fmla="*/ 0 h 1386917"/>
                  <a:gd name="connsiteX2" fmla="*/ 643629 w 930522"/>
                  <a:gd name="connsiteY2" fmla="*/ 0 h 1386917"/>
                  <a:gd name="connsiteX3" fmla="*/ 717792 w 930522"/>
                  <a:gd name="connsiteY3" fmla="*/ 74163 h 1386917"/>
                  <a:gd name="connsiteX4" fmla="*/ 680765 w 930522"/>
                  <a:gd name="connsiteY4" fmla="*/ 900959 h 1386917"/>
                  <a:gd name="connsiteX5" fmla="*/ 879717 w 930522"/>
                  <a:gd name="connsiteY5" fmla="*/ 1269752 h 1386917"/>
                  <a:gd name="connsiteX6" fmla="*/ 648391 w 930522"/>
                  <a:gd name="connsiteY6" fmla="*/ 1262952 h 1386917"/>
                  <a:gd name="connsiteX7" fmla="*/ 423589 w 930522"/>
                  <a:gd name="connsiteY7" fmla="*/ 1353397 h 1386917"/>
                  <a:gd name="connsiteX8" fmla="*/ 285477 w 930522"/>
                  <a:gd name="connsiteY8" fmla="*/ 1243859 h 1386917"/>
                  <a:gd name="connsiteX9" fmla="*/ 55436 w 930522"/>
                  <a:gd name="connsiteY9" fmla="*/ 1303744 h 1386917"/>
                  <a:gd name="connsiteX10" fmla="*/ 180055 w 930522"/>
                  <a:gd name="connsiteY10" fmla="*/ 898277 h 1386917"/>
                  <a:gd name="connsiteX11" fmla="*/ 180056 w 930522"/>
                  <a:gd name="connsiteY11" fmla="*/ 60910 h 1386917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48391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48391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48391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38866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38866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1020355"/>
                  <a:gd name="connsiteY0" fmla="*/ 67867 h 1366182"/>
                  <a:gd name="connsiteX1" fmla="*/ 346984 w 1020355"/>
                  <a:gd name="connsiteY1" fmla="*/ 6957 h 1366182"/>
                  <a:gd name="connsiteX2" fmla="*/ 643629 w 1020355"/>
                  <a:gd name="connsiteY2" fmla="*/ 6957 h 1366182"/>
                  <a:gd name="connsiteX3" fmla="*/ 1017830 w 1020355"/>
                  <a:gd name="connsiteY3" fmla="*/ 23970 h 1366182"/>
                  <a:gd name="connsiteX4" fmla="*/ 680765 w 1020355"/>
                  <a:gd name="connsiteY4" fmla="*/ 907916 h 1366182"/>
                  <a:gd name="connsiteX5" fmla="*/ 879717 w 1020355"/>
                  <a:gd name="connsiteY5" fmla="*/ 1276709 h 1366182"/>
                  <a:gd name="connsiteX6" fmla="*/ 638866 w 1020355"/>
                  <a:gd name="connsiteY6" fmla="*/ 1269909 h 1366182"/>
                  <a:gd name="connsiteX7" fmla="*/ 423589 w 1020355"/>
                  <a:gd name="connsiteY7" fmla="*/ 1360354 h 1366182"/>
                  <a:gd name="connsiteX8" fmla="*/ 285477 w 1020355"/>
                  <a:gd name="connsiteY8" fmla="*/ 1250816 h 1366182"/>
                  <a:gd name="connsiteX9" fmla="*/ 55436 w 1020355"/>
                  <a:gd name="connsiteY9" fmla="*/ 1310701 h 1366182"/>
                  <a:gd name="connsiteX10" fmla="*/ 180055 w 1020355"/>
                  <a:gd name="connsiteY10" fmla="*/ 905234 h 1366182"/>
                  <a:gd name="connsiteX11" fmla="*/ 180056 w 1020355"/>
                  <a:gd name="connsiteY11" fmla="*/ 67867 h 1366182"/>
                  <a:gd name="connsiteX0" fmla="*/ 180056 w 1021425"/>
                  <a:gd name="connsiteY0" fmla="*/ 67867 h 1366182"/>
                  <a:gd name="connsiteX1" fmla="*/ 346984 w 1021425"/>
                  <a:gd name="connsiteY1" fmla="*/ 6957 h 1366182"/>
                  <a:gd name="connsiteX2" fmla="*/ 643629 w 1021425"/>
                  <a:gd name="connsiteY2" fmla="*/ 6957 h 1366182"/>
                  <a:gd name="connsiteX3" fmla="*/ 1017830 w 1021425"/>
                  <a:gd name="connsiteY3" fmla="*/ 23970 h 1366182"/>
                  <a:gd name="connsiteX4" fmla="*/ 680765 w 1021425"/>
                  <a:gd name="connsiteY4" fmla="*/ 907916 h 1366182"/>
                  <a:gd name="connsiteX5" fmla="*/ 879717 w 1021425"/>
                  <a:gd name="connsiteY5" fmla="*/ 1276709 h 1366182"/>
                  <a:gd name="connsiteX6" fmla="*/ 638866 w 1021425"/>
                  <a:gd name="connsiteY6" fmla="*/ 1269909 h 1366182"/>
                  <a:gd name="connsiteX7" fmla="*/ 423589 w 1021425"/>
                  <a:gd name="connsiteY7" fmla="*/ 1360354 h 1366182"/>
                  <a:gd name="connsiteX8" fmla="*/ 285477 w 1021425"/>
                  <a:gd name="connsiteY8" fmla="*/ 1250816 h 1366182"/>
                  <a:gd name="connsiteX9" fmla="*/ 55436 w 1021425"/>
                  <a:gd name="connsiteY9" fmla="*/ 1310701 h 1366182"/>
                  <a:gd name="connsiteX10" fmla="*/ 180055 w 1021425"/>
                  <a:gd name="connsiteY10" fmla="*/ 905234 h 1366182"/>
                  <a:gd name="connsiteX11" fmla="*/ 180056 w 1021425"/>
                  <a:gd name="connsiteY11" fmla="*/ 67867 h 1366182"/>
                  <a:gd name="connsiteX0" fmla="*/ 156243 w 1021425"/>
                  <a:gd name="connsiteY0" fmla="*/ 48817 h 1366182"/>
                  <a:gd name="connsiteX1" fmla="*/ 346984 w 1021425"/>
                  <a:gd name="connsiteY1" fmla="*/ 6957 h 1366182"/>
                  <a:gd name="connsiteX2" fmla="*/ 643629 w 1021425"/>
                  <a:gd name="connsiteY2" fmla="*/ 6957 h 1366182"/>
                  <a:gd name="connsiteX3" fmla="*/ 1017830 w 1021425"/>
                  <a:gd name="connsiteY3" fmla="*/ 23970 h 1366182"/>
                  <a:gd name="connsiteX4" fmla="*/ 680765 w 1021425"/>
                  <a:gd name="connsiteY4" fmla="*/ 907916 h 1366182"/>
                  <a:gd name="connsiteX5" fmla="*/ 879717 w 1021425"/>
                  <a:gd name="connsiteY5" fmla="*/ 1276709 h 1366182"/>
                  <a:gd name="connsiteX6" fmla="*/ 638866 w 1021425"/>
                  <a:gd name="connsiteY6" fmla="*/ 1269909 h 1366182"/>
                  <a:gd name="connsiteX7" fmla="*/ 423589 w 1021425"/>
                  <a:gd name="connsiteY7" fmla="*/ 1360354 h 1366182"/>
                  <a:gd name="connsiteX8" fmla="*/ 285477 w 1021425"/>
                  <a:gd name="connsiteY8" fmla="*/ 1250816 h 1366182"/>
                  <a:gd name="connsiteX9" fmla="*/ 55436 w 1021425"/>
                  <a:gd name="connsiteY9" fmla="*/ 1310701 h 1366182"/>
                  <a:gd name="connsiteX10" fmla="*/ 180055 w 1021425"/>
                  <a:gd name="connsiteY10" fmla="*/ 905234 h 1366182"/>
                  <a:gd name="connsiteX11" fmla="*/ 156243 w 1021425"/>
                  <a:gd name="connsiteY11" fmla="*/ 48817 h 1366182"/>
                  <a:gd name="connsiteX0" fmla="*/ 156243 w 1021425"/>
                  <a:gd name="connsiteY0" fmla="*/ 48817 h 1367662"/>
                  <a:gd name="connsiteX1" fmla="*/ 346984 w 1021425"/>
                  <a:gd name="connsiteY1" fmla="*/ 6957 h 1367662"/>
                  <a:gd name="connsiteX2" fmla="*/ 643629 w 1021425"/>
                  <a:gd name="connsiteY2" fmla="*/ 6957 h 1367662"/>
                  <a:gd name="connsiteX3" fmla="*/ 1017830 w 1021425"/>
                  <a:gd name="connsiteY3" fmla="*/ 23970 h 1367662"/>
                  <a:gd name="connsiteX4" fmla="*/ 680765 w 1021425"/>
                  <a:gd name="connsiteY4" fmla="*/ 907916 h 1367662"/>
                  <a:gd name="connsiteX5" fmla="*/ 879717 w 1021425"/>
                  <a:gd name="connsiteY5" fmla="*/ 1276709 h 1367662"/>
                  <a:gd name="connsiteX6" fmla="*/ 638866 w 1021425"/>
                  <a:gd name="connsiteY6" fmla="*/ 1269909 h 1367662"/>
                  <a:gd name="connsiteX7" fmla="*/ 423589 w 1021425"/>
                  <a:gd name="connsiteY7" fmla="*/ 1360354 h 1367662"/>
                  <a:gd name="connsiteX8" fmla="*/ 55436 w 1021425"/>
                  <a:gd name="connsiteY8" fmla="*/ 1310701 h 1367662"/>
                  <a:gd name="connsiteX9" fmla="*/ 180055 w 1021425"/>
                  <a:gd name="connsiteY9" fmla="*/ 905234 h 1367662"/>
                  <a:gd name="connsiteX10" fmla="*/ 156243 w 1021425"/>
                  <a:gd name="connsiteY10" fmla="*/ 48817 h 1367662"/>
                  <a:gd name="connsiteX0" fmla="*/ 156243 w 1021425"/>
                  <a:gd name="connsiteY0" fmla="*/ 48817 h 1367662"/>
                  <a:gd name="connsiteX1" fmla="*/ 346984 w 1021425"/>
                  <a:gd name="connsiteY1" fmla="*/ 6957 h 1367662"/>
                  <a:gd name="connsiteX2" fmla="*/ 643629 w 1021425"/>
                  <a:gd name="connsiteY2" fmla="*/ 6957 h 1367662"/>
                  <a:gd name="connsiteX3" fmla="*/ 1017830 w 1021425"/>
                  <a:gd name="connsiteY3" fmla="*/ 23970 h 1367662"/>
                  <a:gd name="connsiteX4" fmla="*/ 680765 w 1021425"/>
                  <a:gd name="connsiteY4" fmla="*/ 907916 h 1367662"/>
                  <a:gd name="connsiteX5" fmla="*/ 879717 w 1021425"/>
                  <a:gd name="connsiteY5" fmla="*/ 1276709 h 1367662"/>
                  <a:gd name="connsiteX6" fmla="*/ 423589 w 1021425"/>
                  <a:gd name="connsiteY6" fmla="*/ 1360354 h 1367662"/>
                  <a:gd name="connsiteX7" fmla="*/ 55436 w 1021425"/>
                  <a:gd name="connsiteY7" fmla="*/ 1310701 h 1367662"/>
                  <a:gd name="connsiteX8" fmla="*/ 180055 w 1021425"/>
                  <a:gd name="connsiteY8" fmla="*/ 905234 h 1367662"/>
                  <a:gd name="connsiteX9" fmla="*/ 156243 w 1021425"/>
                  <a:gd name="connsiteY9" fmla="*/ 48817 h 1367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21425" h="1367662">
                    <a:moveTo>
                      <a:pt x="156243" y="48817"/>
                    </a:moveTo>
                    <a:cubicBezTo>
                      <a:pt x="156243" y="7858"/>
                      <a:pt x="306025" y="6957"/>
                      <a:pt x="346984" y="6957"/>
                    </a:cubicBezTo>
                    <a:lnTo>
                      <a:pt x="643629" y="6957"/>
                    </a:lnTo>
                    <a:cubicBezTo>
                      <a:pt x="684588" y="6957"/>
                      <a:pt x="1017830" y="-16989"/>
                      <a:pt x="1017830" y="23970"/>
                    </a:cubicBezTo>
                    <a:cubicBezTo>
                      <a:pt x="1056287" y="296394"/>
                      <a:pt x="775658" y="621204"/>
                      <a:pt x="680765" y="907916"/>
                    </a:cubicBezTo>
                    <a:cubicBezTo>
                      <a:pt x="1013782" y="1045134"/>
                      <a:pt x="937225" y="1196641"/>
                      <a:pt x="879717" y="1276709"/>
                    </a:cubicBezTo>
                    <a:cubicBezTo>
                      <a:pt x="836854" y="1352115"/>
                      <a:pt x="560969" y="1354689"/>
                      <a:pt x="423589" y="1360354"/>
                    </a:cubicBezTo>
                    <a:cubicBezTo>
                      <a:pt x="326351" y="1367153"/>
                      <a:pt x="96025" y="1386554"/>
                      <a:pt x="55436" y="1310701"/>
                    </a:cubicBezTo>
                    <a:cubicBezTo>
                      <a:pt x="-99823" y="1172589"/>
                      <a:pt x="113380" y="946193"/>
                      <a:pt x="180055" y="905234"/>
                    </a:cubicBezTo>
                    <a:cubicBezTo>
                      <a:pt x="180055" y="528929"/>
                      <a:pt x="156243" y="425122"/>
                      <a:pt x="156243" y="48817"/>
                    </a:cubicBezTo>
                    <a:close/>
                  </a:path>
                </a:pathLst>
              </a:custGeom>
              <a:solidFill>
                <a:srgbClr val="FFA31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Rectangle: Rounded Corners 35">
                <a:extLst>
                  <a:ext uri="{FF2B5EF4-FFF2-40B4-BE49-F238E27FC236}">
                    <a16:creationId xmlns:a16="http://schemas.microsoft.com/office/drawing/2014/main" id="{F69E657B-190C-C876-39FC-C3785F62031A}"/>
                  </a:ext>
                </a:extLst>
              </p:cNvPr>
              <p:cNvSpPr/>
              <p:nvPr/>
            </p:nvSpPr>
            <p:spPr>
              <a:xfrm rot="435764" flipH="1">
                <a:off x="3812551" y="3822364"/>
                <a:ext cx="898018" cy="649626"/>
              </a:xfrm>
              <a:prstGeom prst="ellipse">
                <a:avLst/>
              </a:prstGeom>
              <a:solidFill>
                <a:srgbClr val="FFA316"/>
              </a:solidFill>
              <a:ln w="12700" cap="flat" cmpd="sng" algn="ctr">
                <a:solidFill>
                  <a:srgbClr val="FFA316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Rectangle: Rounded Corners 35">
                <a:extLst>
                  <a:ext uri="{FF2B5EF4-FFF2-40B4-BE49-F238E27FC236}">
                    <a16:creationId xmlns:a16="http://schemas.microsoft.com/office/drawing/2014/main" id="{08F3051A-3A9F-6ED4-B7B9-A85E3BD23E3A}"/>
                  </a:ext>
                </a:extLst>
              </p:cNvPr>
              <p:cNvSpPr/>
              <p:nvPr/>
            </p:nvSpPr>
            <p:spPr>
              <a:xfrm rot="21164236">
                <a:off x="5070694" y="3889407"/>
                <a:ext cx="898018" cy="649626"/>
              </a:xfrm>
              <a:prstGeom prst="ellipse">
                <a:avLst/>
              </a:prstGeom>
              <a:solidFill>
                <a:srgbClr val="FFA316"/>
              </a:solidFill>
              <a:ln w="12700" cap="flat" cmpd="sng" algn="ctr">
                <a:solidFill>
                  <a:srgbClr val="FFA316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FE7AB21F-7537-FB1D-1A85-8D6D4FBE49D3}"/>
                  </a:ext>
                </a:extLst>
              </p:cNvPr>
              <p:cNvSpPr/>
              <p:nvPr/>
            </p:nvSpPr>
            <p:spPr>
              <a:xfrm rot="17447514" flipH="1">
                <a:off x="3947471" y="5180690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3413961-3921-F6CC-E8F6-BF3B213DEFA7}"/>
                  </a:ext>
                </a:extLst>
              </p:cNvPr>
              <p:cNvSpPr/>
              <p:nvPr/>
            </p:nvSpPr>
            <p:spPr>
              <a:xfrm rot="17447514" flipH="1">
                <a:off x="4152501" y="5192268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930376D-1203-0F37-479C-A54DADA4522F}"/>
                  </a:ext>
                </a:extLst>
              </p:cNvPr>
              <p:cNvSpPr/>
              <p:nvPr/>
            </p:nvSpPr>
            <p:spPr>
              <a:xfrm rot="17447514" flipH="1">
                <a:off x="4363244" y="5199980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BF82D24-A890-1A4B-05C0-DF395752DF6D}"/>
                  </a:ext>
                </a:extLst>
              </p:cNvPr>
              <p:cNvSpPr/>
              <p:nvPr/>
            </p:nvSpPr>
            <p:spPr>
              <a:xfrm rot="20385754" flipH="1">
                <a:off x="3223929" y="5164206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44054C2-9683-82BF-B7B0-578A045A17C3}"/>
                  </a:ext>
                </a:extLst>
              </p:cNvPr>
              <p:cNvSpPr/>
              <p:nvPr/>
            </p:nvSpPr>
            <p:spPr>
              <a:xfrm rot="20385754" flipH="1">
                <a:off x="3377918" y="5227230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74A149EF-3314-2273-DEF2-9F7199B37BB7}"/>
                  </a:ext>
                </a:extLst>
              </p:cNvPr>
              <p:cNvSpPr/>
              <p:nvPr/>
            </p:nvSpPr>
            <p:spPr>
              <a:xfrm rot="20385754" flipH="1">
                <a:off x="3533725" y="5281957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CBD3C65E-6FE4-3DA8-9632-908836DE0ED4}"/>
                  </a:ext>
                </a:extLst>
              </p:cNvPr>
              <p:cNvSpPr/>
              <p:nvPr/>
            </p:nvSpPr>
            <p:spPr>
              <a:xfrm rot="4152486">
                <a:off x="5407047" y="5192268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7B1B935-27F7-3128-3427-E2C71ADC6B2D}"/>
                  </a:ext>
                </a:extLst>
              </p:cNvPr>
              <p:cNvSpPr/>
              <p:nvPr/>
            </p:nvSpPr>
            <p:spPr>
              <a:xfrm rot="4152486">
                <a:off x="5218674" y="5192268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AA7B14F-B8F0-3310-520E-FB5C28D058AB}"/>
                  </a:ext>
                </a:extLst>
              </p:cNvPr>
              <p:cNvSpPr/>
              <p:nvPr/>
            </p:nvSpPr>
            <p:spPr>
              <a:xfrm rot="4152486">
                <a:off x="5030296" y="5220996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573C30DE-98ED-DDB1-7E30-AB22C3CB46AF}"/>
                  </a:ext>
                </a:extLst>
              </p:cNvPr>
              <p:cNvSpPr/>
              <p:nvPr/>
            </p:nvSpPr>
            <p:spPr>
              <a:xfrm rot="1482444">
                <a:off x="6152448" y="5235916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4BE32A06-9243-1887-2819-D6039FB485F4}"/>
                  </a:ext>
                </a:extLst>
              </p:cNvPr>
              <p:cNvSpPr/>
              <p:nvPr/>
            </p:nvSpPr>
            <p:spPr>
              <a:xfrm rot="1482444">
                <a:off x="6012248" y="5292499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A63EB647-6E96-1360-4825-0DF1C40F0D7C}"/>
                  </a:ext>
                </a:extLst>
              </p:cNvPr>
              <p:cNvSpPr/>
              <p:nvPr/>
            </p:nvSpPr>
            <p:spPr>
              <a:xfrm rot="1482444">
                <a:off x="5844249" y="5334482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E43C37D-2BD5-D870-222A-197F4F1ACD17}"/>
                </a:ext>
              </a:extLst>
            </p:cNvPr>
            <p:cNvSpPr txBox="1"/>
            <p:nvPr/>
          </p:nvSpPr>
          <p:spPr>
            <a:xfrm>
              <a:off x="4678834" y="1557532"/>
              <a:ext cx="2694346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12C05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L</a:t>
              </a: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ion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DC2AAA8-9D8B-2472-B48A-116BF0BFA82F}"/>
              </a:ext>
            </a:extLst>
          </p:cNvPr>
          <p:cNvGrpSpPr/>
          <p:nvPr/>
        </p:nvGrpSpPr>
        <p:grpSpPr>
          <a:xfrm>
            <a:off x="137497" y="6073456"/>
            <a:ext cx="6342370" cy="5615516"/>
            <a:chOff x="-1972904" y="216617"/>
            <a:chExt cx="7268240" cy="6435279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19E9DFA-1BFC-2510-AE1F-670A280A2BD6}"/>
                </a:ext>
              </a:extLst>
            </p:cNvPr>
            <p:cNvSpPr txBox="1"/>
            <p:nvPr/>
          </p:nvSpPr>
          <p:spPr>
            <a:xfrm>
              <a:off x="-1972904" y="216617"/>
              <a:ext cx="5897506" cy="15166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E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lephant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7A6A1AA3-9A5F-AB13-8D7F-57A9C8A64B4F}"/>
                </a:ext>
              </a:extLst>
            </p:cNvPr>
            <p:cNvGrpSpPr/>
            <p:nvPr/>
          </p:nvGrpSpPr>
          <p:grpSpPr>
            <a:xfrm>
              <a:off x="1078755" y="1509846"/>
              <a:ext cx="4216581" cy="5142050"/>
              <a:chOff x="6467470" y="2384585"/>
              <a:chExt cx="3486045" cy="4251174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AA59C97B-EDB7-8ABA-63F1-3EAFBDAD9F0A}"/>
                  </a:ext>
                </a:extLst>
              </p:cNvPr>
              <p:cNvGrpSpPr/>
              <p:nvPr/>
            </p:nvGrpSpPr>
            <p:grpSpPr>
              <a:xfrm>
                <a:off x="7205741" y="4460601"/>
                <a:ext cx="696994" cy="2065169"/>
                <a:chOff x="9869116" y="4634175"/>
                <a:chExt cx="696994" cy="2065169"/>
              </a:xfrm>
            </p:grpSpPr>
            <p:sp>
              <p:nvSpPr>
                <p:cNvPr id="130" name="Rectangle: Rounded Corners 33">
                  <a:extLst>
                    <a:ext uri="{FF2B5EF4-FFF2-40B4-BE49-F238E27FC236}">
                      <a16:creationId xmlns:a16="http://schemas.microsoft.com/office/drawing/2014/main" id="{B12AED18-42A1-D198-8E72-40511B5770DB}"/>
                    </a:ext>
                  </a:extLst>
                </p:cNvPr>
                <p:cNvSpPr/>
                <p:nvPr/>
              </p:nvSpPr>
              <p:spPr>
                <a:xfrm flipH="1">
                  <a:off x="9869116" y="4634175"/>
                  <a:ext cx="696994" cy="2065169"/>
                </a:xfrm>
                <a:custGeom>
                  <a:avLst/>
                  <a:gdLst>
                    <a:gd name="connsiteX0" fmla="*/ 0 w 508084"/>
                    <a:gd name="connsiteY0" fmla="*/ 84682 h 1790114"/>
                    <a:gd name="connsiteX1" fmla="*/ 84682 w 508084"/>
                    <a:gd name="connsiteY1" fmla="*/ 0 h 1790114"/>
                    <a:gd name="connsiteX2" fmla="*/ 423402 w 508084"/>
                    <a:gd name="connsiteY2" fmla="*/ 0 h 1790114"/>
                    <a:gd name="connsiteX3" fmla="*/ 508084 w 508084"/>
                    <a:gd name="connsiteY3" fmla="*/ 84682 h 1790114"/>
                    <a:gd name="connsiteX4" fmla="*/ 508084 w 508084"/>
                    <a:gd name="connsiteY4" fmla="*/ 1705432 h 1790114"/>
                    <a:gd name="connsiteX5" fmla="*/ 423402 w 508084"/>
                    <a:gd name="connsiteY5" fmla="*/ 1790114 h 1790114"/>
                    <a:gd name="connsiteX6" fmla="*/ 84682 w 508084"/>
                    <a:gd name="connsiteY6" fmla="*/ 1790114 h 1790114"/>
                    <a:gd name="connsiteX7" fmla="*/ 0 w 508084"/>
                    <a:gd name="connsiteY7" fmla="*/ 1705432 h 1790114"/>
                    <a:gd name="connsiteX8" fmla="*/ 0 w 508084"/>
                    <a:gd name="connsiteY8" fmla="*/ 84682 h 1790114"/>
                    <a:gd name="connsiteX0" fmla="*/ 0 w 601217"/>
                    <a:gd name="connsiteY0" fmla="*/ 84682 h 1790114"/>
                    <a:gd name="connsiteX1" fmla="*/ 84682 w 601217"/>
                    <a:gd name="connsiteY1" fmla="*/ 0 h 1790114"/>
                    <a:gd name="connsiteX2" fmla="*/ 423402 w 601217"/>
                    <a:gd name="connsiteY2" fmla="*/ 0 h 1790114"/>
                    <a:gd name="connsiteX3" fmla="*/ 508084 w 601217"/>
                    <a:gd name="connsiteY3" fmla="*/ 84682 h 1790114"/>
                    <a:gd name="connsiteX4" fmla="*/ 508084 w 601217"/>
                    <a:gd name="connsiteY4" fmla="*/ 1705432 h 1790114"/>
                    <a:gd name="connsiteX5" fmla="*/ 423402 w 601217"/>
                    <a:gd name="connsiteY5" fmla="*/ 1790114 h 1790114"/>
                    <a:gd name="connsiteX6" fmla="*/ 84682 w 601217"/>
                    <a:gd name="connsiteY6" fmla="*/ 1790114 h 1790114"/>
                    <a:gd name="connsiteX7" fmla="*/ 0 w 601217"/>
                    <a:gd name="connsiteY7" fmla="*/ 1705432 h 1790114"/>
                    <a:gd name="connsiteX8" fmla="*/ 0 w 601217"/>
                    <a:gd name="connsiteY8" fmla="*/ 84682 h 1790114"/>
                    <a:gd name="connsiteX0" fmla="*/ 0 w 692958"/>
                    <a:gd name="connsiteY0" fmla="*/ 347777 h 2053209"/>
                    <a:gd name="connsiteX1" fmla="*/ 84682 w 692958"/>
                    <a:gd name="connsiteY1" fmla="*/ 263095 h 2053209"/>
                    <a:gd name="connsiteX2" fmla="*/ 423402 w 692958"/>
                    <a:gd name="connsiteY2" fmla="*/ 263095 h 2053209"/>
                    <a:gd name="connsiteX3" fmla="*/ 622384 w 692958"/>
                    <a:gd name="connsiteY3" fmla="*/ 4877 h 2053209"/>
                    <a:gd name="connsiteX4" fmla="*/ 508084 w 692958"/>
                    <a:gd name="connsiteY4" fmla="*/ 1968527 h 2053209"/>
                    <a:gd name="connsiteX5" fmla="*/ 423402 w 692958"/>
                    <a:gd name="connsiteY5" fmla="*/ 2053209 h 2053209"/>
                    <a:gd name="connsiteX6" fmla="*/ 84682 w 692958"/>
                    <a:gd name="connsiteY6" fmla="*/ 2053209 h 2053209"/>
                    <a:gd name="connsiteX7" fmla="*/ 0 w 692958"/>
                    <a:gd name="connsiteY7" fmla="*/ 1968527 h 2053209"/>
                    <a:gd name="connsiteX8" fmla="*/ 0 w 692958"/>
                    <a:gd name="connsiteY8" fmla="*/ 347777 h 2053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92958" h="2053209">
                      <a:moveTo>
                        <a:pt x="0" y="347777"/>
                      </a:moveTo>
                      <a:cubicBezTo>
                        <a:pt x="0" y="301008"/>
                        <a:pt x="37913" y="263095"/>
                        <a:pt x="84682" y="263095"/>
                      </a:cubicBezTo>
                      <a:lnTo>
                        <a:pt x="423402" y="263095"/>
                      </a:lnTo>
                      <a:cubicBezTo>
                        <a:pt x="470171" y="263095"/>
                        <a:pt x="622384" y="-41892"/>
                        <a:pt x="622384" y="4877"/>
                      </a:cubicBezTo>
                      <a:cubicBezTo>
                        <a:pt x="831934" y="811827"/>
                        <a:pt x="508084" y="1428277"/>
                        <a:pt x="508084" y="1968527"/>
                      </a:cubicBezTo>
                      <a:cubicBezTo>
                        <a:pt x="508084" y="2015296"/>
                        <a:pt x="470171" y="2053209"/>
                        <a:pt x="423402" y="2053209"/>
                      </a:cubicBezTo>
                      <a:lnTo>
                        <a:pt x="84682" y="2053209"/>
                      </a:lnTo>
                      <a:cubicBezTo>
                        <a:pt x="37913" y="2053209"/>
                        <a:pt x="0" y="2015296"/>
                        <a:pt x="0" y="1968527"/>
                      </a:cubicBezTo>
                      <a:lnTo>
                        <a:pt x="0" y="347777"/>
                      </a:lnTo>
                      <a:close/>
                    </a:path>
                  </a:pathLst>
                </a:custGeom>
                <a:solidFill>
                  <a:srgbClr val="AF8B9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F6DFA3DB-1477-0D55-E81E-B8BB38A2235B}"/>
                    </a:ext>
                  </a:extLst>
                </p:cNvPr>
                <p:cNvGrpSpPr/>
                <p:nvPr/>
              </p:nvGrpSpPr>
              <p:grpSpPr>
                <a:xfrm flipH="1">
                  <a:off x="10059149" y="6574873"/>
                  <a:ext cx="497530" cy="121547"/>
                  <a:chOff x="7092035" y="5357049"/>
                  <a:chExt cx="494648" cy="120843"/>
                </a:xfrm>
                <a:noFill/>
              </p:grpSpPr>
              <p:sp>
                <p:nvSpPr>
                  <p:cNvPr id="132" name="Freeform: Shape 131">
                    <a:extLst>
                      <a:ext uri="{FF2B5EF4-FFF2-40B4-BE49-F238E27FC236}">
                        <a16:creationId xmlns:a16="http://schemas.microsoft.com/office/drawing/2014/main" id="{B8117DF6-59E8-4972-7DDF-F922B3848201}"/>
                      </a:ext>
                    </a:extLst>
                  </p:cNvPr>
                  <p:cNvSpPr/>
                  <p:nvPr/>
                </p:nvSpPr>
                <p:spPr>
                  <a:xfrm>
                    <a:off x="7469173" y="5357049"/>
                    <a:ext cx="117510" cy="120841"/>
                  </a:xfrm>
                  <a:custGeom>
                    <a:avLst/>
                    <a:gdLst>
                      <a:gd name="connsiteX0" fmla="*/ 59402 w 117511"/>
                      <a:gd name="connsiteY0" fmla="*/ 0 h 120842"/>
                      <a:gd name="connsiteX1" fmla="*/ 114136 w 117511"/>
                      <a:gd name="connsiteY1" fmla="*/ 63867 h 120842"/>
                      <a:gd name="connsiteX2" fmla="*/ 117511 w 117511"/>
                      <a:gd name="connsiteY2" fmla="*/ 93298 h 120842"/>
                      <a:gd name="connsiteX3" fmla="*/ 110989 w 117511"/>
                      <a:gd name="connsiteY3" fmla="*/ 109044 h 120842"/>
                      <a:gd name="connsiteX4" fmla="*/ 82506 w 117511"/>
                      <a:gd name="connsiteY4" fmla="*/ 120842 h 120842"/>
                      <a:gd name="connsiteX5" fmla="*/ 1866 w 117511"/>
                      <a:gd name="connsiteY5" fmla="*/ 120842 h 120842"/>
                      <a:gd name="connsiteX6" fmla="*/ 0 w 117511"/>
                      <a:gd name="connsiteY6" fmla="*/ 104571 h 120842"/>
                      <a:gd name="connsiteX7" fmla="*/ 59402 w 117511"/>
                      <a:gd name="connsiteY7" fmla="*/ 0 h 120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511" h="120842">
                        <a:moveTo>
                          <a:pt x="59402" y="0"/>
                        </a:moveTo>
                        <a:cubicBezTo>
                          <a:pt x="84007" y="0"/>
                          <a:pt x="105118" y="26335"/>
                          <a:pt x="114136" y="63867"/>
                        </a:cubicBezTo>
                        <a:lnTo>
                          <a:pt x="117511" y="93298"/>
                        </a:lnTo>
                        <a:lnTo>
                          <a:pt x="110989" y="109044"/>
                        </a:lnTo>
                        <a:cubicBezTo>
                          <a:pt x="103700" y="116334"/>
                          <a:pt x="93630" y="120842"/>
                          <a:pt x="82506" y="120842"/>
                        </a:cubicBezTo>
                        <a:lnTo>
                          <a:pt x="1866" y="120842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3" name="Freeform: Shape 132">
                    <a:extLst>
                      <a:ext uri="{FF2B5EF4-FFF2-40B4-BE49-F238E27FC236}">
                        <a16:creationId xmlns:a16="http://schemas.microsoft.com/office/drawing/2014/main" id="{260F3158-48EA-23F2-7758-93487A5F2E87}"/>
                      </a:ext>
                    </a:extLst>
                  </p:cNvPr>
                  <p:cNvSpPr/>
                  <p:nvPr/>
                </p:nvSpPr>
                <p:spPr>
                  <a:xfrm>
                    <a:off x="7092035" y="5360889"/>
                    <a:ext cx="117868" cy="117003"/>
                  </a:xfrm>
                  <a:custGeom>
                    <a:avLst/>
                    <a:gdLst>
                      <a:gd name="connsiteX0" fmla="*/ 58467 w 117869"/>
                      <a:gd name="connsiteY0" fmla="*/ 0 h 117004"/>
                      <a:gd name="connsiteX1" fmla="*/ 117869 w 117869"/>
                      <a:gd name="connsiteY1" fmla="*/ 104571 h 117004"/>
                      <a:gd name="connsiteX2" fmla="*/ 116443 w 117869"/>
                      <a:gd name="connsiteY2" fmla="*/ 117004 h 117004"/>
                      <a:gd name="connsiteX3" fmla="*/ 32124 w 117869"/>
                      <a:gd name="connsiteY3" fmla="*/ 117004 h 117004"/>
                      <a:gd name="connsiteX4" fmla="*/ 3641 w 117869"/>
                      <a:gd name="connsiteY4" fmla="*/ 105206 h 117004"/>
                      <a:gd name="connsiteX5" fmla="*/ 0 w 117869"/>
                      <a:gd name="connsiteY5" fmla="*/ 96417 h 117004"/>
                      <a:gd name="connsiteX6" fmla="*/ 3733 w 117869"/>
                      <a:gd name="connsiteY6" fmla="*/ 63867 h 117004"/>
                      <a:gd name="connsiteX7" fmla="*/ 58467 w 117869"/>
                      <a:gd name="connsiteY7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869" h="117004">
                        <a:moveTo>
                          <a:pt x="58467" y="0"/>
                        </a:moveTo>
                        <a:cubicBezTo>
                          <a:pt x="91274" y="0"/>
                          <a:pt x="117869" y="46818"/>
                          <a:pt x="117869" y="104571"/>
                        </a:cubicBezTo>
                        <a:lnTo>
                          <a:pt x="116443" y="117004"/>
                        </a:lnTo>
                        <a:lnTo>
                          <a:pt x="32124" y="117004"/>
                        </a:lnTo>
                        <a:cubicBezTo>
                          <a:pt x="21000" y="117004"/>
                          <a:pt x="10930" y="112496"/>
                          <a:pt x="3641" y="105206"/>
                        </a:cubicBezTo>
                        <a:lnTo>
                          <a:pt x="0" y="96417"/>
                        </a:lnTo>
                        <a:lnTo>
                          <a:pt x="3733" y="63867"/>
                        </a:lnTo>
                        <a:cubicBezTo>
                          <a:pt x="12751" y="26335"/>
                          <a:pt x="33862" y="0"/>
                          <a:pt x="58467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" name="Freeform: Shape 133">
                    <a:extLst>
                      <a:ext uri="{FF2B5EF4-FFF2-40B4-BE49-F238E27FC236}">
                        <a16:creationId xmlns:a16="http://schemas.microsoft.com/office/drawing/2014/main" id="{255FAC22-0268-779A-1F46-7B671065A05C}"/>
                      </a:ext>
                    </a:extLst>
                  </p:cNvPr>
                  <p:cNvSpPr/>
                  <p:nvPr/>
                </p:nvSpPr>
                <p:spPr>
                  <a:xfrm>
                    <a:off x="7217127" y="5360889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5" name="Freeform: Shape 134">
                    <a:extLst>
                      <a:ext uri="{FF2B5EF4-FFF2-40B4-BE49-F238E27FC236}">
                        <a16:creationId xmlns:a16="http://schemas.microsoft.com/office/drawing/2014/main" id="{9985FF48-D7BC-6237-DB98-B472143FBE79}"/>
                      </a:ext>
                    </a:extLst>
                  </p:cNvPr>
                  <p:cNvSpPr/>
                  <p:nvPr/>
                </p:nvSpPr>
                <p:spPr>
                  <a:xfrm>
                    <a:off x="7343152" y="5360889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C983F673-D8C3-4BEC-D771-2B56BE86179D}"/>
                  </a:ext>
                </a:extLst>
              </p:cNvPr>
              <p:cNvGrpSpPr/>
              <p:nvPr/>
            </p:nvGrpSpPr>
            <p:grpSpPr>
              <a:xfrm flipH="1">
                <a:off x="8378934" y="4452479"/>
                <a:ext cx="696994" cy="2065169"/>
                <a:chOff x="9869116" y="4634175"/>
                <a:chExt cx="696994" cy="2065169"/>
              </a:xfrm>
            </p:grpSpPr>
            <p:sp>
              <p:nvSpPr>
                <p:cNvPr id="124" name="Rectangle: Rounded Corners 33">
                  <a:extLst>
                    <a:ext uri="{FF2B5EF4-FFF2-40B4-BE49-F238E27FC236}">
                      <a16:creationId xmlns:a16="http://schemas.microsoft.com/office/drawing/2014/main" id="{A356BD6D-6CC2-DD97-611B-4A9BBBC969ED}"/>
                    </a:ext>
                  </a:extLst>
                </p:cNvPr>
                <p:cNvSpPr/>
                <p:nvPr/>
              </p:nvSpPr>
              <p:spPr>
                <a:xfrm flipH="1">
                  <a:off x="9869116" y="4634175"/>
                  <a:ext cx="696994" cy="2065169"/>
                </a:xfrm>
                <a:custGeom>
                  <a:avLst/>
                  <a:gdLst>
                    <a:gd name="connsiteX0" fmla="*/ 0 w 508084"/>
                    <a:gd name="connsiteY0" fmla="*/ 84682 h 1790114"/>
                    <a:gd name="connsiteX1" fmla="*/ 84682 w 508084"/>
                    <a:gd name="connsiteY1" fmla="*/ 0 h 1790114"/>
                    <a:gd name="connsiteX2" fmla="*/ 423402 w 508084"/>
                    <a:gd name="connsiteY2" fmla="*/ 0 h 1790114"/>
                    <a:gd name="connsiteX3" fmla="*/ 508084 w 508084"/>
                    <a:gd name="connsiteY3" fmla="*/ 84682 h 1790114"/>
                    <a:gd name="connsiteX4" fmla="*/ 508084 w 508084"/>
                    <a:gd name="connsiteY4" fmla="*/ 1705432 h 1790114"/>
                    <a:gd name="connsiteX5" fmla="*/ 423402 w 508084"/>
                    <a:gd name="connsiteY5" fmla="*/ 1790114 h 1790114"/>
                    <a:gd name="connsiteX6" fmla="*/ 84682 w 508084"/>
                    <a:gd name="connsiteY6" fmla="*/ 1790114 h 1790114"/>
                    <a:gd name="connsiteX7" fmla="*/ 0 w 508084"/>
                    <a:gd name="connsiteY7" fmla="*/ 1705432 h 1790114"/>
                    <a:gd name="connsiteX8" fmla="*/ 0 w 508084"/>
                    <a:gd name="connsiteY8" fmla="*/ 84682 h 1790114"/>
                    <a:gd name="connsiteX0" fmla="*/ 0 w 601217"/>
                    <a:gd name="connsiteY0" fmla="*/ 84682 h 1790114"/>
                    <a:gd name="connsiteX1" fmla="*/ 84682 w 601217"/>
                    <a:gd name="connsiteY1" fmla="*/ 0 h 1790114"/>
                    <a:gd name="connsiteX2" fmla="*/ 423402 w 601217"/>
                    <a:gd name="connsiteY2" fmla="*/ 0 h 1790114"/>
                    <a:gd name="connsiteX3" fmla="*/ 508084 w 601217"/>
                    <a:gd name="connsiteY3" fmla="*/ 84682 h 1790114"/>
                    <a:gd name="connsiteX4" fmla="*/ 508084 w 601217"/>
                    <a:gd name="connsiteY4" fmla="*/ 1705432 h 1790114"/>
                    <a:gd name="connsiteX5" fmla="*/ 423402 w 601217"/>
                    <a:gd name="connsiteY5" fmla="*/ 1790114 h 1790114"/>
                    <a:gd name="connsiteX6" fmla="*/ 84682 w 601217"/>
                    <a:gd name="connsiteY6" fmla="*/ 1790114 h 1790114"/>
                    <a:gd name="connsiteX7" fmla="*/ 0 w 601217"/>
                    <a:gd name="connsiteY7" fmla="*/ 1705432 h 1790114"/>
                    <a:gd name="connsiteX8" fmla="*/ 0 w 601217"/>
                    <a:gd name="connsiteY8" fmla="*/ 84682 h 1790114"/>
                    <a:gd name="connsiteX0" fmla="*/ 0 w 692958"/>
                    <a:gd name="connsiteY0" fmla="*/ 347777 h 2053209"/>
                    <a:gd name="connsiteX1" fmla="*/ 84682 w 692958"/>
                    <a:gd name="connsiteY1" fmla="*/ 263095 h 2053209"/>
                    <a:gd name="connsiteX2" fmla="*/ 423402 w 692958"/>
                    <a:gd name="connsiteY2" fmla="*/ 263095 h 2053209"/>
                    <a:gd name="connsiteX3" fmla="*/ 622384 w 692958"/>
                    <a:gd name="connsiteY3" fmla="*/ 4877 h 2053209"/>
                    <a:gd name="connsiteX4" fmla="*/ 508084 w 692958"/>
                    <a:gd name="connsiteY4" fmla="*/ 1968527 h 2053209"/>
                    <a:gd name="connsiteX5" fmla="*/ 423402 w 692958"/>
                    <a:gd name="connsiteY5" fmla="*/ 2053209 h 2053209"/>
                    <a:gd name="connsiteX6" fmla="*/ 84682 w 692958"/>
                    <a:gd name="connsiteY6" fmla="*/ 2053209 h 2053209"/>
                    <a:gd name="connsiteX7" fmla="*/ 0 w 692958"/>
                    <a:gd name="connsiteY7" fmla="*/ 1968527 h 2053209"/>
                    <a:gd name="connsiteX8" fmla="*/ 0 w 692958"/>
                    <a:gd name="connsiteY8" fmla="*/ 347777 h 2053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92958" h="2053209">
                      <a:moveTo>
                        <a:pt x="0" y="347777"/>
                      </a:moveTo>
                      <a:cubicBezTo>
                        <a:pt x="0" y="301008"/>
                        <a:pt x="37913" y="263095"/>
                        <a:pt x="84682" y="263095"/>
                      </a:cubicBezTo>
                      <a:lnTo>
                        <a:pt x="423402" y="263095"/>
                      </a:lnTo>
                      <a:cubicBezTo>
                        <a:pt x="470171" y="263095"/>
                        <a:pt x="622384" y="-41892"/>
                        <a:pt x="622384" y="4877"/>
                      </a:cubicBezTo>
                      <a:cubicBezTo>
                        <a:pt x="831934" y="811827"/>
                        <a:pt x="508084" y="1428277"/>
                        <a:pt x="508084" y="1968527"/>
                      </a:cubicBezTo>
                      <a:cubicBezTo>
                        <a:pt x="508084" y="2015296"/>
                        <a:pt x="470171" y="2053209"/>
                        <a:pt x="423402" y="2053209"/>
                      </a:cubicBezTo>
                      <a:lnTo>
                        <a:pt x="84682" y="2053209"/>
                      </a:lnTo>
                      <a:cubicBezTo>
                        <a:pt x="37913" y="2053209"/>
                        <a:pt x="0" y="2015296"/>
                        <a:pt x="0" y="1968527"/>
                      </a:cubicBezTo>
                      <a:lnTo>
                        <a:pt x="0" y="347777"/>
                      </a:lnTo>
                      <a:close/>
                    </a:path>
                  </a:pathLst>
                </a:custGeom>
                <a:solidFill>
                  <a:srgbClr val="AF8B9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43F91BF9-A14A-9751-4291-AF67FC897EE5}"/>
                    </a:ext>
                  </a:extLst>
                </p:cNvPr>
                <p:cNvGrpSpPr/>
                <p:nvPr/>
              </p:nvGrpSpPr>
              <p:grpSpPr>
                <a:xfrm flipH="1">
                  <a:off x="10059149" y="6574873"/>
                  <a:ext cx="497530" cy="121547"/>
                  <a:chOff x="7092035" y="5357049"/>
                  <a:chExt cx="494648" cy="120843"/>
                </a:xfrm>
                <a:noFill/>
              </p:grpSpPr>
              <p:sp>
                <p:nvSpPr>
                  <p:cNvPr id="126" name="Freeform: Shape 125">
                    <a:extLst>
                      <a:ext uri="{FF2B5EF4-FFF2-40B4-BE49-F238E27FC236}">
                        <a16:creationId xmlns:a16="http://schemas.microsoft.com/office/drawing/2014/main" id="{5984CC02-D6C9-16C2-C674-B185530F943D}"/>
                      </a:ext>
                    </a:extLst>
                  </p:cNvPr>
                  <p:cNvSpPr/>
                  <p:nvPr/>
                </p:nvSpPr>
                <p:spPr>
                  <a:xfrm>
                    <a:off x="7469173" y="5357049"/>
                    <a:ext cx="117510" cy="120841"/>
                  </a:xfrm>
                  <a:custGeom>
                    <a:avLst/>
                    <a:gdLst>
                      <a:gd name="connsiteX0" fmla="*/ 59402 w 117511"/>
                      <a:gd name="connsiteY0" fmla="*/ 0 h 120842"/>
                      <a:gd name="connsiteX1" fmla="*/ 114136 w 117511"/>
                      <a:gd name="connsiteY1" fmla="*/ 63867 h 120842"/>
                      <a:gd name="connsiteX2" fmla="*/ 117511 w 117511"/>
                      <a:gd name="connsiteY2" fmla="*/ 93298 h 120842"/>
                      <a:gd name="connsiteX3" fmla="*/ 110989 w 117511"/>
                      <a:gd name="connsiteY3" fmla="*/ 109044 h 120842"/>
                      <a:gd name="connsiteX4" fmla="*/ 82506 w 117511"/>
                      <a:gd name="connsiteY4" fmla="*/ 120842 h 120842"/>
                      <a:gd name="connsiteX5" fmla="*/ 1866 w 117511"/>
                      <a:gd name="connsiteY5" fmla="*/ 120842 h 120842"/>
                      <a:gd name="connsiteX6" fmla="*/ 0 w 117511"/>
                      <a:gd name="connsiteY6" fmla="*/ 104571 h 120842"/>
                      <a:gd name="connsiteX7" fmla="*/ 59402 w 117511"/>
                      <a:gd name="connsiteY7" fmla="*/ 0 h 120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511" h="120842">
                        <a:moveTo>
                          <a:pt x="59402" y="0"/>
                        </a:moveTo>
                        <a:cubicBezTo>
                          <a:pt x="84007" y="0"/>
                          <a:pt x="105118" y="26335"/>
                          <a:pt x="114136" y="63867"/>
                        </a:cubicBezTo>
                        <a:lnTo>
                          <a:pt x="117511" y="93298"/>
                        </a:lnTo>
                        <a:lnTo>
                          <a:pt x="110989" y="109044"/>
                        </a:lnTo>
                        <a:cubicBezTo>
                          <a:pt x="103700" y="116334"/>
                          <a:pt x="93630" y="120842"/>
                          <a:pt x="82506" y="120842"/>
                        </a:cubicBezTo>
                        <a:lnTo>
                          <a:pt x="1866" y="120842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7" name="Freeform: Shape 126">
                    <a:extLst>
                      <a:ext uri="{FF2B5EF4-FFF2-40B4-BE49-F238E27FC236}">
                        <a16:creationId xmlns:a16="http://schemas.microsoft.com/office/drawing/2014/main" id="{9F0662F2-A826-3A8A-4A5B-F1CF0E27D401}"/>
                      </a:ext>
                    </a:extLst>
                  </p:cNvPr>
                  <p:cNvSpPr/>
                  <p:nvPr/>
                </p:nvSpPr>
                <p:spPr>
                  <a:xfrm>
                    <a:off x="7092035" y="5360889"/>
                    <a:ext cx="117868" cy="117003"/>
                  </a:xfrm>
                  <a:custGeom>
                    <a:avLst/>
                    <a:gdLst>
                      <a:gd name="connsiteX0" fmla="*/ 58467 w 117869"/>
                      <a:gd name="connsiteY0" fmla="*/ 0 h 117004"/>
                      <a:gd name="connsiteX1" fmla="*/ 117869 w 117869"/>
                      <a:gd name="connsiteY1" fmla="*/ 104571 h 117004"/>
                      <a:gd name="connsiteX2" fmla="*/ 116443 w 117869"/>
                      <a:gd name="connsiteY2" fmla="*/ 117004 h 117004"/>
                      <a:gd name="connsiteX3" fmla="*/ 32124 w 117869"/>
                      <a:gd name="connsiteY3" fmla="*/ 117004 h 117004"/>
                      <a:gd name="connsiteX4" fmla="*/ 3641 w 117869"/>
                      <a:gd name="connsiteY4" fmla="*/ 105206 h 117004"/>
                      <a:gd name="connsiteX5" fmla="*/ 0 w 117869"/>
                      <a:gd name="connsiteY5" fmla="*/ 96417 h 117004"/>
                      <a:gd name="connsiteX6" fmla="*/ 3733 w 117869"/>
                      <a:gd name="connsiteY6" fmla="*/ 63867 h 117004"/>
                      <a:gd name="connsiteX7" fmla="*/ 58467 w 117869"/>
                      <a:gd name="connsiteY7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869" h="117004">
                        <a:moveTo>
                          <a:pt x="58467" y="0"/>
                        </a:moveTo>
                        <a:cubicBezTo>
                          <a:pt x="91274" y="0"/>
                          <a:pt x="117869" y="46818"/>
                          <a:pt x="117869" y="104571"/>
                        </a:cubicBezTo>
                        <a:lnTo>
                          <a:pt x="116443" y="117004"/>
                        </a:lnTo>
                        <a:lnTo>
                          <a:pt x="32124" y="117004"/>
                        </a:lnTo>
                        <a:cubicBezTo>
                          <a:pt x="21000" y="117004"/>
                          <a:pt x="10930" y="112496"/>
                          <a:pt x="3641" y="105206"/>
                        </a:cubicBezTo>
                        <a:lnTo>
                          <a:pt x="0" y="96417"/>
                        </a:lnTo>
                        <a:lnTo>
                          <a:pt x="3733" y="63867"/>
                        </a:lnTo>
                        <a:cubicBezTo>
                          <a:pt x="12751" y="26335"/>
                          <a:pt x="33862" y="0"/>
                          <a:pt x="58467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8" name="Freeform: Shape 127">
                    <a:extLst>
                      <a:ext uri="{FF2B5EF4-FFF2-40B4-BE49-F238E27FC236}">
                        <a16:creationId xmlns:a16="http://schemas.microsoft.com/office/drawing/2014/main" id="{E7B0947E-F521-2F93-758F-521D7FA92950}"/>
                      </a:ext>
                    </a:extLst>
                  </p:cNvPr>
                  <p:cNvSpPr/>
                  <p:nvPr/>
                </p:nvSpPr>
                <p:spPr>
                  <a:xfrm>
                    <a:off x="7217127" y="5360889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" name="Freeform: Shape 128">
                    <a:extLst>
                      <a:ext uri="{FF2B5EF4-FFF2-40B4-BE49-F238E27FC236}">
                        <a16:creationId xmlns:a16="http://schemas.microsoft.com/office/drawing/2014/main" id="{C6BC18B2-0F04-CC52-7E99-3B004C9364D4}"/>
                      </a:ext>
                    </a:extLst>
                  </p:cNvPr>
                  <p:cNvSpPr/>
                  <p:nvPr/>
                </p:nvSpPr>
                <p:spPr>
                  <a:xfrm>
                    <a:off x="7343152" y="5360889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D45F5D11-44CE-BA0E-CB5D-6F2F91BC96BF}"/>
                  </a:ext>
                </a:extLst>
              </p:cNvPr>
              <p:cNvGrpSpPr/>
              <p:nvPr/>
            </p:nvGrpSpPr>
            <p:grpSpPr>
              <a:xfrm>
                <a:off x="6700167" y="3685437"/>
                <a:ext cx="2878584" cy="2950322"/>
                <a:chOff x="6775605" y="3685585"/>
                <a:chExt cx="2878584" cy="2950322"/>
              </a:xfrm>
            </p:grpSpPr>
            <p:sp>
              <p:nvSpPr>
                <p:cNvPr id="110" name="Oval 3">
                  <a:extLst>
                    <a:ext uri="{FF2B5EF4-FFF2-40B4-BE49-F238E27FC236}">
                      <a16:creationId xmlns:a16="http://schemas.microsoft.com/office/drawing/2014/main" id="{4A533A23-7FC4-5921-3945-316460DB7D46}"/>
                    </a:ext>
                  </a:extLst>
                </p:cNvPr>
                <p:cNvSpPr/>
                <p:nvPr/>
              </p:nvSpPr>
              <p:spPr>
                <a:xfrm flipH="1">
                  <a:off x="6775605" y="3685585"/>
                  <a:ext cx="2878584" cy="2714596"/>
                </a:xfrm>
                <a:prstGeom prst="ellipse">
                  <a:avLst/>
                </a:prstGeom>
                <a:solidFill>
                  <a:srgbClr val="AF8B9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" name="Rectangle: Rounded Corners 33">
                  <a:extLst>
                    <a:ext uri="{FF2B5EF4-FFF2-40B4-BE49-F238E27FC236}">
                      <a16:creationId xmlns:a16="http://schemas.microsoft.com/office/drawing/2014/main" id="{BE898A48-7E09-50BA-ED76-BD468EFAE858}"/>
                    </a:ext>
                  </a:extLst>
                </p:cNvPr>
                <p:cNvSpPr/>
                <p:nvPr/>
              </p:nvSpPr>
              <p:spPr>
                <a:xfrm flipH="1">
                  <a:off x="6873984" y="4565490"/>
                  <a:ext cx="696994" cy="2065169"/>
                </a:xfrm>
                <a:custGeom>
                  <a:avLst/>
                  <a:gdLst>
                    <a:gd name="connsiteX0" fmla="*/ 0 w 508084"/>
                    <a:gd name="connsiteY0" fmla="*/ 84682 h 1790114"/>
                    <a:gd name="connsiteX1" fmla="*/ 84682 w 508084"/>
                    <a:gd name="connsiteY1" fmla="*/ 0 h 1790114"/>
                    <a:gd name="connsiteX2" fmla="*/ 423402 w 508084"/>
                    <a:gd name="connsiteY2" fmla="*/ 0 h 1790114"/>
                    <a:gd name="connsiteX3" fmla="*/ 508084 w 508084"/>
                    <a:gd name="connsiteY3" fmla="*/ 84682 h 1790114"/>
                    <a:gd name="connsiteX4" fmla="*/ 508084 w 508084"/>
                    <a:gd name="connsiteY4" fmla="*/ 1705432 h 1790114"/>
                    <a:gd name="connsiteX5" fmla="*/ 423402 w 508084"/>
                    <a:gd name="connsiteY5" fmla="*/ 1790114 h 1790114"/>
                    <a:gd name="connsiteX6" fmla="*/ 84682 w 508084"/>
                    <a:gd name="connsiteY6" fmla="*/ 1790114 h 1790114"/>
                    <a:gd name="connsiteX7" fmla="*/ 0 w 508084"/>
                    <a:gd name="connsiteY7" fmla="*/ 1705432 h 1790114"/>
                    <a:gd name="connsiteX8" fmla="*/ 0 w 508084"/>
                    <a:gd name="connsiteY8" fmla="*/ 84682 h 1790114"/>
                    <a:gd name="connsiteX0" fmla="*/ 0 w 601217"/>
                    <a:gd name="connsiteY0" fmla="*/ 84682 h 1790114"/>
                    <a:gd name="connsiteX1" fmla="*/ 84682 w 601217"/>
                    <a:gd name="connsiteY1" fmla="*/ 0 h 1790114"/>
                    <a:gd name="connsiteX2" fmla="*/ 423402 w 601217"/>
                    <a:gd name="connsiteY2" fmla="*/ 0 h 1790114"/>
                    <a:gd name="connsiteX3" fmla="*/ 508084 w 601217"/>
                    <a:gd name="connsiteY3" fmla="*/ 84682 h 1790114"/>
                    <a:gd name="connsiteX4" fmla="*/ 508084 w 601217"/>
                    <a:gd name="connsiteY4" fmla="*/ 1705432 h 1790114"/>
                    <a:gd name="connsiteX5" fmla="*/ 423402 w 601217"/>
                    <a:gd name="connsiteY5" fmla="*/ 1790114 h 1790114"/>
                    <a:gd name="connsiteX6" fmla="*/ 84682 w 601217"/>
                    <a:gd name="connsiteY6" fmla="*/ 1790114 h 1790114"/>
                    <a:gd name="connsiteX7" fmla="*/ 0 w 601217"/>
                    <a:gd name="connsiteY7" fmla="*/ 1705432 h 1790114"/>
                    <a:gd name="connsiteX8" fmla="*/ 0 w 601217"/>
                    <a:gd name="connsiteY8" fmla="*/ 84682 h 1790114"/>
                    <a:gd name="connsiteX0" fmla="*/ 0 w 692958"/>
                    <a:gd name="connsiteY0" fmla="*/ 347777 h 2053209"/>
                    <a:gd name="connsiteX1" fmla="*/ 84682 w 692958"/>
                    <a:gd name="connsiteY1" fmla="*/ 263095 h 2053209"/>
                    <a:gd name="connsiteX2" fmla="*/ 423402 w 692958"/>
                    <a:gd name="connsiteY2" fmla="*/ 263095 h 2053209"/>
                    <a:gd name="connsiteX3" fmla="*/ 622384 w 692958"/>
                    <a:gd name="connsiteY3" fmla="*/ 4877 h 2053209"/>
                    <a:gd name="connsiteX4" fmla="*/ 508084 w 692958"/>
                    <a:gd name="connsiteY4" fmla="*/ 1968527 h 2053209"/>
                    <a:gd name="connsiteX5" fmla="*/ 423402 w 692958"/>
                    <a:gd name="connsiteY5" fmla="*/ 2053209 h 2053209"/>
                    <a:gd name="connsiteX6" fmla="*/ 84682 w 692958"/>
                    <a:gd name="connsiteY6" fmla="*/ 2053209 h 2053209"/>
                    <a:gd name="connsiteX7" fmla="*/ 0 w 692958"/>
                    <a:gd name="connsiteY7" fmla="*/ 1968527 h 2053209"/>
                    <a:gd name="connsiteX8" fmla="*/ 0 w 692958"/>
                    <a:gd name="connsiteY8" fmla="*/ 347777 h 2053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92958" h="2053209">
                      <a:moveTo>
                        <a:pt x="0" y="347777"/>
                      </a:moveTo>
                      <a:cubicBezTo>
                        <a:pt x="0" y="301008"/>
                        <a:pt x="37913" y="263095"/>
                        <a:pt x="84682" y="263095"/>
                      </a:cubicBezTo>
                      <a:lnTo>
                        <a:pt x="423402" y="263095"/>
                      </a:lnTo>
                      <a:cubicBezTo>
                        <a:pt x="470171" y="263095"/>
                        <a:pt x="622384" y="-41892"/>
                        <a:pt x="622384" y="4877"/>
                      </a:cubicBezTo>
                      <a:cubicBezTo>
                        <a:pt x="831934" y="811827"/>
                        <a:pt x="508084" y="1428277"/>
                        <a:pt x="508084" y="1968527"/>
                      </a:cubicBezTo>
                      <a:cubicBezTo>
                        <a:pt x="508084" y="2015296"/>
                        <a:pt x="470171" y="2053209"/>
                        <a:pt x="423402" y="2053209"/>
                      </a:cubicBezTo>
                      <a:lnTo>
                        <a:pt x="84682" y="2053209"/>
                      </a:lnTo>
                      <a:cubicBezTo>
                        <a:pt x="37913" y="2053209"/>
                        <a:pt x="0" y="2015296"/>
                        <a:pt x="0" y="1968527"/>
                      </a:cubicBezTo>
                      <a:lnTo>
                        <a:pt x="0" y="347777"/>
                      </a:lnTo>
                      <a:close/>
                    </a:path>
                  </a:pathLst>
                </a:custGeom>
                <a:solidFill>
                  <a:srgbClr val="AF8B9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70A194A1-C155-EAB3-39AF-CA89318945C2}"/>
                    </a:ext>
                  </a:extLst>
                </p:cNvPr>
                <p:cNvSpPr/>
                <p:nvPr/>
              </p:nvSpPr>
              <p:spPr>
                <a:xfrm rot="21078352">
                  <a:off x="6809736" y="4476611"/>
                  <a:ext cx="812581" cy="1167803"/>
                </a:xfrm>
                <a:prstGeom prst="ellipse">
                  <a:avLst/>
                </a:prstGeom>
                <a:solidFill>
                  <a:srgbClr val="AF8B9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" name="Rectangle: Rounded Corners 33">
                  <a:extLst>
                    <a:ext uri="{FF2B5EF4-FFF2-40B4-BE49-F238E27FC236}">
                      <a16:creationId xmlns:a16="http://schemas.microsoft.com/office/drawing/2014/main" id="{A424AC59-E315-2350-88C1-8AA2F04C6A5C}"/>
                    </a:ext>
                  </a:extLst>
                </p:cNvPr>
                <p:cNvSpPr/>
                <p:nvPr/>
              </p:nvSpPr>
              <p:spPr>
                <a:xfrm>
                  <a:off x="8859417" y="4562143"/>
                  <a:ext cx="696994" cy="2065169"/>
                </a:xfrm>
                <a:custGeom>
                  <a:avLst/>
                  <a:gdLst>
                    <a:gd name="connsiteX0" fmla="*/ 0 w 508084"/>
                    <a:gd name="connsiteY0" fmla="*/ 84682 h 1790114"/>
                    <a:gd name="connsiteX1" fmla="*/ 84682 w 508084"/>
                    <a:gd name="connsiteY1" fmla="*/ 0 h 1790114"/>
                    <a:gd name="connsiteX2" fmla="*/ 423402 w 508084"/>
                    <a:gd name="connsiteY2" fmla="*/ 0 h 1790114"/>
                    <a:gd name="connsiteX3" fmla="*/ 508084 w 508084"/>
                    <a:gd name="connsiteY3" fmla="*/ 84682 h 1790114"/>
                    <a:gd name="connsiteX4" fmla="*/ 508084 w 508084"/>
                    <a:gd name="connsiteY4" fmla="*/ 1705432 h 1790114"/>
                    <a:gd name="connsiteX5" fmla="*/ 423402 w 508084"/>
                    <a:gd name="connsiteY5" fmla="*/ 1790114 h 1790114"/>
                    <a:gd name="connsiteX6" fmla="*/ 84682 w 508084"/>
                    <a:gd name="connsiteY6" fmla="*/ 1790114 h 1790114"/>
                    <a:gd name="connsiteX7" fmla="*/ 0 w 508084"/>
                    <a:gd name="connsiteY7" fmla="*/ 1705432 h 1790114"/>
                    <a:gd name="connsiteX8" fmla="*/ 0 w 508084"/>
                    <a:gd name="connsiteY8" fmla="*/ 84682 h 1790114"/>
                    <a:gd name="connsiteX0" fmla="*/ 0 w 601217"/>
                    <a:gd name="connsiteY0" fmla="*/ 84682 h 1790114"/>
                    <a:gd name="connsiteX1" fmla="*/ 84682 w 601217"/>
                    <a:gd name="connsiteY1" fmla="*/ 0 h 1790114"/>
                    <a:gd name="connsiteX2" fmla="*/ 423402 w 601217"/>
                    <a:gd name="connsiteY2" fmla="*/ 0 h 1790114"/>
                    <a:gd name="connsiteX3" fmla="*/ 508084 w 601217"/>
                    <a:gd name="connsiteY3" fmla="*/ 84682 h 1790114"/>
                    <a:gd name="connsiteX4" fmla="*/ 508084 w 601217"/>
                    <a:gd name="connsiteY4" fmla="*/ 1705432 h 1790114"/>
                    <a:gd name="connsiteX5" fmla="*/ 423402 w 601217"/>
                    <a:gd name="connsiteY5" fmla="*/ 1790114 h 1790114"/>
                    <a:gd name="connsiteX6" fmla="*/ 84682 w 601217"/>
                    <a:gd name="connsiteY6" fmla="*/ 1790114 h 1790114"/>
                    <a:gd name="connsiteX7" fmla="*/ 0 w 601217"/>
                    <a:gd name="connsiteY7" fmla="*/ 1705432 h 1790114"/>
                    <a:gd name="connsiteX8" fmla="*/ 0 w 601217"/>
                    <a:gd name="connsiteY8" fmla="*/ 84682 h 1790114"/>
                    <a:gd name="connsiteX0" fmla="*/ 0 w 692958"/>
                    <a:gd name="connsiteY0" fmla="*/ 347777 h 2053209"/>
                    <a:gd name="connsiteX1" fmla="*/ 84682 w 692958"/>
                    <a:gd name="connsiteY1" fmla="*/ 263095 h 2053209"/>
                    <a:gd name="connsiteX2" fmla="*/ 423402 w 692958"/>
                    <a:gd name="connsiteY2" fmla="*/ 263095 h 2053209"/>
                    <a:gd name="connsiteX3" fmla="*/ 622384 w 692958"/>
                    <a:gd name="connsiteY3" fmla="*/ 4877 h 2053209"/>
                    <a:gd name="connsiteX4" fmla="*/ 508084 w 692958"/>
                    <a:gd name="connsiteY4" fmla="*/ 1968527 h 2053209"/>
                    <a:gd name="connsiteX5" fmla="*/ 423402 w 692958"/>
                    <a:gd name="connsiteY5" fmla="*/ 2053209 h 2053209"/>
                    <a:gd name="connsiteX6" fmla="*/ 84682 w 692958"/>
                    <a:gd name="connsiteY6" fmla="*/ 2053209 h 2053209"/>
                    <a:gd name="connsiteX7" fmla="*/ 0 w 692958"/>
                    <a:gd name="connsiteY7" fmla="*/ 1968527 h 2053209"/>
                    <a:gd name="connsiteX8" fmla="*/ 0 w 692958"/>
                    <a:gd name="connsiteY8" fmla="*/ 347777 h 2053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92958" h="2053209">
                      <a:moveTo>
                        <a:pt x="0" y="347777"/>
                      </a:moveTo>
                      <a:cubicBezTo>
                        <a:pt x="0" y="301008"/>
                        <a:pt x="37913" y="263095"/>
                        <a:pt x="84682" y="263095"/>
                      </a:cubicBezTo>
                      <a:lnTo>
                        <a:pt x="423402" y="263095"/>
                      </a:lnTo>
                      <a:cubicBezTo>
                        <a:pt x="470171" y="263095"/>
                        <a:pt x="622384" y="-41892"/>
                        <a:pt x="622384" y="4877"/>
                      </a:cubicBezTo>
                      <a:cubicBezTo>
                        <a:pt x="831934" y="811827"/>
                        <a:pt x="508084" y="1428277"/>
                        <a:pt x="508084" y="1968527"/>
                      </a:cubicBezTo>
                      <a:cubicBezTo>
                        <a:pt x="508084" y="2015296"/>
                        <a:pt x="470171" y="2053209"/>
                        <a:pt x="423402" y="2053209"/>
                      </a:cubicBezTo>
                      <a:lnTo>
                        <a:pt x="84682" y="2053209"/>
                      </a:lnTo>
                      <a:cubicBezTo>
                        <a:pt x="37913" y="2053209"/>
                        <a:pt x="0" y="2015296"/>
                        <a:pt x="0" y="1968527"/>
                      </a:cubicBezTo>
                      <a:lnTo>
                        <a:pt x="0" y="347777"/>
                      </a:lnTo>
                      <a:close/>
                    </a:path>
                  </a:pathLst>
                </a:custGeom>
                <a:solidFill>
                  <a:srgbClr val="AF8B9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B37580C3-2651-0386-D242-197A9958D25C}"/>
                    </a:ext>
                  </a:extLst>
                </p:cNvPr>
                <p:cNvSpPr/>
                <p:nvPr/>
              </p:nvSpPr>
              <p:spPr>
                <a:xfrm rot="213224">
                  <a:off x="8783831" y="4447231"/>
                  <a:ext cx="812581" cy="1167803"/>
                </a:xfrm>
                <a:prstGeom prst="ellipse">
                  <a:avLst/>
                </a:prstGeom>
                <a:solidFill>
                  <a:srgbClr val="AF8B9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1D616008-DB01-AEDA-3ED0-9130C5DA00BB}"/>
                    </a:ext>
                  </a:extLst>
                </p:cNvPr>
                <p:cNvGrpSpPr/>
                <p:nvPr/>
              </p:nvGrpSpPr>
              <p:grpSpPr>
                <a:xfrm flipH="1">
                  <a:off x="7049809" y="6512171"/>
                  <a:ext cx="2318942" cy="123736"/>
                  <a:chOff x="5798068" y="5395767"/>
                  <a:chExt cx="2305509" cy="123021"/>
                </a:xfrm>
                <a:noFill/>
              </p:grpSpPr>
              <p:sp>
                <p:nvSpPr>
                  <p:cNvPr id="116" name="Freeform: Shape 115">
                    <a:extLst>
                      <a:ext uri="{FF2B5EF4-FFF2-40B4-BE49-F238E27FC236}">
                        <a16:creationId xmlns:a16="http://schemas.microsoft.com/office/drawing/2014/main" id="{E84A05BF-0471-D981-D62B-9A2343A06E2C}"/>
                      </a:ext>
                    </a:extLst>
                  </p:cNvPr>
                  <p:cNvSpPr/>
                  <p:nvPr/>
                </p:nvSpPr>
                <p:spPr>
                  <a:xfrm>
                    <a:off x="6175203" y="5397884"/>
                    <a:ext cx="117510" cy="120841"/>
                  </a:xfrm>
                  <a:custGeom>
                    <a:avLst/>
                    <a:gdLst>
                      <a:gd name="connsiteX0" fmla="*/ 59402 w 117511"/>
                      <a:gd name="connsiteY0" fmla="*/ 0 h 120842"/>
                      <a:gd name="connsiteX1" fmla="*/ 114136 w 117511"/>
                      <a:gd name="connsiteY1" fmla="*/ 63867 h 120842"/>
                      <a:gd name="connsiteX2" fmla="*/ 117511 w 117511"/>
                      <a:gd name="connsiteY2" fmla="*/ 93298 h 120842"/>
                      <a:gd name="connsiteX3" fmla="*/ 110989 w 117511"/>
                      <a:gd name="connsiteY3" fmla="*/ 109044 h 120842"/>
                      <a:gd name="connsiteX4" fmla="*/ 82506 w 117511"/>
                      <a:gd name="connsiteY4" fmla="*/ 120842 h 120842"/>
                      <a:gd name="connsiteX5" fmla="*/ 1866 w 117511"/>
                      <a:gd name="connsiteY5" fmla="*/ 120842 h 120842"/>
                      <a:gd name="connsiteX6" fmla="*/ 0 w 117511"/>
                      <a:gd name="connsiteY6" fmla="*/ 104571 h 120842"/>
                      <a:gd name="connsiteX7" fmla="*/ 59402 w 117511"/>
                      <a:gd name="connsiteY7" fmla="*/ 0 h 120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511" h="120842">
                        <a:moveTo>
                          <a:pt x="59402" y="0"/>
                        </a:moveTo>
                        <a:cubicBezTo>
                          <a:pt x="84007" y="0"/>
                          <a:pt x="105118" y="26335"/>
                          <a:pt x="114136" y="63867"/>
                        </a:cubicBezTo>
                        <a:lnTo>
                          <a:pt x="117511" y="93298"/>
                        </a:lnTo>
                        <a:lnTo>
                          <a:pt x="110989" y="109044"/>
                        </a:lnTo>
                        <a:cubicBezTo>
                          <a:pt x="103700" y="116334"/>
                          <a:pt x="93630" y="120842"/>
                          <a:pt x="82506" y="120842"/>
                        </a:cubicBezTo>
                        <a:lnTo>
                          <a:pt x="1866" y="120842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7" name="Freeform: Shape 116">
                    <a:extLst>
                      <a:ext uri="{FF2B5EF4-FFF2-40B4-BE49-F238E27FC236}">
                        <a16:creationId xmlns:a16="http://schemas.microsoft.com/office/drawing/2014/main" id="{014F5141-21E5-43A2-390E-C6942EED370B}"/>
                      </a:ext>
                    </a:extLst>
                  </p:cNvPr>
                  <p:cNvSpPr/>
                  <p:nvPr/>
                </p:nvSpPr>
                <p:spPr>
                  <a:xfrm>
                    <a:off x="5798068" y="5401785"/>
                    <a:ext cx="117868" cy="117003"/>
                  </a:xfrm>
                  <a:custGeom>
                    <a:avLst/>
                    <a:gdLst>
                      <a:gd name="connsiteX0" fmla="*/ 58467 w 117869"/>
                      <a:gd name="connsiteY0" fmla="*/ 0 h 117004"/>
                      <a:gd name="connsiteX1" fmla="*/ 117869 w 117869"/>
                      <a:gd name="connsiteY1" fmla="*/ 104571 h 117004"/>
                      <a:gd name="connsiteX2" fmla="*/ 116443 w 117869"/>
                      <a:gd name="connsiteY2" fmla="*/ 117004 h 117004"/>
                      <a:gd name="connsiteX3" fmla="*/ 32124 w 117869"/>
                      <a:gd name="connsiteY3" fmla="*/ 117004 h 117004"/>
                      <a:gd name="connsiteX4" fmla="*/ 3641 w 117869"/>
                      <a:gd name="connsiteY4" fmla="*/ 105206 h 117004"/>
                      <a:gd name="connsiteX5" fmla="*/ 0 w 117869"/>
                      <a:gd name="connsiteY5" fmla="*/ 96417 h 117004"/>
                      <a:gd name="connsiteX6" fmla="*/ 3733 w 117869"/>
                      <a:gd name="connsiteY6" fmla="*/ 63867 h 117004"/>
                      <a:gd name="connsiteX7" fmla="*/ 58467 w 117869"/>
                      <a:gd name="connsiteY7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869" h="117004">
                        <a:moveTo>
                          <a:pt x="58467" y="0"/>
                        </a:moveTo>
                        <a:cubicBezTo>
                          <a:pt x="91274" y="0"/>
                          <a:pt x="117869" y="46818"/>
                          <a:pt x="117869" y="104571"/>
                        </a:cubicBezTo>
                        <a:lnTo>
                          <a:pt x="116443" y="117004"/>
                        </a:lnTo>
                        <a:lnTo>
                          <a:pt x="32124" y="117004"/>
                        </a:lnTo>
                        <a:cubicBezTo>
                          <a:pt x="21000" y="117004"/>
                          <a:pt x="10930" y="112496"/>
                          <a:pt x="3641" y="105206"/>
                        </a:cubicBezTo>
                        <a:lnTo>
                          <a:pt x="0" y="96417"/>
                        </a:lnTo>
                        <a:lnTo>
                          <a:pt x="3733" y="63867"/>
                        </a:lnTo>
                        <a:cubicBezTo>
                          <a:pt x="12751" y="26335"/>
                          <a:pt x="33862" y="0"/>
                          <a:pt x="58467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449799BE-7B01-6282-F022-96EA403C6B33}"/>
                      </a:ext>
                    </a:extLst>
                  </p:cNvPr>
                  <p:cNvSpPr/>
                  <p:nvPr/>
                </p:nvSpPr>
                <p:spPr>
                  <a:xfrm>
                    <a:off x="5923158" y="5401782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5AA4AA72-148C-AF01-E361-7CDA215293C1}"/>
                      </a:ext>
                    </a:extLst>
                  </p:cNvPr>
                  <p:cNvSpPr/>
                  <p:nvPr/>
                </p:nvSpPr>
                <p:spPr>
                  <a:xfrm>
                    <a:off x="6049181" y="5401770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0" name="Freeform: Shape 119">
                    <a:extLst>
                      <a:ext uri="{FF2B5EF4-FFF2-40B4-BE49-F238E27FC236}">
                        <a16:creationId xmlns:a16="http://schemas.microsoft.com/office/drawing/2014/main" id="{0D617109-285A-2026-3FE8-AAAAE82BEA62}"/>
                      </a:ext>
                    </a:extLst>
                  </p:cNvPr>
                  <p:cNvSpPr/>
                  <p:nvPr/>
                </p:nvSpPr>
                <p:spPr>
                  <a:xfrm>
                    <a:off x="7986067" y="5395767"/>
                    <a:ext cx="117510" cy="120841"/>
                  </a:xfrm>
                  <a:custGeom>
                    <a:avLst/>
                    <a:gdLst>
                      <a:gd name="connsiteX0" fmla="*/ 59402 w 117511"/>
                      <a:gd name="connsiteY0" fmla="*/ 0 h 120842"/>
                      <a:gd name="connsiteX1" fmla="*/ 114136 w 117511"/>
                      <a:gd name="connsiteY1" fmla="*/ 63867 h 120842"/>
                      <a:gd name="connsiteX2" fmla="*/ 117511 w 117511"/>
                      <a:gd name="connsiteY2" fmla="*/ 93298 h 120842"/>
                      <a:gd name="connsiteX3" fmla="*/ 110989 w 117511"/>
                      <a:gd name="connsiteY3" fmla="*/ 109044 h 120842"/>
                      <a:gd name="connsiteX4" fmla="*/ 82506 w 117511"/>
                      <a:gd name="connsiteY4" fmla="*/ 120842 h 120842"/>
                      <a:gd name="connsiteX5" fmla="*/ 1866 w 117511"/>
                      <a:gd name="connsiteY5" fmla="*/ 120842 h 120842"/>
                      <a:gd name="connsiteX6" fmla="*/ 0 w 117511"/>
                      <a:gd name="connsiteY6" fmla="*/ 104571 h 120842"/>
                      <a:gd name="connsiteX7" fmla="*/ 59402 w 117511"/>
                      <a:gd name="connsiteY7" fmla="*/ 0 h 120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511" h="120842">
                        <a:moveTo>
                          <a:pt x="59402" y="0"/>
                        </a:moveTo>
                        <a:cubicBezTo>
                          <a:pt x="84007" y="0"/>
                          <a:pt x="105118" y="26335"/>
                          <a:pt x="114136" y="63867"/>
                        </a:cubicBezTo>
                        <a:lnTo>
                          <a:pt x="117511" y="93298"/>
                        </a:lnTo>
                        <a:lnTo>
                          <a:pt x="110989" y="109044"/>
                        </a:lnTo>
                        <a:cubicBezTo>
                          <a:pt x="103700" y="116334"/>
                          <a:pt x="93630" y="120842"/>
                          <a:pt x="82506" y="120842"/>
                        </a:cubicBezTo>
                        <a:lnTo>
                          <a:pt x="1866" y="120842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1" name="Freeform: Shape 120">
                    <a:extLst>
                      <a:ext uri="{FF2B5EF4-FFF2-40B4-BE49-F238E27FC236}">
                        <a16:creationId xmlns:a16="http://schemas.microsoft.com/office/drawing/2014/main" id="{3113EC48-8749-B4B0-7C12-730810C4F070}"/>
                      </a:ext>
                    </a:extLst>
                  </p:cNvPr>
                  <p:cNvSpPr/>
                  <p:nvPr/>
                </p:nvSpPr>
                <p:spPr>
                  <a:xfrm>
                    <a:off x="7608928" y="5399612"/>
                    <a:ext cx="117868" cy="117003"/>
                  </a:xfrm>
                  <a:custGeom>
                    <a:avLst/>
                    <a:gdLst>
                      <a:gd name="connsiteX0" fmla="*/ 58467 w 117869"/>
                      <a:gd name="connsiteY0" fmla="*/ 0 h 117004"/>
                      <a:gd name="connsiteX1" fmla="*/ 117869 w 117869"/>
                      <a:gd name="connsiteY1" fmla="*/ 104571 h 117004"/>
                      <a:gd name="connsiteX2" fmla="*/ 116443 w 117869"/>
                      <a:gd name="connsiteY2" fmla="*/ 117004 h 117004"/>
                      <a:gd name="connsiteX3" fmla="*/ 32124 w 117869"/>
                      <a:gd name="connsiteY3" fmla="*/ 117004 h 117004"/>
                      <a:gd name="connsiteX4" fmla="*/ 3641 w 117869"/>
                      <a:gd name="connsiteY4" fmla="*/ 105206 h 117004"/>
                      <a:gd name="connsiteX5" fmla="*/ 0 w 117869"/>
                      <a:gd name="connsiteY5" fmla="*/ 96417 h 117004"/>
                      <a:gd name="connsiteX6" fmla="*/ 3733 w 117869"/>
                      <a:gd name="connsiteY6" fmla="*/ 63867 h 117004"/>
                      <a:gd name="connsiteX7" fmla="*/ 58467 w 117869"/>
                      <a:gd name="connsiteY7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869" h="117004">
                        <a:moveTo>
                          <a:pt x="58467" y="0"/>
                        </a:moveTo>
                        <a:cubicBezTo>
                          <a:pt x="91274" y="0"/>
                          <a:pt x="117869" y="46818"/>
                          <a:pt x="117869" y="104571"/>
                        </a:cubicBezTo>
                        <a:lnTo>
                          <a:pt x="116443" y="117004"/>
                        </a:lnTo>
                        <a:lnTo>
                          <a:pt x="32124" y="117004"/>
                        </a:lnTo>
                        <a:cubicBezTo>
                          <a:pt x="21000" y="117004"/>
                          <a:pt x="10930" y="112496"/>
                          <a:pt x="3641" y="105206"/>
                        </a:cubicBezTo>
                        <a:lnTo>
                          <a:pt x="0" y="96417"/>
                        </a:lnTo>
                        <a:lnTo>
                          <a:pt x="3733" y="63867"/>
                        </a:lnTo>
                        <a:cubicBezTo>
                          <a:pt x="12751" y="26335"/>
                          <a:pt x="33862" y="0"/>
                          <a:pt x="58467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2" name="Freeform: Shape 121">
                    <a:extLst>
                      <a:ext uri="{FF2B5EF4-FFF2-40B4-BE49-F238E27FC236}">
                        <a16:creationId xmlns:a16="http://schemas.microsoft.com/office/drawing/2014/main" id="{991E555D-527B-997B-605C-7A5BD8E1DEFF}"/>
                      </a:ext>
                    </a:extLst>
                  </p:cNvPr>
                  <p:cNvSpPr/>
                  <p:nvPr/>
                </p:nvSpPr>
                <p:spPr>
                  <a:xfrm>
                    <a:off x="7734020" y="5399612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3" name="Freeform: Shape 122">
                    <a:extLst>
                      <a:ext uri="{FF2B5EF4-FFF2-40B4-BE49-F238E27FC236}">
                        <a16:creationId xmlns:a16="http://schemas.microsoft.com/office/drawing/2014/main" id="{060AD77B-0293-C3E7-0284-8A354FF30104}"/>
                      </a:ext>
                    </a:extLst>
                  </p:cNvPr>
                  <p:cNvSpPr/>
                  <p:nvPr/>
                </p:nvSpPr>
                <p:spPr>
                  <a:xfrm>
                    <a:off x="7860045" y="5399611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1F25AE90-F1B3-9E4E-CC73-D3029D9158BB}"/>
                  </a:ext>
                </a:extLst>
              </p:cNvPr>
              <p:cNvGrpSpPr/>
              <p:nvPr/>
            </p:nvGrpSpPr>
            <p:grpSpPr>
              <a:xfrm>
                <a:off x="6467470" y="2384585"/>
                <a:ext cx="3486045" cy="3277963"/>
                <a:chOff x="6467470" y="2384585"/>
                <a:chExt cx="3486045" cy="3277963"/>
              </a:xfrm>
            </p:grpSpPr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813368BA-4B7B-A05C-9507-2267E813CE0A}"/>
                    </a:ext>
                  </a:extLst>
                </p:cNvPr>
                <p:cNvSpPr/>
                <p:nvPr/>
              </p:nvSpPr>
              <p:spPr>
                <a:xfrm flipH="1">
                  <a:off x="7999338" y="2384585"/>
                  <a:ext cx="1954177" cy="2446723"/>
                </a:xfrm>
                <a:prstGeom prst="ellipse">
                  <a:avLst/>
                </a:prstGeom>
                <a:solidFill>
                  <a:srgbClr val="AF8B9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1EF512DE-09EE-9CEE-CE9C-702227125408}"/>
                    </a:ext>
                  </a:extLst>
                </p:cNvPr>
                <p:cNvSpPr/>
                <p:nvPr/>
              </p:nvSpPr>
              <p:spPr>
                <a:xfrm flipH="1">
                  <a:off x="6467470" y="2403438"/>
                  <a:ext cx="1954177" cy="2446723"/>
                </a:xfrm>
                <a:prstGeom prst="ellipse">
                  <a:avLst/>
                </a:prstGeom>
                <a:solidFill>
                  <a:srgbClr val="AF8B9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88DA3598-4A56-3C9A-D331-69B2E49C425D}"/>
                    </a:ext>
                  </a:extLst>
                </p:cNvPr>
                <p:cNvSpPr/>
                <p:nvPr/>
              </p:nvSpPr>
              <p:spPr>
                <a:xfrm flipH="1">
                  <a:off x="7279676" y="2633086"/>
                  <a:ext cx="1954177" cy="2446723"/>
                </a:xfrm>
                <a:prstGeom prst="ellipse">
                  <a:avLst/>
                </a:prstGeom>
                <a:solidFill>
                  <a:srgbClr val="AF8B9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842907F5-F57F-2E15-14CD-4C61884B0D68}"/>
                    </a:ext>
                  </a:extLst>
                </p:cNvPr>
                <p:cNvSpPr/>
                <p:nvPr/>
              </p:nvSpPr>
              <p:spPr>
                <a:xfrm flipH="1">
                  <a:off x="7518224" y="3412145"/>
                  <a:ext cx="535466" cy="430758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4B75B0A0-400B-7B9D-6B32-E5608C0A6ACD}"/>
                    </a:ext>
                  </a:extLst>
                </p:cNvPr>
                <p:cNvSpPr/>
                <p:nvPr/>
              </p:nvSpPr>
              <p:spPr>
                <a:xfrm flipH="1">
                  <a:off x="7666255" y="3495017"/>
                  <a:ext cx="379775" cy="305512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7C73749F-A5B9-40A0-56E1-C0BC81B28A16}"/>
                    </a:ext>
                  </a:extLst>
                </p:cNvPr>
                <p:cNvSpPr/>
                <p:nvPr/>
              </p:nvSpPr>
              <p:spPr>
                <a:xfrm flipH="1">
                  <a:off x="7743705" y="3575781"/>
                  <a:ext cx="223901" cy="180118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7D2917CD-EED8-C4F2-0666-47DE51E4A187}"/>
                    </a:ext>
                  </a:extLst>
                </p:cNvPr>
                <p:cNvSpPr/>
                <p:nvPr/>
              </p:nvSpPr>
              <p:spPr>
                <a:xfrm flipH="1">
                  <a:off x="8508203" y="3386594"/>
                  <a:ext cx="535466" cy="430758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1525F067-C4CD-3719-146C-10CD0ABDA3F5}"/>
                    </a:ext>
                  </a:extLst>
                </p:cNvPr>
                <p:cNvSpPr/>
                <p:nvPr/>
              </p:nvSpPr>
              <p:spPr>
                <a:xfrm flipH="1">
                  <a:off x="8527938" y="3481137"/>
                  <a:ext cx="379775" cy="305512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3A08ACFF-E0FD-73F7-5424-09FEB9051FF7}"/>
                    </a:ext>
                  </a:extLst>
                </p:cNvPr>
                <p:cNvSpPr/>
                <p:nvPr/>
              </p:nvSpPr>
              <p:spPr>
                <a:xfrm flipH="1">
                  <a:off x="8594582" y="3564083"/>
                  <a:ext cx="223901" cy="180118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Arc 105">
                  <a:extLst>
                    <a:ext uri="{FF2B5EF4-FFF2-40B4-BE49-F238E27FC236}">
                      <a16:creationId xmlns:a16="http://schemas.microsoft.com/office/drawing/2014/main" id="{78CC3440-DEC9-4EB1-3737-FF1A5D1723A9}"/>
                    </a:ext>
                  </a:extLst>
                </p:cNvPr>
                <p:cNvSpPr/>
                <p:nvPr/>
              </p:nvSpPr>
              <p:spPr>
                <a:xfrm rot="14181203" flipH="1">
                  <a:off x="7721234" y="2723600"/>
                  <a:ext cx="1347317" cy="1760341"/>
                </a:xfrm>
                <a:prstGeom prst="arc">
                  <a:avLst>
                    <a:gd name="adj1" fmla="val 16200000"/>
                    <a:gd name="adj2" fmla="val 18371650"/>
                  </a:avLst>
                </a:prstGeom>
                <a:noFill/>
                <a:ln w="28575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Arc 106">
                  <a:extLst>
                    <a:ext uri="{FF2B5EF4-FFF2-40B4-BE49-F238E27FC236}">
                      <a16:creationId xmlns:a16="http://schemas.microsoft.com/office/drawing/2014/main" id="{46E3284D-4758-CB69-1344-898F5F721394}"/>
                    </a:ext>
                  </a:extLst>
                </p:cNvPr>
                <p:cNvSpPr/>
                <p:nvPr/>
              </p:nvSpPr>
              <p:spPr>
                <a:xfrm rot="11645295" flipH="1">
                  <a:off x="8075026" y="2585219"/>
                  <a:ext cx="1347317" cy="1760341"/>
                </a:xfrm>
                <a:prstGeom prst="arc">
                  <a:avLst>
                    <a:gd name="adj1" fmla="val 16200000"/>
                    <a:gd name="adj2" fmla="val 18371650"/>
                  </a:avLst>
                </a:prstGeom>
                <a:noFill/>
                <a:ln w="28575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Rectangle: Rounded Corners 9">
                  <a:extLst>
                    <a:ext uri="{FF2B5EF4-FFF2-40B4-BE49-F238E27FC236}">
                      <a16:creationId xmlns:a16="http://schemas.microsoft.com/office/drawing/2014/main" id="{75DBECE7-A841-8C17-A272-5E50BAEA8C50}"/>
                    </a:ext>
                  </a:extLst>
                </p:cNvPr>
                <p:cNvSpPr/>
                <p:nvPr/>
              </p:nvSpPr>
              <p:spPr>
                <a:xfrm flipH="1">
                  <a:off x="8060406" y="3979426"/>
                  <a:ext cx="784709" cy="1683122"/>
                </a:xfrm>
                <a:custGeom>
                  <a:avLst/>
                  <a:gdLst>
                    <a:gd name="connsiteX0" fmla="*/ 0 w 508084"/>
                    <a:gd name="connsiteY0" fmla="*/ 84682 h 1790114"/>
                    <a:gd name="connsiteX1" fmla="*/ 84682 w 508084"/>
                    <a:gd name="connsiteY1" fmla="*/ 0 h 1790114"/>
                    <a:gd name="connsiteX2" fmla="*/ 423402 w 508084"/>
                    <a:gd name="connsiteY2" fmla="*/ 0 h 1790114"/>
                    <a:gd name="connsiteX3" fmla="*/ 508084 w 508084"/>
                    <a:gd name="connsiteY3" fmla="*/ 84682 h 1790114"/>
                    <a:gd name="connsiteX4" fmla="*/ 508084 w 508084"/>
                    <a:gd name="connsiteY4" fmla="*/ 1705432 h 1790114"/>
                    <a:gd name="connsiteX5" fmla="*/ 423402 w 508084"/>
                    <a:gd name="connsiteY5" fmla="*/ 1790114 h 1790114"/>
                    <a:gd name="connsiteX6" fmla="*/ 84682 w 508084"/>
                    <a:gd name="connsiteY6" fmla="*/ 1790114 h 1790114"/>
                    <a:gd name="connsiteX7" fmla="*/ 0 w 508084"/>
                    <a:gd name="connsiteY7" fmla="*/ 1705432 h 1790114"/>
                    <a:gd name="connsiteX8" fmla="*/ 0 w 508084"/>
                    <a:gd name="connsiteY8" fmla="*/ 84682 h 1790114"/>
                    <a:gd name="connsiteX0" fmla="*/ 272078 w 780162"/>
                    <a:gd name="connsiteY0" fmla="*/ 84682 h 1790114"/>
                    <a:gd name="connsiteX1" fmla="*/ 356760 w 780162"/>
                    <a:gd name="connsiteY1" fmla="*/ 0 h 1790114"/>
                    <a:gd name="connsiteX2" fmla="*/ 695480 w 780162"/>
                    <a:gd name="connsiteY2" fmla="*/ 0 h 1790114"/>
                    <a:gd name="connsiteX3" fmla="*/ 780162 w 780162"/>
                    <a:gd name="connsiteY3" fmla="*/ 84682 h 1790114"/>
                    <a:gd name="connsiteX4" fmla="*/ 780162 w 780162"/>
                    <a:gd name="connsiteY4" fmla="*/ 1705432 h 1790114"/>
                    <a:gd name="connsiteX5" fmla="*/ 695480 w 780162"/>
                    <a:gd name="connsiteY5" fmla="*/ 1790114 h 1790114"/>
                    <a:gd name="connsiteX6" fmla="*/ 356760 w 780162"/>
                    <a:gd name="connsiteY6" fmla="*/ 1790114 h 1790114"/>
                    <a:gd name="connsiteX7" fmla="*/ 0 w 780162"/>
                    <a:gd name="connsiteY7" fmla="*/ 1500633 h 1790114"/>
                    <a:gd name="connsiteX8" fmla="*/ 272078 w 780162"/>
                    <a:gd name="connsiteY8" fmla="*/ 84682 h 1790114"/>
                    <a:gd name="connsiteX0" fmla="*/ 632224 w 1140308"/>
                    <a:gd name="connsiteY0" fmla="*/ 84682 h 1790114"/>
                    <a:gd name="connsiteX1" fmla="*/ 716906 w 1140308"/>
                    <a:gd name="connsiteY1" fmla="*/ 0 h 1790114"/>
                    <a:gd name="connsiteX2" fmla="*/ 1055626 w 1140308"/>
                    <a:gd name="connsiteY2" fmla="*/ 0 h 1790114"/>
                    <a:gd name="connsiteX3" fmla="*/ 1140308 w 1140308"/>
                    <a:gd name="connsiteY3" fmla="*/ 84682 h 1790114"/>
                    <a:gd name="connsiteX4" fmla="*/ 1140308 w 1140308"/>
                    <a:gd name="connsiteY4" fmla="*/ 1705432 h 1790114"/>
                    <a:gd name="connsiteX5" fmla="*/ 1055626 w 1140308"/>
                    <a:gd name="connsiteY5" fmla="*/ 1790114 h 1790114"/>
                    <a:gd name="connsiteX6" fmla="*/ 3775 w 1140308"/>
                    <a:gd name="connsiteY6" fmla="*/ 1235869 h 1790114"/>
                    <a:gd name="connsiteX7" fmla="*/ 360146 w 1140308"/>
                    <a:gd name="connsiteY7" fmla="*/ 1500633 h 1790114"/>
                    <a:gd name="connsiteX8" fmla="*/ 632224 w 1140308"/>
                    <a:gd name="connsiteY8" fmla="*/ 84682 h 1790114"/>
                    <a:gd name="connsiteX0" fmla="*/ 632224 w 1140308"/>
                    <a:gd name="connsiteY0" fmla="*/ 84682 h 1720257"/>
                    <a:gd name="connsiteX1" fmla="*/ 716906 w 1140308"/>
                    <a:gd name="connsiteY1" fmla="*/ 0 h 1720257"/>
                    <a:gd name="connsiteX2" fmla="*/ 1055626 w 1140308"/>
                    <a:gd name="connsiteY2" fmla="*/ 0 h 1720257"/>
                    <a:gd name="connsiteX3" fmla="*/ 1140308 w 1140308"/>
                    <a:gd name="connsiteY3" fmla="*/ 84682 h 1720257"/>
                    <a:gd name="connsiteX4" fmla="*/ 1140308 w 1140308"/>
                    <a:gd name="connsiteY4" fmla="*/ 1705432 h 1720257"/>
                    <a:gd name="connsiteX5" fmla="*/ 559427 w 1140308"/>
                    <a:gd name="connsiteY5" fmla="*/ 1673373 h 1720257"/>
                    <a:gd name="connsiteX6" fmla="*/ 3775 w 1140308"/>
                    <a:gd name="connsiteY6" fmla="*/ 1235869 h 1720257"/>
                    <a:gd name="connsiteX7" fmla="*/ 360146 w 1140308"/>
                    <a:gd name="connsiteY7" fmla="*/ 1500633 h 1720257"/>
                    <a:gd name="connsiteX8" fmla="*/ 632224 w 1140308"/>
                    <a:gd name="connsiteY8" fmla="*/ 84682 h 1720257"/>
                    <a:gd name="connsiteX0" fmla="*/ 632224 w 1140308"/>
                    <a:gd name="connsiteY0" fmla="*/ 84682 h 1673373"/>
                    <a:gd name="connsiteX1" fmla="*/ 716906 w 1140308"/>
                    <a:gd name="connsiteY1" fmla="*/ 0 h 1673373"/>
                    <a:gd name="connsiteX2" fmla="*/ 1055626 w 1140308"/>
                    <a:gd name="connsiteY2" fmla="*/ 0 h 1673373"/>
                    <a:gd name="connsiteX3" fmla="*/ 1140308 w 1140308"/>
                    <a:gd name="connsiteY3" fmla="*/ 84682 h 1673373"/>
                    <a:gd name="connsiteX4" fmla="*/ 684922 w 1140308"/>
                    <a:gd name="connsiteY4" fmla="*/ 1577953 h 1673373"/>
                    <a:gd name="connsiteX5" fmla="*/ 559427 w 1140308"/>
                    <a:gd name="connsiteY5" fmla="*/ 1673373 h 1673373"/>
                    <a:gd name="connsiteX6" fmla="*/ 3775 w 1140308"/>
                    <a:gd name="connsiteY6" fmla="*/ 1235869 h 1673373"/>
                    <a:gd name="connsiteX7" fmla="*/ 360146 w 1140308"/>
                    <a:gd name="connsiteY7" fmla="*/ 1500633 h 1673373"/>
                    <a:gd name="connsiteX8" fmla="*/ 632224 w 1140308"/>
                    <a:gd name="connsiteY8" fmla="*/ 84682 h 1673373"/>
                    <a:gd name="connsiteX0" fmla="*/ 632224 w 1140308"/>
                    <a:gd name="connsiteY0" fmla="*/ 84682 h 1673373"/>
                    <a:gd name="connsiteX1" fmla="*/ 716906 w 1140308"/>
                    <a:gd name="connsiteY1" fmla="*/ 0 h 1673373"/>
                    <a:gd name="connsiteX2" fmla="*/ 1055626 w 1140308"/>
                    <a:gd name="connsiteY2" fmla="*/ 0 h 1673373"/>
                    <a:gd name="connsiteX3" fmla="*/ 1140308 w 1140308"/>
                    <a:gd name="connsiteY3" fmla="*/ 84682 h 1673373"/>
                    <a:gd name="connsiteX4" fmla="*/ 684922 w 1140308"/>
                    <a:gd name="connsiteY4" fmla="*/ 1577953 h 1673373"/>
                    <a:gd name="connsiteX5" fmla="*/ 559427 w 1140308"/>
                    <a:gd name="connsiteY5" fmla="*/ 1673373 h 1673373"/>
                    <a:gd name="connsiteX6" fmla="*/ 3775 w 1140308"/>
                    <a:gd name="connsiteY6" fmla="*/ 1235869 h 1673373"/>
                    <a:gd name="connsiteX7" fmla="*/ 360146 w 1140308"/>
                    <a:gd name="connsiteY7" fmla="*/ 1500633 h 1673373"/>
                    <a:gd name="connsiteX8" fmla="*/ 632224 w 1140308"/>
                    <a:gd name="connsiteY8" fmla="*/ 84682 h 1673373"/>
                    <a:gd name="connsiteX0" fmla="*/ 632224 w 1140308"/>
                    <a:gd name="connsiteY0" fmla="*/ 84682 h 1673373"/>
                    <a:gd name="connsiteX1" fmla="*/ 716906 w 1140308"/>
                    <a:gd name="connsiteY1" fmla="*/ 0 h 1673373"/>
                    <a:gd name="connsiteX2" fmla="*/ 1055626 w 1140308"/>
                    <a:gd name="connsiteY2" fmla="*/ 0 h 1673373"/>
                    <a:gd name="connsiteX3" fmla="*/ 1140308 w 1140308"/>
                    <a:gd name="connsiteY3" fmla="*/ 84682 h 1673373"/>
                    <a:gd name="connsiteX4" fmla="*/ 684922 w 1140308"/>
                    <a:gd name="connsiteY4" fmla="*/ 1577953 h 1673373"/>
                    <a:gd name="connsiteX5" fmla="*/ 559427 w 1140308"/>
                    <a:gd name="connsiteY5" fmla="*/ 1673373 h 1673373"/>
                    <a:gd name="connsiteX6" fmla="*/ 3775 w 1140308"/>
                    <a:gd name="connsiteY6" fmla="*/ 1235869 h 1673373"/>
                    <a:gd name="connsiteX7" fmla="*/ 360146 w 1140308"/>
                    <a:gd name="connsiteY7" fmla="*/ 1500633 h 1673373"/>
                    <a:gd name="connsiteX8" fmla="*/ 632224 w 1140308"/>
                    <a:gd name="connsiteY8" fmla="*/ 84682 h 1673373"/>
                    <a:gd name="connsiteX0" fmla="*/ 632224 w 1140308"/>
                    <a:gd name="connsiteY0" fmla="*/ 84682 h 1673373"/>
                    <a:gd name="connsiteX1" fmla="*/ 716906 w 1140308"/>
                    <a:gd name="connsiteY1" fmla="*/ 0 h 1673373"/>
                    <a:gd name="connsiteX2" fmla="*/ 1055626 w 1140308"/>
                    <a:gd name="connsiteY2" fmla="*/ 0 h 1673373"/>
                    <a:gd name="connsiteX3" fmla="*/ 1140308 w 1140308"/>
                    <a:gd name="connsiteY3" fmla="*/ 84682 h 1673373"/>
                    <a:gd name="connsiteX4" fmla="*/ 684922 w 1140308"/>
                    <a:gd name="connsiteY4" fmla="*/ 1577953 h 1673373"/>
                    <a:gd name="connsiteX5" fmla="*/ 559427 w 1140308"/>
                    <a:gd name="connsiteY5" fmla="*/ 1673373 h 1673373"/>
                    <a:gd name="connsiteX6" fmla="*/ 3775 w 1140308"/>
                    <a:gd name="connsiteY6" fmla="*/ 1235869 h 1673373"/>
                    <a:gd name="connsiteX7" fmla="*/ 360146 w 1140308"/>
                    <a:gd name="connsiteY7" fmla="*/ 1500633 h 1673373"/>
                    <a:gd name="connsiteX8" fmla="*/ 632224 w 1140308"/>
                    <a:gd name="connsiteY8" fmla="*/ 84682 h 1673373"/>
                    <a:gd name="connsiteX0" fmla="*/ 632224 w 1140308"/>
                    <a:gd name="connsiteY0" fmla="*/ 84682 h 1673373"/>
                    <a:gd name="connsiteX1" fmla="*/ 716906 w 1140308"/>
                    <a:gd name="connsiteY1" fmla="*/ 0 h 1673373"/>
                    <a:gd name="connsiteX2" fmla="*/ 1055626 w 1140308"/>
                    <a:gd name="connsiteY2" fmla="*/ 0 h 1673373"/>
                    <a:gd name="connsiteX3" fmla="*/ 1140308 w 1140308"/>
                    <a:gd name="connsiteY3" fmla="*/ 84682 h 1673373"/>
                    <a:gd name="connsiteX4" fmla="*/ 684922 w 1140308"/>
                    <a:gd name="connsiteY4" fmla="*/ 1577953 h 1673373"/>
                    <a:gd name="connsiteX5" fmla="*/ 559427 w 1140308"/>
                    <a:gd name="connsiteY5" fmla="*/ 1673373 h 1673373"/>
                    <a:gd name="connsiteX6" fmla="*/ 3775 w 1140308"/>
                    <a:gd name="connsiteY6" fmla="*/ 1235869 h 1673373"/>
                    <a:gd name="connsiteX7" fmla="*/ 360146 w 1140308"/>
                    <a:gd name="connsiteY7" fmla="*/ 1500633 h 1673373"/>
                    <a:gd name="connsiteX8" fmla="*/ 632224 w 1140308"/>
                    <a:gd name="connsiteY8" fmla="*/ 84682 h 1673373"/>
                    <a:gd name="connsiteX0" fmla="*/ 272078 w 780162"/>
                    <a:gd name="connsiteY0" fmla="*/ 84682 h 1673373"/>
                    <a:gd name="connsiteX1" fmla="*/ 356760 w 780162"/>
                    <a:gd name="connsiteY1" fmla="*/ 0 h 1673373"/>
                    <a:gd name="connsiteX2" fmla="*/ 695480 w 780162"/>
                    <a:gd name="connsiteY2" fmla="*/ 0 h 1673373"/>
                    <a:gd name="connsiteX3" fmla="*/ 780162 w 780162"/>
                    <a:gd name="connsiteY3" fmla="*/ 84682 h 1673373"/>
                    <a:gd name="connsiteX4" fmla="*/ 324776 w 780162"/>
                    <a:gd name="connsiteY4" fmla="*/ 1577953 h 1673373"/>
                    <a:gd name="connsiteX5" fmla="*/ 199281 w 780162"/>
                    <a:gd name="connsiteY5" fmla="*/ 1673373 h 1673373"/>
                    <a:gd name="connsiteX6" fmla="*/ 0 w 780162"/>
                    <a:gd name="connsiteY6" fmla="*/ 1500633 h 1673373"/>
                    <a:gd name="connsiteX7" fmla="*/ 272078 w 780162"/>
                    <a:gd name="connsiteY7" fmla="*/ 84682 h 16733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162" h="1673373">
                      <a:moveTo>
                        <a:pt x="272078" y="84682"/>
                      </a:moveTo>
                      <a:cubicBezTo>
                        <a:pt x="272078" y="37913"/>
                        <a:pt x="309991" y="0"/>
                        <a:pt x="356760" y="0"/>
                      </a:cubicBezTo>
                      <a:lnTo>
                        <a:pt x="695480" y="0"/>
                      </a:lnTo>
                      <a:cubicBezTo>
                        <a:pt x="742249" y="0"/>
                        <a:pt x="780162" y="37913"/>
                        <a:pt x="780162" y="84682"/>
                      </a:cubicBezTo>
                      <a:cubicBezTo>
                        <a:pt x="708539" y="997739"/>
                        <a:pt x="645529" y="1501230"/>
                        <a:pt x="324776" y="1577953"/>
                      </a:cubicBezTo>
                      <a:cubicBezTo>
                        <a:pt x="324776" y="1624722"/>
                        <a:pt x="246050" y="1673373"/>
                        <a:pt x="199281" y="1673373"/>
                      </a:cubicBezTo>
                      <a:lnTo>
                        <a:pt x="0" y="1500633"/>
                      </a:lnTo>
                      <a:cubicBezTo>
                        <a:pt x="698830" y="1183823"/>
                        <a:pt x="272078" y="624932"/>
                        <a:pt x="272078" y="84682"/>
                      </a:cubicBezTo>
                      <a:close/>
                    </a:path>
                  </a:pathLst>
                </a:custGeom>
                <a:solidFill>
                  <a:srgbClr val="AF8B9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243944EE-F52B-2867-94E5-F7A0C851CAF9}"/>
                    </a:ext>
                  </a:extLst>
                </p:cNvPr>
                <p:cNvSpPr/>
                <p:nvPr/>
              </p:nvSpPr>
              <p:spPr>
                <a:xfrm flipH="1">
                  <a:off x="7967606" y="3856433"/>
                  <a:ext cx="711964" cy="496015"/>
                </a:xfrm>
                <a:prstGeom prst="ellipse">
                  <a:avLst/>
                </a:prstGeom>
                <a:solidFill>
                  <a:srgbClr val="AF8B91"/>
                </a:solidFill>
                <a:ln w="12700" cap="flat" cmpd="sng" algn="ctr">
                  <a:solidFill>
                    <a:srgbClr val="AF8B9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pic>
        <p:nvPicPr>
          <p:cNvPr id="136" name="ttsMP3.com_VoiceText_2025-1-21_0-27-52">
            <a:hlinkClick r:id="" action="ppaction://media"/>
            <a:extLst>
              <a:ext uri="{FF2B5EF4-FFF2-40B4-BE49-F238E27FC236}">
                <a16:creationId xmlns:a16="http://schemas.microsoft.com/office/drawing/2014/main" id="{22E191DA-5F50-4524-004C-0DC266052A6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6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512" fill="hold"/>
                                        <p:tgtEl>
                                          <p:spTgt spid="1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8C9762D-AC5D-8575-4281-AEA6672D3D77}"/>
              </a:ext>
            </a:extLst>
          </p:cNvPr>
          <p:cNvSpPr txBox="1"/>
          <p:nvPr/>
        </p:nvSpPr>
        <p:spPr>
          <a:xfrm>
            <a:off x="820300" y="477918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0" b="0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rgbClr val="B12C05"/>
                </a:solidFill>
                <a:effectLst/>
                <a:uLnTx/>
                <a:uFillTx/>
                <a:latin typeface="Arial Black" panose="020B0A04020102020204" pitchFamily="34" charset="0"/>
              </a:rPr>
              <a:t>L </a:t>
            </a:r>
            <a:r>
              <a:rPr kumimoji="0" lang="en-US" sz="28000" b="0" i="0" u="none" strike="noStrike" kern="0" cap="none" spc="0" normalizeH="0" baseline="0" noProof="0" dirty="0" err="1">
                <a:ln>
                  <a:solidFill>
                    <a:prstClr val="black"/>
                  </a:solidFill>
                </a:ln>
                <a:solidFill>
                  <a:srgbClr val="B12C05"/>
                </a:solidFill>
                <a:effectLst/>
                <a:uLnTx/>
                <a:uFillTx/>
                <a:latin typeface="Arial Black" panose="020B0A04020102020204" pitchFamily="34" charset="0"/>
              </a:rPr>
              <a:t>l</a:t>
            </a:r>
            <a:endParaRPr kumimoji="0" lang="en-US" sz="28000" b="0" i="0" u="none" strike="noStrike" kern="0" cap="none" spc="0" normalizeH="0" baseline="0" noProof="0" dirty="0">
              <a:ln>
                <a:solidFill>
                  <a:prstClr val="black"/>
                </a:solidFill>
              </a:ln>
              <a:solidFill>
                <a:srgbClr val="B12C05"/>
              </a:solidFill>
              <a:effectLst/>
              <a:uLnTx/>
              <a:uFillTx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BA88949-19D8-A2E9-B9DA-6895FC82632F}"/>
              </a:ext>
            </a:extLst>
          </p:cNvPr>
          <p:cNvGrpSpPr/>
          <p:nvPr/>
        </p:nvGrpSpPr>
        <p:grpSpPr>
          <a:xfrm>
            <a:off x="2631046" y="4765329"/>
            <a:ext cx="3515733" cy="4840914"/>
            <a:chOff x="2837324" y="-85736"/>
            <a:chExt cx="4095455" cy="5639150"/>
          </a:xfrm>
        </p:grpSpPr>
        <p:sp>
          <p:nvSpPr>
            <p:cNvPr id="17" name="Rectangle: Rounded Corners 36">
              <a:extLst>
                <a:ext uri="{FF2B5EF4-FFF2-40B4-BE49-F238E27FC236}">
                  <a16:creationId xmlns:a16="http://schemas.microsoft.com/office/drawing/2014/main" id="{968B75E0-6B4C-D0E3-C1A2-638348AC8CA2}"/>
                </a:ext>
              </a:extLst>
            </p:cNvPr>
            <p:cNvSpPr/>
            <p:nvPr/>
          </p:nvSpPr>
          <p:spPr>
            <a:xfrm>
              <a:off x="5631616" y="3973143"/>
              <a:ext cx="944982" cy="1580271"/>
            </a:xfrm>
            <a:custGeom>
              <a:avLst/>
              <a:gdLst>
                <a:gd name="connsiteX0" fmla="*/ 0 w 440858"/>
                <a:gd name="connsiteY0" fmla="*/ 73478 h 750754"/>
                <a:gd name="connsiteX1" fmla="*/ 73478 w 440858"/>
                <a:gd name="connsiteY1" fmla="*/ 0 h 750754"/>
                <a:gd name="connsiteX2" fmla="*/ 367380 w 440858"/>
                <a:gd name="connsiteY2" fmla="*/ 0 h 750754"/>
                <a:gd name="connsiteX3" fmla="*/ 440858 w 440858"/>
                <a:gd name="connsiteY3" fmla="*/ 73478 h 750754"/>
                <a:gd name="connsiteX4" fmla="*/ 440858 w 440858"/>
                <a:gd name="connsiteY4" fmla="*/ 677276 h 750754"/>
                <a:gd name="connsiteX5" fmla="*/ 367380 w 440858"/>
                <a:gd name="connsiteY5" fmla="*/ 750754 h 750754"/>
                <a:gd name="connsiteX6" fmla="*/ 73478 w 440858"/>
                <a:gd name="connsiteY6" fmla="*/ 750754 h 750754"/>
                <a:gd name="connsiteX7" fmla="*/ 0 w 440858"/>
                <a:gd name="connsiteY7" fmla="*/ 677276 h 750754"/>
                <a:gd name="connsiteX8" fmla="*/ 0 w 440858"/>
                <a:gd name="connsiteY8" fmla="*/ 73478 h 750754"/>
                <a:gd name="connsiteX0" fmla="*/ 280987 w 721845"/>
                <a:gd name="connsiteY0" fmla="*/ 73478 h 1005008"/>
                <a:gd name="connsiteX1" fmla="*/ 354465 w 721845"/>
                <a:gd name="connsiteY1" fmla="*/ 0 h 1005008"/>
                <a:gd name="connsiteX2" fmla="*/ 648367 w 721845"/>
                <a:gd name="connsiteY2" fmla="*/ 0 h 1005008"/>
                <a:gd name="connsiteX3" fmla="*/ 721845 w 721845"/>
                <a:gd name="connsiteY3" fmla="*/ 73478 h 1005008"/>
                <a:gd name="connsiteX4" fmla="*/ 721845 w 721845"/>
                <a:gd name="connsiteY4" fmla="*/ 677276 h 1005008"/>
                <a:gd name="connsiteX5" fmla="*/ 648367 w 721845"/>
                <a:gd name="connsiteY5" fmla="*/ 750754 h 1005008"/>
                <a:gd name="connsiteX6" fmla="*/ 354465 w 721845"/>
                <a:gd name="connsiteY6" fmla="*/ 750754 h 1005008"/>
                <a:gd name="connsiteX7" fmla="*/ 0 w 721845"/>
                <a:gd name="connsiteY7" fmla="*/ 1001126 h 1005008"/>
                <a:gd name="connsiteX8" fmla="*/ 280987 w 721845"/>
                <a:gd name="connsiteY8" fmla="*/ 73478 h 1005008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359227 w 721845"/>
                <a:gd name="connsiteY6" fmla="*/ 1412742 h 1412742"/>
                <a:gd name="connsiteX7" fmla="*/ 0 w 721845"/>
                <a:gd name="connsiteY7" fmla="*/ 1001126 h 1412742"/>
                <a:gd name="connsiteX8" fmla="*/ 280987 w 721845"/>
                <a:gd name="connsiteY8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359227 w 721845"/>
                <a:gd name="connsiteY7" fmla="*/ 1412742 h 1412742"/>
                <a:gd name="connsiteX8" fmla="*/ 0 w 721845"/>
                <a:gd name="connsiteY8" fmla="*/ 1001126 h 1412742"/>
                <a:gd name="connsiteX9" fmla="*/ 280987 w 721845"/>
                <a:gd name="connsiteY9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464386 w 721845"/>
                <a:gd name="connsiteY7" fmla="*/ 1369879 h 1412742"/>
                <a:gd name="connsiteX8" fmla="*/ 359227 w 721845"/>
                <a:gd name="connsiteY8" fmla="*/ 1412742 h 1412742"/>
                <a:gd name="connsiteX9" fmla="*/ 0 w 721845"/>
                <a:gd name="connsiteY9" fmla="*/ 1001126 h 1412742"/>
                <a:gd name="connsiteX10" fmla="*/ 280987 w 721845"/>
                <a:gd name="connsiteY10" fmla="*/ 73478 h 1412742"/>
                <a:gd name="connsiteX0" fmla="*/ 280987 w 721845"/>
                <a:gd name="connsiteY0" fmla="*/ 73478 h 1415018"/>
                <a:gd name="connsiteX1" fmla="*/ 354465 w 721845"/>
                <a:gd name="connsiteY1" fmla="*/ 0 h 1415018"/>
                <a:gd name="connsiteX2" fmla="*/ 648367 w 721845"/>
                <a:gd name="connsiteY2" fmla="*/ 0 h 1415018"/>
                <a:gd name="connsiteX3" fmla="*/ 721845 w 721845"/>
                <a:gd name="connsiteY3" fmla="*/ 73478 h 1415018"/>
                <a:gd name="connsiteX4" fmla="*/ 721845 w 721845"/>
                <a:gd name="connsiteY4" fmla="*/ 677276 h 1415018"/>
                <a:gd name="connsiteX5" fmla="*/ 648367 w 721845"/>
                <a:gd name="connsiteY5" fmla="*/ 750754 h 1415018"/>
                <a:gd name="connsiteX6" fmla="*/ 678699 w 721845"/>
                <a:gd name="connsiteY6" fmla="*/ 1398454 h 1415018"/>
                <a:gd name="connsiteX7" fmla="*/ 464386 w 721845"/>
                <a:gd name="connsiteY7" fmla="*/ 1369879 h 1415018"/>
                <a:gd name="connsiteX8" fmla="*/ 359227 w 721845"/>
                <a:gd name="connsiteY8" fmla="*/ 1412742 h 1415018"/>
                <a:gd name="connsiteX9" fmla="*/ 0 w 721845"/>
                <a:gd name="connsiteY9" fmla="*/ 1001126 h 1415018"/>
                <a:gd name="connsiteX10" fmla="*/ 280987 w 721845"/>
                <a:gd name="connsiteY10" fmla="*/ 73478 h 1415018"/>
                <a:gd name="connsiteX0" fmla="*/ 280987 w 755304"/>
                <a:gd name="connsiteY0" fmla="*/ 73478 h 1415018"/>
                <a:gd name="connsiteX1" fmla="*/ 354465 w 755304"/>
                <a:gd name="connsiteY1" fmla="*/ 0 h 1415018"/>
                <a:gd name="connsiteX2" fmla="*/ 648367 w 755304"/>
                <a:gd name="connsiteY2" fmla="*/ 0 h 1415018"/>
                <a:gd name="connsiteX3" fmla="*/ 721845 w 755304"/>
                <a:gd name="connsiteY3" fmla="*/ 73478 h 1415018"/>
                <a:gd name="connsiteX4" fmla="*/ 721845 w 755304"/>
                <a:gd name="connsiteY4" fmla="*/ 677276 h 1415018"/>
                <a:gd name="connsiteX5" fmla="*/ 648367 w 755304"/>
                <a:gd name="connsiteY5" fmla="*/ 750754 h 1415018"/>
                <a:gd name="connsiteX6" fmla="*/ 754899 w 755304"/>
                <a:gd name="connsiteY6" fmla="*/ 1260341 h 1415018"/>
                <a:gd name="connsiteX7" fmla="*/ 678699 w 755304"/>
                <a:gd name="connsiteY7" fmla="*/ 1398454 h 1415018"/>
                <a:gd name="connsiteX8" fmla="*/ 464386 w 755304"/>
                <a:gd name="connsiteY8" fmla="*/ 1369879 h 1415018"/>
                <a:gd name="connsiteX9" fmla="*/ 359227 w 755304"/>
                <a:gd name="connsiteY9" fmla="*/ 1412742 h 1415018"/>
                <a:gd name="connsiteX10" fmla="*/ 0 w 755304"/>
                <a:gd name="connsiteY10" fmla="*/ 1001126 h 1415018"/>
                <a:gd name="connsiteX11" fmla="*/ 280987 w 755304"/>
                <a:gd name="connsiteY11" fmla="*/ 73478 h 1415018"/>
                <a:gd name="connsiteX0" fmla="*/ 280987 w 937029"/>
                <a:gd name="connsiteY0" fmla="*/ 73478 h 1415018"/>
                <a:gd name="connsiteX1" fmla="*/ 354465 w 937029"/>
                <a:gd name="connsiteY1" fmla="*/ 0 h 1415018"/>
                <a:gd name="connsiteX2" fmla="*/ 648367 w 937029"/>
                <a:gd name="connsiteY2" fmla="*/ 0 h 1415018"/>
                <a:gd name="connsiteX3" fmla="*/ 721845 w 937029"/>
                <a:gd name="connsiteY3" fmla="*/ 73478 h 1415018"/>
                <a:gd name="connsiteX4" fmla="*/ 721845 w 937029"/>
                <a:gd name="connsiteY4" fmla="*/ 677276 h 1415018"/>
                <a:gd name="connsiteX5" fmla="*/ 648367 w 937029"/>
                <a:gd name="connsiteY5" fmla="*/ 750754 h 1415018"/>
                <a:gd name="connsiteX6" fmla="*/ 935873 w 937029"/>
                <a:gd name="connsiteY6" fmla="*/ 1231766 h 1415018"/>
                <a:gd name="connsiteX7" fmla="*/ 754899 w 937029"/>
                <a:gd name="connsiteY7" fmla="*/ 1260341 h 1415018"/>
                <a:gd name="connsiteX8" fmla="*/ 678699 w 937029"/>
                <a:gd name="connsiteY8" fmla="*/ 1398454 h 1415018"/>
                <a:gd name="connsiteX9" fmla="*/ 464386 w 937029"/>
                <a:gd name="connsiteY9" fmla="*/ 1369879 h 1415018"/>
                <a:gd name="connsiteX10" fmla="*/ 359227 w 937029"/>
                <a:gd name="connsiteY10" fmla="*/ 1412742 h 1415018"/>
                <a:gd name="connsiteX11" fmla="*/ 0 w 937029"/>
                <a:gd name="connsiteY11" fmla="*/ 1001126 h 1415018"/>
                <a:gd name="connsiteX12" fmla="*/ 280987 w 937029"/>
                <a:gd name="connsiteY12" fmla="*/ 73478 h 1415018"/>
                <a:gd name="connsiteX0" fmla="*/ 280987 w 936978"/>
                <a:gd name="connsiteY0" fmla="*/ 73478 h 1415018"/>
                <a:gd name="connsiteX1" fmla="*/ 354465 w 936978"/>
                <a:gd name="connsiteY1" fmla="*/ 0 h 1415018"/>
                <a:gd name="connsiteX2" fmla="*/ 648367 w 936978"/>
                <a:gd name="connsiteY2" fmla="*/ 0 h 1415018"/>
                <a:gd name="connsiteX3" fmla="*/ 721845 w 936978"/>
                <a:gd name="connsiteY3" fmla="*/ 73478 h 1415018"/>
                <a:gd name="connsiteX4" fmla="*/ 721845 w 936978"/>
                <a:gd name="connsiteY4" fmla="*/ 677276 h 1415018"/>
                <a:gd name="connsiteX5" fmla="*/ 648367 w 936978"/>
                <a:gd name="connsiteY5" fmla="*/ 750754 h 1415018"/>
                <a:gd name="connsiteX6" fmla="*/ 935873 w 936978"/>
                <a:gd name="connsiteY6" fmla="*/ 1231766 h 1415018"/>
                <a:gd name="connsiteX7" fmla="*/ 745374 w 936978"/>
                <a:gd name="connsiteY7" fmla="*/ 1288916 h 1415018"/>
                <a:gd name="connsiteX8" fmla="*/ 678699 w 936978"/>
                <a:gd name="connsiteY8" fmla="*/ 1398454 h 1415018"/>
                <a:gd name="connsiteX9" fmla="*/ 464386 w 936978"/>
                <a:gd name="connsiteY9" fmla="*/ 1369879 h 1415018"/>
                <a:gd name="connsiteX10" fmla="*/ 359227 w 936978"/>
                <a:gd name="connsiteY10" fmla="*/ 1412742 h 1415018"/>
                <a:gd name="connsiteX11" fmla="*/ 0 w 936978"/>
                <a:gd name="connsiteY11" fmla="*/ 1001126 h 1415018"/>
                <a:gd name="connsiteX12" fmla="*/ 280987 w 936978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39354"/>
                <a:gd name="connsiteY0" fmla="*/ 73478 h 1415018"/>
                <a:gd name="connsiteX1" fmla="*/ 354465 w 939354"/>
                <a:gd name="connsiteY1" fmla="*/ 0 h 1415018"/>
                <a:gd name="connsiteX2" fmla="*/ 648367 w 939354"/>
                <a:gd name="connsiteY2" fmla="*/ 0 h 1415018"/>
                <a:gd name="connsiteX3" fmla="*/ 721845 w 939354"/>
                <a:gd name="connsiteY3" fmla="*/ 73478 h 1415018"/>
                <a:gd name="connsiteX4" fmla="*/ 721845 w 939354"/>
                <a:gd name="connsiteY4" fmla="*/ 677276 h 1415018"/>
                <a:gd name="connsiteX5" fmla="*/ 405480 w 939354"/>
                <a:gd name="connsiteY5" fmla="*/ 869816 h 1415018"/>
                <a:gd name="connsiteX6" fmla="*/ 935873 w 939354"/>
                <a:gd name="connsiteY6" fmla="*/ 1231766 h 1415018"/>
                <a:gd name="connsiteX7" fmla="*/ 745374 w 939354"/>
                <a:gd name="connsiteY7" fmla="*/ 1288916 h 1415018"/>
                <a:gd name="connsiteX8" fmla="*/ 678699 w 939354"/>
                <a:gd name="connsiteY8" fmla="*/ 1398454 h 1415018"/>
                <a:gd name="connsiteX9" fmla="*/ 464386 w 939354"/>
                <a:gd name="connsiteY9" fmla="*/ 1369879 h 1415018"/>
                <a:gd name="connsiteX10" fmla="*/ 359227 w 939354"/>
                <a:gd name="connsiteY10" fmla="*/ 1412742 h 1415018"/>
                <a:gd name="connsiteX11" fmla="*/ 0 w 939354"/>
                <a:gd name="connsiteY11" fmla="*/ 1001126 h 1415018"/>
                <a:gd name="connsiteX12" fmla="*/ 280987 w 939354"/>
                <a:gd name="connsiteY12" fmla="*/ 73478 h 1415018"/>
                <a:gd name="connsiteX0" fmla="*/ 280987 w 944653"/>
                <a:gd name="connsiteY0" fmla="*/ 73478 h 1415018"/>
                <a:gd name="connsiteX1" fmla="*/ 354465 w 944653"/>
                <a:gd name="connsiteY1" fmla="*/ 0 h 1415018"/>
                <a:gd name="connsiteX2" fmla="*/ 648367 w 944653"/>
                <a:gd name="connsiteY2" fmla="*/ 0 h 1415018"/>
                <a:gd name="connsiteX3" fmla="*/ 721845 w 944653"/>
                <a:gd name="connsiteY3" fmla="*/ 73478 h 1415018"/>
                <a:gd name="connsiteX4" fmla="*/ 721845 w 944653"/>
                <a:gd name="connsiteY4" fmla="*/ 677276 h 1415018"/>
                <a:gd name="connsiteX5" fmla="*/ 405480 w 944653"/>
                <a:gd name="connsiteY5" fmla="*/ 869816 h 1415018"/>
                <a:gd name="connsiteX6" fmla="*/ 935873 w 944653"/>
                <a:gd name="connsiteY6" fmla="*/ 1231766 h 1415018"/>
                <a:gd name="connsiteX7" fmla="*/ 745374 w 944653"/>
                <a:gd name="connsiteY7" fmla="*/ 1288916 h 1415018"/>
                <a:gd name="connsiteX8" fmla="*/ 678699 w 944653"/>
                <a:gd name="connsiteY8" fmla="*/ 1398454 h 1415018"/>
                <a:gd name="connsiteX9" fmla="*/ 464386 w 944653"/>
                <a:gd name="connsiteY9" fmla="*/ 1369879 h 1415018"/>
                <a:gd name="connsiteX10" fmla="*/ 359227 w 944653"/>
                <a:gd name="connsiteY10" fmla="*/ 1412742 h 1415018"/>
                <a:gd name="connsiteX11" fmla="*/ 0 w 944653"/>
                <a:gd name="connsiteY11" fmla="*/ 1001126 h 1415018"/>
                <a:gd name="connsiteX12" fmla="*/ 280987 w 944653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08427 w 944982"/>
                <a:gd name="connsiteY10" fmla="*/ 1384167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02077 w 944982"/>
                <a:gd name="connsiteY1" fmla="*/ 161925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101728 h 1442418"/>
                <a:gd name="connsiteX1" fmla="*/ 302077 w 944982"/>
                <a:gd name="connsiteY1" fmla="*/ 23488 h 1442418"/>
                <a:gd name="connsiteX2" fmla="*/ 877420 w 944982"/>
                <a:gd name="connsiteY2" fmla="*/ 66803 h 1442418"/>
                <a:gd name="connsiteX3" fmla="*/ 721845 w 944982"/>
                <a:gd name="connsiteY3" fmla="*/ 705526 h 1442418"/>
                <a:gd name="connsiteX4" fmla="*/ 415005 w 944982"/>
                <a:gd name="connsiteY4" fmla="*/ 917116 h 1442418"/>
                <a:gd name="connsiteX5" fmla="*/ 935873 w 944982"/>
                <a:gd name="connsiteY5" fmla="*/ 1260016 h 1442418"/>
                <a:gd name="connsiteX6" fmla="*/ 745374 w 944982"/>
                <a:gd name="connsiteY6" fmla="*/ 1317166 h 1442418"/>
                <a:gd name="connsiteX7" fmla="*/ 678699 w 944982"/>
                <a:gd name="connsiteY7" fmla="*/ 1426704 h 1442418"/>
                <a:gd name="connsiteX8" fmla="*/ 454861 w 944982"/>
                <a:gd name="connsiteY8" fmla="*/ 1391779 h 1442418"/>
                <a:gd name="connsiteX9" fmla="*/ 308427 w 944982"/>
                <a:gd name="connsiteY9" fmla="*/ 1412417 h 1442418"/>
                <a:gd name="connsiteX10" fmla="*/ 0 w 944982"/>
                <a:gd name="connsiteY10" fmla="*/ 1029376 h 1442418"/>
                <a:gd name="connsiteX11" fmla="*/ 280987 w 944982"/>
                <a:gd name="connsiteY11" fmla="*/ 101728 h 1442418"/>
                <a:gd name="connsiteX0" fmla="*/ 280987 w 944982"/>
                <a:gd name="connsiteY0" fmla="*/ 231143 h 1571833"/>
                <a:gd name="connsiteX1" fmla="*/ 302077 w 944982"/>
                <a:gd name="connsiteY1" fmla="*/ 152903 h 1571833"/>
                <a:gd name="connsiteX2" fmla="*/ 877420 w 944982"/>
                <a:gd name="connsiteY2" fmla="*/ 196218 h 1571833"/>
                <a:gd name="connsiteX3" fmla="*/ 721845 w 944982"/>
                <a:gd name="connsiteY3" fmla="*/ 834941 h 1571833"/>
                <a:gd name="connsiteX4" fmla="*/ 415005 w 944982"/>
                <a:gd name="connsiteY4" fmla="*/ 1046531 h 1571833"/>
                <a:gd name="connsiteX5" fmla="*/ 935873 w 944982"/>
                <a:gd name="connsiteY5" fmla="*/ 1389431 h 1571833"/>
                <a:gd name="connsiteX6" fmla="*/ 745374 w 944982"/>
                <a:gd name="connsiteY6" fmla="*/ 1446581 h 1571833"/>
                <a:gd name="connsiteX7" fmla="*/ 678699 w 944982"/>
                <a:gd name="connsiteY7" fmla="*/ 1556119 h 1571833"/>
                <a:gd name="connsiteX8" fmla="*/ 454861 w 944982"/>
                <a:gd name="connsiteY8" fmla="*/ 1521194 h 1571833"/>
                <a:gd name="connsiteX9" fmla="*/ 308427 w 944982"/>
                <a:gd name="connsiteY9" fmla="*/ 1541832 h 1571833"/>
                <a:gd name="connsiteX10" fmla="*/ 0 w 944982"/>
                <a:gd name="connsiteY10" fmla="*/ 1158791 h 1571833"/>
                <a:gd name="connsiteX11" fmla="*/ 280987 w 944982"/>
                <a:gd name="connsiteY11" fmla="*/ 231143 h 1571833"/>
                <a:gd name="connsiteX0" fmla="*/ 280987 w 944982"/>
                <a:gd name="connsiteY0" fmla="*/ 231143 h 1580271"/>
                <a:gd name="connsiteX1" fmla="*/ 302077 w 944982"/>
                <a:gd name="connsiteY1" fmla="*/ 152903 h 1580271"/>
                <a:gd name="connsiteX2" fmla="*/ 877420 w 944982"/>
                <a:gd name="connsiteY2" fmla="*/ 196218 h 1580271"/>
                <a:gd name="connsiteX3" fmla="*/ 721845 w 944982"/>
                <a:gd name="connsiteY3" fmla="*/ 834941 h 1580271"/>
                <a:gd name="connsiteX4" fmla="*/ 415005 w 944982"/>
                <a:gd name="connsiteY4" fmla="*/ 1046531 h 1580271"/>
                <a:gd name="connsiteX5" fmla="*/ 935873 w 944982"/>
                <a:gd name="connsiteY5" fmla="*/ 1389431 h 1580271"/>
                <a:gd name="connsiteX6" fmla="*/ 745374 w 944982"/>
                <a:gd name="connsiteY6" fmla="*/ 1446581 h 1580271"/>
                <a:gd name="connsiteX7" fmla="*/ 678699 w 944982"/>
                <a:gd name="connsiteY7" fmla="*/ 1556119 h 1580271"/>
                <a:gd name="connsiteX8" fmla="*/ 308427 w 944982"/>
                <a:gd name="connsiteY8" fmla="*/ 1541832 h 1580271"/>
                <a:gd name="connsiteX9" fmla="*/ 0 w 944982"/>
                <a:gd name="connsiteY9" fmla="*/ 1158791 h 1580271"/>
                <a:gd name="connsiteX10" fmla="*/ 280987 w 944982"/>
                <a:gd name="connsiteY10" fmla="*/ 231143 h 1580271"/>
                <a:gd name="connsiteX0" fmla="*/ 280987 w 944982"/>
                <a:gd name="connsiteY0" fmla="*/ 231143 h 1580271"/>
                <a:gd name="connsiteX1" fmla="*/ 302077 w 944982"/>
                <a:gd name="connsiteY1" fmla="*/ 152903 h 1580271"/>
                <a:gd name="connsiteX2" fmla="*/ 877420 w 944982"/>
                <a:gd name="connsiteY2" fmla="*/ 196218 h 1580271"/>
                <a:gd name="connsiteX3" fmla="*/ 721845 w 944982"/>
                <a:gd name="connsiteY3" fmla="*/ 834941 h 1580271"/>
                <a:gd name="connsiteX4" fmla="*/ 415005 w 944982"/>
                <a:gd name="connsiteY4" fmla="*/ 1046531 h 1580271"/>
                <a:gd name="connsiteX5" fmla="*/ 935873 w 944982"/>
                <a:gd name="connsiteY5" fmla="*/ 1389431 h 1580271"/>
                <a:gd name="connsiteX6" fmla="*/ 678699 w 944982"/>
                <a:gd name="connsiteY6" fmla="*/ 1556119 h 1580271"/>
                <a:gd name="connsiteX7" fmla="*/ 308427 w 944982"/>
                <a:gd name="connsiteY7" fmla="*/ 1541832 h 1580271"/>
                <a:gd name="connsiteX8" fmla="*/ 0 w 944982"/>
                <a:gd name="connsiteY8" fmla="*/ 1158791 h 1580271"/>
                <a:gd name="connsiteX9" fmla="*/ 280987 w 944982"/>
                <a:gd name="connsiteY9" fmla="*/ 231143 h 158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982" h="1580271">
                  <a:moveTo>
                    <a:pt x="280987" y="231143"/>
                  </a:moveTo>
                  <a:cubicBezTo>
                    <a:pt x="280987" y="190562"/>
                    <a:pt x="261496" y="152903"/>
                    <a:pt x="302077" y="152903"/>
                  </a:cubicBezTo>
                  <a:cubicBezTo>
                    <a:pt x="582458" y="-157718"/>
                    <a:pt x="807459" y="82545"/>
                    <a:pt x="877420" y="196218"/>
                  </a:cubicBezTo>
                  <a:cubicBezTo>
                    <a:pt x="1066862" y="513901"/>
                    <a:pt x="780053" y="755383"/>
                    <a:pt x="721845" y="834941"/>
                  </a:cubicBezTo>
                  <a:cubicBezTo>
                    <a:pt x="721845" y="875522"/>
                    <a:pt x="446061" y="991763"/>
                    <a:pt x="415005" y="1046531"/>
                  </a:cubicBezTo>
                  <a:cubicBezTo>
                    <a:pt x="804689" y="1111165"/>
                    <a:pt x="989556" y="1275925"/>
                    <a:pt x="935873" y="1389431"/>
                  </a:cubicBezTo>
                  <a:cubicBezTo>
                    <a:pt x="979822" y="1474362"/>
                    <a:pt x="783273" y="1530719"/>
                    <a:pt x="678699" y="1556119"/>
                  </a:cubicBezTo>
                  <a:cubicBezTo>
                    <a:pt x="605875" y="1571994"/>
                    <a:pt x="421543" y="1608053"/>
                    <a:pt x="308427" y="1541832"/>
                  </a:cubicBezTo>
                  <a:cubicBezTo>
                    <a:pt x="267846" y="1541832"/>
                    <a:pt x="0" y="1199372"/>
                    <a:pt x="0" y="1158791"/>
                  </a:cubicBezTo>
                  <a:cubicBezTo>
                    <a:pt x="0" y="957525"/>
                    <a:pt x="280987" y="432409"/>
                    <a:pt x="280987" y="231143"/>
                  </a:cubicBezTo>
                  <a:close/>
                </a:path>
              </a:pathLst>
            </a:custGeom>
            <a:solidFill>
              <a:srgbClr val="FFA31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: Rounded Corners 37">
              <a:extLst>
                <a:ext uri="{FF2B5EF4-FFF2-40B4-BE49-F238E27FC236}">
                  <a16:creationId xmlns:a16="http://schemas.microsoft.com/office/drawing/2014/main" id="{D9B232CF-0AB1-2FCB-9463-22CC471D7E62}"/>
                </a:ext>
              </a:extLst>
            </p:cNvPr>
            <p:cNvSpPr/>
            <p:nvPr/>
          </p:nvSpPr>
          <p:spPr>
            <a:xfrm rot="18944812">
              <a:off x="2884292" y="3539146"/>
              <a:ext cx="422789" cy="923656"/>
            </a:xfrm>
            <a:custGeom>
              <a:avLst/>
              <a:gdLst>
                <a:gd name="connsiteX0" fmla="*/ 0 w 150396"/>
                <a:gd name="connsiteY0" fmla="*/ 25067 h 647700"/>
                <a:gd name="connsiteX1" fmla="*/ 25067 w 150396"/>
                <a:gd name="connsiteY1" fmla="*/ 0 h 647700"/>
                <a:gd name="connsiteX2" fmla="*/ 125329 w 150396"/>
                <a:gd name="connsiteY2" fmla="*/ 0 h 647700"/>
                <a:gd name="connsiteX3" fmla="*/ 150396 w 150396"/>
                <a:gd name="connsiteY3" fmla="*/ 25067 h 647700"/>
                <a:gd name="connsiteX4" fmla="*/ 150396 w 150396"/>
                <a:gd name="connsiteY4" fmla="*/ 622633 h 647700"/>
                <a:gd name="connsiteX5" fmla="*/ 125329 w 150396"/>
                <a:gd name="connsiteY5" fmla="*/ 647700 h 647700"/>
                <a:gd name="connsiteX6" fmla="*/ 25067 w 150396"/>
                <a:gd name="connsiteY6" fmla="*/ 647700 h 647700"/>
                <a:gd name="connsiteX7" fmla="*/ 0 w 150396"/>
                <a:gd name="connsiteY7" fmla="*/ 622633 h 647700"/>
                <a:gd name="connsiteX8" fmla="*/ 0 w 150396"/>
                <a:gd name="connsiteY8" fmla="*/ 25067 h 647700"/>
                <a:gd name="connsiteX0" fmla="*/ 0 w 327152"/>
                <a:gd name="connsiteY0" fmla="*/ 134742 h 757375"/>
                <a:gd name="connsiteX1" fmla="*/ 25067 w 327152"/>
                <a:gd name="connsiteY1" fmla="*/ 109675 h 757375"/>
                <a:gd name="connsiteX2" fmla="*/ 125329 w 327152"/>
                <a:gd name="connsiteY2" fmla="*/ 109675 h 757375"/>
                <a:gd name="connsiteX3" fmla="*/ 327152 w 327152"/>
                <a:gd name="connsiteY3" fmla="*/ 1091 h 757375"/>
                <a:gd name="connsiteX4" fmla="*/ 150396 w 327152"/>
                <a:gd name="connsiteY4" fmla="*/ 732308 h 757375"/>
                <a:gd name="connsiteX5" fmla="*/ 125329 w 327152"/>
                <a:gd name="connsiteY5" fmla="*/ 757375 h 757375"/>
                <a:gd name="connsiteX6" fmla="*/ 25067 w 327152"/>
                <a:gd name="connsiteY6" fmla="*/ 757375 h 757375"/>
                <a:gd name="connsiteX7" fmla="*/ 0 w 327152"/>
                <a:gd name="connsiteY7" fmla="*/ 732308 h 757375"/>
                <a:gd name="connsiteX8" fmla="*/ 0 w 327152"/>
                <a:gd name="connsiteY8" fmla="*/ 134742 h 757375"/>
                <a:gd name="connsiteX0" fmla="*/ 0 w 151537"/>
                <a:gd name="connsiteY0" fmla="*/ 25067 h 647700"/>
                <a:gd name="connsiteX1" fmla="*/ 25067 w 151537"/>
                <a:gd name="connsiteY1" fmla="*/ 0 h 647700"/>
                <a:gd name="connsiteX2" fmla="*/ 125329 w 151537"/>
                <a:gd name="connsiteY2" fmla="*/ 0 h 647700"/>
                <a:gd name="connsiteX3" fmla="*/ 151537 w 151537"/>
                <a:gd name="connsiteY3" fmla="*/ 112618 h 647700"/>
                <a:gd name="connsiteX4" fmla="*/ 150396 w 151537"/>
                <a:gd name="connsiteY4" fmla="*/ 622633 h 647700"/>
                <a:gd name="connsiteX5" fmla="*/ 125329 w 151537"/>
                <a:gd name="connsiteY5" fmla="*/ 647700 h 647700"/>
                <a:gd name="connsiteX6" fmla="*/ 25067 w 151537"/>
                <a:gd name="connsiteY6" fmla="*/ 647700 h 647700"/>
                <a:gd name="connsiteX7" fmla="*/ 0 w 151537"/>
                <a:gd name="connsiteY7" fmla="*/ 622633 h 647700"/>
                <a:gd name="connsiteX8" fmla="*/ 0 w 151537"/>
                <a:gd name="connsiteY8" fmla="*/ 25067 h 647700"/>
                <a:gd name="connsiteX0" fmla="*/ 0 w 376308"/>
                <a:gd name="connsiteY0" fmla="*/ 193357 h 815990"/>
                <a:gd name="connsiteX1" fmla="*/ 25067 w 376308"/>
                <a:gd name="connsiteY1" fmla="*/ 168290 h 815990"/>
                <a:gd name="connsiteX2" fmla="*/ 375727 w 376308"/>
                <a:gd name="connsiteY2" fmla="*/ 0 h 815990"/>
                <a:gd name="connsiteX3" fmla="*/ 151537 w 376308"/>
                <a:gd name="connsiteY3" fmla="*/ 280908 h 815990"/>
                <a:gd name="connsiteX4" fmla="*/ 150396 w 376308"/>
                <a:gd name="connsiteY4" fmla="*/ 790923 h 815990"/>
                <a:gd name="connsiteX5" fmla="*/ 125329 w 376308"/>
                <a:gd name="connsiteY5" fmla="*/ 815990 h 815990"/>
                <a:gd name="connsiteX6" fmla="*/ 25067 w 376308"/>
                <a:gd name="connsiteY6" fmla="*/ 815990 h 815990"/>
                <a:gd name="connsiteX7" fmla="*/ 0 w 376308"/>
                <a:gd name="connsiteY7" fmla="*/ 790923 h 815990"/>
                <a:gd name="connsiteX8" fmla="*/ 0 w 376308"/>
                <a:gd name="connsiteY8" fmla="*/ 193357 h 815990"/>
                <a:gd name="connsiteX0" fmla="*/ 0 w 376308"/>
                <a:gd name="connsiteY0" fmla="*/ 307670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8" fmla="*/ 0 w 376308"/>
                <a:gd name="connsiteY8" fmla="*/ 307670 h 930303"/>
                <a:gd name="connsiteX0" fmla="*/ 0 w 376308"/>
                <a:gd name="connsiteY0" fmla="*/ 307670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8" fmla="*/ 0 w 376308"/>
                <a:gd name="connsiteY8" fmla="*/ 307670 h 930303"/>
                <a:gd name="connsiteX0" fmla="*/ 30848 w 407156"/>
                <a:gd name="connsiteY0" fmla="*/ 307670 h 930303"/>
                <a:gd name="connsiteX1" fmla="*/ 291351 w 407156"/>
                <a:gd name="connsiteY1" fmla="*/ 0 h 930303"/>
                <a:gd name="connsiteX2" fmla="*/ 406575 w 407156"/>
                <a:gd name="connsiteY2" fmla="*/ 114313 h 930303"/>
                <a:gd name="connsiteX3" fmla="*/ 182385 w 407156"/>
                <a:gd name="connsiteY3" fmla="*/ 395221 h 930303"/>
                <a:gd name="connsiteX4" fmla="*/ 181244 w 407156"/>
                <a:gd name="connsiteY4" fmla="*/ 905236 h 930303"/>
                <a:gd name="connsiteX5" fmla="*/ 156177 w 407156"/>
                <a:gd name="connsiteY5" fmla="*/ 930303 h 930303"/>
                <a:gd name="connsiteX6" fmla="*/ 55915 w 407156"/>
                <a:gd name="connsiteY6" fmla="*/ 930303 h 930303"/>
                <a:gd name="connsiteX7" fmla="*/ 30848 w 407156"/>
                <a:gd name="connsiteY7" fmla="*/ 905236 h 930303"/>
                <a:gd name="connsiteX8" fmla="*/ 30848 w 407156"/>
                <a:gd name="connsiteY8" fmla="*/ 307670 h 930303"/>
                <a:gd name="connsiteX0" fmla="*/ 43050 w 419358"/>
                <a:gd name="connsiteY0" fmla="*/ 307670 h 930303"/>
                <a:gd name="connsiteX1" fmla="*/ 303553 w 419358"/>
                <a:gd name="connsiteY1" fmla="*/ 0 h 930303"/>
                <a:gd name="connsiteX2" fmla="*/ 418777 w 419358"/>
                <a:gd name="connsiteY2" fmla="*/ 114313 h 930303"/>
                <a:gd name="connsiteX3" fmla="*/ 194587 w 419358"/>
                <a:gd name="connsiteY3" fmla="*/ 395221 h 930303"/>
                <a:gd name="connsiteX4" fmla="*/ 193446 w 419358"/>
                <a:gd name="connsiteY4" fmla="*/ 905236 h 930303"/>
                <a:gd name="connsiteX5" fmla="*/ 168379 w 419358"/>
                <a:gd name="connsiteY5" fmla="*/ 930303 h 930303"/>
                <a:gd name="connsiteX6" fmla="*/ 68117 w 419358"/>
                <a:gd name="connsiteY6" fmla="*/ 930303 h 930303"/>
                <a:gd name="connsiteX7" fmla="*/ 43050 w 419358"/>
                <a:gd name="connsiteY7" fmla="*/ 905236 h 930303"/>
                <a:gd name="connsiteX8" fmla="*/ 43050 w 419358"/>
                <a:gd name="connsiteY8" fmla="*/ 307670 h 930303"/>
                <a:gd name="connsiteX0" fmla="*/ 36980 w 413288"/>
                <a:gd name="connsiteY0" fmla="*/ 307670 h 930303"/>
                <a:gd name="connsiteX1" fmla="*/ 297483 w 413288"/>
                <a:gd name="connsiteY1" fmla="*/ 0 h 930303"/>
                <a:gd name="connsiteX2" fmla="*/ 412707 w 413288"/>
                <a:gd name="connsiteY2" fmla="*/ 114313 h 930303"/>
                <a:gd name="connsiteX3" fmla="*/ 188517 w 413288"/>
                <a:gd name="connsiteY3" fmla="*/ 395221 h 930303"/>
                <a:gd name="connsiteX4" fmla="*/ 187376 w 413288"/>
                <a:gd name="connsiteY4" fmla="*/ 905236 h 930303"/>
                <a:gd name="connsiteX5" fmla="*/ 162309 w 413288"/>
                <a:gd name="connsiteY5" fmla="*/ 930303 h 930303"/>
                <a:gd name="connsiteX6" fmla="*/ 62047 w 413288"/>
                <a:gd name="connsiteY6" fmla="*/ 930303 h 930303"/>
                <a:gd name="connsiteX7" fmla="*/ 36980 w 413288"/>
                <a:gd name="connsiteY7" fmla="*/ 905236 h 930303"/>
                <a:gd name="connsiteX8" fmla="*/ 36980 w 413288"/>
                <a:gd name="connsiteY8" fmla="*/ 307670 h 930303"/>
                <a:gd name="connsiteX0" fmla="*/ 32421 w 408729"/>
                <a:gd name="connsiteY0" fmla="*/ 307670 h 930303"/>
                <a:gd name="connsiteX1" fmla="*/ 292924 w 408729"/>
                <a:gd name="connsiteY1" fmla="*/ 0 h 930303"/>
                <a:gd name="connsiteX2" fmla="*/ 408148 w 408729"/>
                <a:gd name="connsiteY2" fmla="*/ 114313 h 930303"/>
                <a:gd name="connsiteX3" fmla="*/ 183958 w 408729"/>
                <a:gd name="connsiteY3" fmla="*/ 395221 h 930303"/>
                <a:gd name="connsiteX4" fmla="*/ 182817 w 408729"/>
                <a:gd name="connsiteY4" fmla="*/ 905236 h 930303"/>
                <a:gd name="connsiteX5" fmla="*/ 157750 w 408729"/>
                <a:gd name="connsiteY5" fmla="*/ 930303 h 930303"/>
                <a:gd name="connsiteX6" fmla="*/ 57488 w 408729"/>
                <a:gd name="connsiteY6" fmla="*/ 930303 h 930303"/>
                <a:gd name="connsiteX7" fmla="*/ 32421 w 408729"/>
                <a:gd name="connsiteY7" fmla="*/ 905236 h 930303"/>
                <a:gd name="connsiteX8" fmla="*/ 4057 w 408729"/>
                <a:gd name="connsiteY8" fmla="*/ 519442 h 930303"/>
                <a:gd name="connsiteX9" fmla="*/ 32421 w 408729"/>
                <a:gd name="connsiteY9" fmla="*/ 307670 h 930303"/>
                <a:gd name="connsiteX0" fmla="*/ 20259 w 396567"/>
                <a:gd name="connsiteY0" fmla="*/ 307670 h 930303"/>
                <a:gd name="connsiteX1" fmla="*/ 280762 w 396567"/>
                <a:gd name="connsiteY1" fmla="*/ 0 h 930303"/>
                <a:gd name="connsiteX2" fmla="*/ 395986 w 396567"/>
                <a:gd name="connsiteY2" fmla="*/ 114313 h 930303"/>
                <a:gd name="connsiteX3" fmla="*/ 171796 w 396567"/>
                <a:gd name="connsiteY3" fmla="*/ 395221 h 930303"/>
                <a:gd name="connsiteX4" fmla="*/ 170655 w 396567"/>
                <a:gd name="connsiteY4" fmla="*/ 905236 h 930303"/>
                <a:gd name="connsiteX5" fmla="*/ 145588 w 396567"/>
                <a:gd name="connsiteY5" fmla="*/ 930303 h 930303"/>
                <a:gd name="connsiteX6" fmla="*/ 45326 w 396567"/>
                <a:gd name="connsiteY6" fmla="*/ 930303 h 930303"/>
                <a:gd name="connsiteX7" fmla="*/ 20259 w 396567"/>
                <a:gd name="connsiteY7" fmla="*/ 905236 h 930303"/>
                <a:gd name="connsiteX8" fmla="*/ 20259 w 396567"/>
                <a:gd name="connsiteY8" fmla="*/ 307670 h 930303"/>
                <a:gd name="connsiteX0" fmla="*/ 0 w 376308"/>
                <a:gd name="connsiteY0" fmla="*/ 905236 h 930303"/>
                <a:gd name="connsiteX1" fmla="*/ 260503 w 376308"/>
                <a:gd name="connsiteY1" fmla="*/ 0 h 930303"/>
                <a:gd name="connsiteX2" fmla="*/ 375727 w 376308"/>
                <a:gd name="connsiteY2" fmla="*/ 114313 h 930303"/>
                <a:gd name="connsiteX3" fmla="*/ 151537 w 376308"/>
                <a:gd name="connsiteY3" fmla="*/ 395221 h 930303"/>
                <a:gd name="connsiteX4" fmla="*/ 150396 w 376308"/>
                <a:gd name="connsiteY4" fmla="*/ 905236 h 930303"/>
                <a:gd name="connsiteX5" fmla="*/ 125329 w 376308"/>
                <a:gd name="connsiteY5" fmla="*/ 930303 h 930303"/>
                <a:gd name="connsiteX6" fmla="*/ 25067 w 376308"/>
                <a:gd name="connsiteY6" fmla="*/ 930303 h 930303"/>
                <a:gd name="connsiteX7" fmla="*/ 0 w 376308"/>
                <a:gd name="connsiteY7" fmla="*/ 905236 h 930303"/>
                <a:gd name="connsiteX0" fmla="*/ 36685 w 412993"/>
                <a:gd name="connsiteY0" fmla="*/ 905236 h 930303"/>
                <a:gd name="connsiteX1" fmla="*/ 297188 w 412993"/>
                <a:gd name="connsiteY1" fmla="*/ 0 h 930303"/>
                <a:gd name="connsiteX2" fmla="*/ 412412 w 412993"/>
                <a:gd name="connsiteY2" fmla="*/ 114313 h 930303"/>
                <a:gd name="connsiteX3" fmla="*/ 188222 w 412993"/>
                <a:gd name="connsiteY3" fmla="*/ 395221 h 930303"/>
                <a:gd name="connsiteX4" fmla="*/ 187081 w 412993"/>
                <a:gd name="connsiteY4" fmla="*/ 905236 h 930303"/>
                <a:gd name="connsiteX5" fmla="*/ 162014 w 412993"/>
                <a:gd name="connsiteY5" fmla="*/ 930303 h 930303"/>
                <a:gd name="connsiteX6" fmla="*/ 61752 w 412993"/>
                <a:gd name="connsiteY6" fmla="*/ 930303 h 930303"/>
                <a:gd name="connsiteX7" fmla="*/ 36685 w 412993"/>
                <a:gd name="connsiteY7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187081 w 412412"/>
                <a:gd name="connsiteY3" fmla="*/ 905236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336245 w 412412"/>
                <a:gd name="connsiteY3" fmla="*/ 851090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6685 w 412412"/>
                <a:gd name="connsiteY0" fmla="*/ 905236 h 930303"/>
                <a:gd name="connsiteX1" fmla="*/ 297188 w 412412"/>
                <a:gd name="connsiteY1" fmla="*/ 0 h 930303"/>
                <a:gd name="connsiteX2" fmla="*/ 412412 w 412412"/>
                <a:gd name="connsiteY2" fmla="*/ 114313 h 930303"/>
                <a:gd name="connsiteX3" fmla="*/ 336245 w 412412"/>
                <a:gd name="connsiteY3" fmla="*/ 851090 h 930303"/>
                <a:gd name="connsiteX4" fmla="*/ 162014 w 412412"/>
                <a:gd name="connsiteY4" fmla="*/ 930303 h 930303"/>
                <a:gd name="connsiteX5" fmla="*/ 61752 w 412412"/>
                <a:gd name="connsiteY5" fmla="*/ 930303 h 930303"/>
                <a:gd name="connsiteX6" fmla="*/ 36685 w 412412"/>
                <a:gd name="connsiteY6" fmla="*/ 905236 h 930303"/>
                <a:gd name="connsiteX0" fmla="*/ 33300 w 409027"/>
                <a:gd name="connsiteY0" fmla="*/ 898589 h 923656"/>
                <a:gd name="connsiteX1" fmla="*/ 300625 w 409027"/>
                <a:gd name="connsiteY1" fmla="*/ 0 h 923656"/>
                <a:gd name="connsiteX2" fmla="*/ 409027 w 409027"/>
                <a:gd name="connsiteY2" fmla="*/ 107666 h 923656"/>
                <a:gd name="connsiteX3" fmla="*/ 332860 w 409027"/>
                <a:gd name="connsiteY3" fmla="*/ 844443 h 923656"/>
                <a:gd name="connsiteX4" fmla="*/ 158629 w 409027"/>
                <a:gd name="connsiteY4" fmla="*/ 923656 h 923656"/>
                <a:gd name="connsiteX5" fmla="*/ 58367 w 409027"/>
                <a:gd name="connsiteY5" fmla="*/ 923656 h 923656"/>
                <a:gd name="connsiteX6" fmla="*/ 33300 w 409027"/>
                <a:gd name="connsiteY6" fmla="*/ 898589 h 923656"/>
                <a:gd name="connsiteX0" fmla="*/ 65812 w 381103"/>
                <a:gd name="connsiteY0" fmla="*/ 884330 h 923656"/>
                <a:gd name="connsiteX1" fmla="*/ 272701 w 381103"/>
                <a:gd name="connsiteY1" fmla="*/ 0 h 923656"/>
                <a:gd name="connsiteX2" fmla="*/ 381103 w 381103"/>
                <a:gd name="connsiteY2" fmla="*/ 107666 h 923656"/>
                <a:gd name="connsiteX3" fmla="*/ 304936 w 381103"/>
                <a:gd name="connsiteY3" fmla="*/ 844443 h 923656"/>
                <a:gd name="connsiteX4" fmla="*/ 130705 w 381103"/>
                <a:gd name="connsiteY4" fmla="*/ 923656 h 923656"/>
                <a:gd name="connsiteX5" fmla="*/ 30443 w 381103"/>
                <a:gd name="connsiteY5" fmla="*/ 923656 h 923656"/>
                <a:gd name="connsiteX6" fmla="*/ 65812 w 381103"/>
                <a:gd name="connsiteY6" fmla="*/ 884330 h 923656"/>
                <a:gd name="connsiteX0" fmla="*/ 107498 w 422789"/>
                <a:gd name="connsiteY0" fmla="*/ 884330 h 923656"/>
                <a:gd name="connsiteX1" fmla="*/ 314387 w 422789"/>
                <a:gd name="connsiteY1" fmla="*/ 0 h 923656"/>
                <a:gd name="connsiteX2" fmla="*/ 422789 w 422789"/>
                <a:gd name="connsiteY2" fmla="*/ 107666 h 923656"/>
                <a:gd name="connsiteX3" fmla="*/ 346622 w 422789"/>
                <a:gd name="connsiteY3" fmla="*/ 844443 h 923656"/>
                <a:gd name="connsiteX4" fmla="*/ 172391 w 422789"/>
                <a:gd name="connsiteY4" fmla="*/ 923656 h 923656"/>
                <a:gd name="connsiteX5" fmla="*/ 72129 w 422789"/>
                <a:gd name="connsiteY5" fmla="*/ 923656 h 923656"/>
                <a:gd name="connsiteX6" fmla="*/ 107498 w 422789"/>
                <a:gd name="connsiteY6" fmla="*/ 884330 h 92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789" h="923656">
                  <a:moveTo>
                    <a:pt x="107498" y="884330"/>
                  </a:moveTo>
                  <a:cubicBezTo>
                    <a:pt x="29408" y="771224"/>
                    <a:pt x="-170014" y="329287"/>
                    <a:pt x="314387" y="0"/>
                  </a:cubicBezTo>
                  <a:lnTo>
                    <a:pt x="422789" y="107666"/>
                  </a:lnTo>
                  <a:cubicBezTo>
                    <a:pt x="-91673" y="696096"/>
                    <a:pt x="388355" y="708445"/>
                    <a:pt x="346622" y="844443"/>
                  </a:cubicBezTo>
                  <a:cubicBezTo>
                    <a:pt x="346622" y="858287"/>
                    <a:pt x="186235" y="923656"/>
                    <a:pt x="172391" y="923656"/>
                  </a:cubicBezTo>
                  <a:lnTo>
                    <a:pt x="72129" y="923656"/>
                  </a:lnTo>
                  <a:cubicBezTo>
                    <a:pt x="58285" y="923656"/>
                    <a:pt x="107498" y="898174"/>
                    <a:pt x="107498" y="884330"/>
                  </a:cubicBezTo>
                  <a:close/>
                </a:path>
              </a:pathLst>
            </a:custGeom>
            <a:solidFill>
              <a:srgbClr val="FFA31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94605EFE-3D31-9BDB-4F5B-8F44C1A5CF10}"/>
                </a:ext>
              </a:extLst>
            </p:cNvPr>
            <p:cNvSpPr/>
            <p:nvPr/>
          </p:nvSpPr>
          <p:spPr>
            <a:xfrm rot="2040070" flipH="1">
              <a:off x="2837324" y="2973158"/>
              <a:ext cx="404864" cy="729655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  <a:gd name="connsiteX0" fmla="*/ 1634 w 612820"/>
                <a:gd name="connsiteY0" fmla="*/ 636595 h 1171733"/>
                <a:gd name="connsiteX1" fmla="*/ 425710 w 612820"/>
                <a:gd name="connsiteY1" fmla="*/ -1 h 1171733"/>
                <a:gd name="connsiteX2" fmla="*/ 612820 w 612820"/>
                <a:gd name="connsiteY2" fmla="*/ 632646 h 1171733"/>
                <a:gd name="connsiteX3" fmla="*/ 292097 w 612820"/>
                <a:gd name="connsiteY3" fmla="*/ 1171733 h 1171733"/>
                <a:gd name="connsiteX4" fmla="*/ 1634 w 612820"/>
                <a:gd name="connsiteY4" fmla="*/ 636595 h 1171733"/>
                <a:gd name="connsiteX0" fmla="*/ 1634 w 612820"/>
                <a:gd name="connsiteY0" fmla="*/ 641872 h 1177010"/>
                <a:gd name="connsiteX1" fmla="*/ 425710 w 612820"/>
                <a:gd name="connsiteY1" fmla="*/ 5276 h 1177010"/>
                <a:gd name="connsiteX2" fmla="*/ 612820 w 612820"/>
                <a:gd name="connsiteY2" fmla="*/ 637923 h 1177010"/>
                <a:gd name="connsiteX3" fmla="*/ 292097 w 612820"/>
                <a:gd name="connsiteY3" fmla="*/ 1177010 h 1177010"/>
                <a:gd name="connsiteX4" fmla="*/ 1634 w 612820"/>
                <a:gd name="connsiteY4" fmla="*/ 641872 h 1177010"/>
                <a:gd name="connsiteX0" fmla="*/ 2208 w 542110"/>
                <a:gd name="connsiteY0" fmla="*/ 685377 h 1172085"/>
                <a:gd name="connsiteX1" fmla="*/ 355000 w 542110"/>
                <a:gd name="connsiteY1" fmla="*/ 165 h 1172085"/>
                <a:gd name="connsiteX2" fmla="*/ 542110 w 542110"/>
                <a:gd name="connsiteY2" fmla="*/ 632812 h 1172085"/>
                <a:gd name="connsiteX3" fmla="*/ 221387 w 542110"/>
                <a:gd name="connsiteY3" fmla="*/ 1171899 h 1172085"/>
                <a:gd name="connsiteX4" fmla="*/ 2208 w 542110"/>
                <a:gd name="connsiteY4" fmla="*/ 685377 h 1172085"/>
                <a:gd name="connsiteX0" fmla="*/ 2571 w 513588"/>
                <a:gd name="connsiteY0" fmla="*/ 722672 h 1172789"/>
                <a:gd name="connsiteX1" fmla="*/ 326478 w 513588"/>
                <a:gd name="connsiteY1" fmla="*/ 461 h 1172789"/>
                <a:gd name="connsiteX2" fmla="*/ 513588 w 513588"/>
                <a:gd name="connsiteY2" fmla="*/ 633108 h 1172789"/>
                <a:gd name="connsiteX3" fmla="*/ 192865 w 513588"/>
                <a:gd name="connsiteY3" fmla="*/ 1172195 h 1172789"/>
                <a:gd name="connsiteX4" fmla="*/ 2571 w 513588"/>
                <a:gd name="connsiteY4" fmla="*/ 722672 h 117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588" h="1172789">
                  <a:moveTo>
                    <a:pt x="2571" y="722672"/>
                  </a:moveTo>
                  <a:cubicBezTo>
                    <a:pt x="24840" y="527383"/>
                    <a:pt x="241309" y="15388"/>
                    <a:pt x="326478" y="461"/>
                  </a:cubicBezTo>
                  <a:cubicBezTo>
                    <a:pt x="411648" y="-14466"/>
                    <a:pt x="513588" y="335378"/>
                    <a:pt x="513588" y="633108"/>
                  </a:cubicBezTo>
                  <a:cubicBezTo>
                    <a:pt x="513588" y="930838"/>
                    <a:pt x="278035" y="1157268"/>
                    <a:pt x="192865" y="1172195"/>
                  </a:cubicBezTo>
                  <a:cubicBezTo>
                    <a:pt x="107696" y="1187122"/>
                    <a:pt x="-19698" y="917961"/>
                    <a:pt x="2571" y="722672"/>
                  </a:cubicBezTo>
                  <a:close/>
                </a:path>
              </a:pathLst>
            </a:custGeom>
            <a:solidFill>
              <a:srgbClr val="91240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: Rounded Corners 36">
              <a:extLst>
                <a:ext uri="{FF2B5EF4-FFF2-40B4-BE49-F238E27FC236}">
                  <a16:creationId xmlns:a16="http://schemas.microsoft.com/office/drawing/2014/main" id="{C42EE593-732E-793A-94DD-833BC41AE70E}"/>
                </a:ext>
              </a:extLst>
            </p:cNvPr>
            <p:cNvSpPr/>
            <p:nvPr/>
          </p:nvSpPr>
          <p:spPr>
            <a:xfrm flipH="1">
              <a:off x="3220268" y="3915257"/>
              <a:ext cx="944982" cy="1583483"/>
            </a:xfrm>
            <a:custGeom>
              <a:avLst/>
              <a:gdLst>
                <a:gd name="connsiteX0" fmla="*/ 0 w 440858"/>
                <a:gd name="connsiteY0" fmla="*/ 73478 h 750754"/>
                <a:gd name="connsiteX1" fmla="*/ 73478 w 440858"/>
                <a:gd name="connsiteY1" fmla="*/ 0 h 750754"/>
                <a:gd name="connsiteX2" fmla="*/ 367380 w 440858"/>
                <a:gd name="connsiteY2" fmla="*/ 0 h 750754"/>
                <a:gd name="connsiteX3" fmla="*/ 440858 w 440858"/>
                <a:gd name="connsiteY3" fmla="*/ 73478 h 750754"/>
                <a:gd name="connsiteX4" fmla="*/ 440858 w 440858"/>
                <a:gd name="connsiteY4" fmla="*/ 677276 h 750754"/>
                <a:gd name="connsiteX5" fmla="*/ 367380 w 440858"/>
                <a:gd name="connsiteY5" fmla="*/ 750754 h 750754"/>
                <a:gd name="connsiteX6" fmla="*/ 73478 w 440858"/>
                <a:gd name="connsiteY6" fmla="*/ 750754 h 750754"/>
                <a:gd name="connsiteX7" fmla="*/ 0 w 440858"/>
                <a:gd name="connsiteY7" fmla="*/ 677276 h 750754"/>
                <a:gd name="connsiteX8" fmla="*/ 0 w 440858"/>
                <a:gd name="connsiteY8" fmla="*/ 73478 h 750754"/>
                <a:gd name="connsiteX0" fmla="*/ 280987 w 721845"/>
                <a:gd name="connsiteY0" fmla="*/ 73478 h 1005008"/>
                <a:gd name="connsiteX1" fmla="*/ 354465 w 721845"/>
                <a:gd name="connsiteY1" fmla="*/ 0 h 1005008"/>
                <a:gd name="connsiteX2" fmla="*/ 648367 w 721845"/>
                <a:gd name="connsiteY2" fmla="*/ 0 h 1005008"/>
                <a:gd name="connsiteX3" fmla="*/ 721845 w 721845"/>
                <a:gd name="connsiteY3" fmla="*/ 73478 h 1005008"/>
                <a:gd name="connsiteX4" fmla="*/ 721845 w 721845"/>
                <a:gd name="connsiteY4" fmla="*/ 677276 h 1005008"/>
                <a:gd name="connsiteX5" fmla="*/ 648367 w 721845"/>
                <a:gd name="connsiteY5" fmla="*/ 750754 h 1005008"/>
                <a:gd name="connsiteX6" fmla="*/ 354465 w 721845"/>
                <a:gd name="connsiteY6" fmla="*/ 750754 h 1005008"/>
                <a:gd name="connsiteX7" fmla="*/ 0 w 721845"/>
                <a:gd name="connsiteY7" fmla="*/ 1001126 h 1005008"/>
                <a:gd name="connsiteX8" fmla="*/ 280987 w 721845"/>
                <a:gd name="connsiteY8" fmla="*/ 73478 h 1005008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359227 w 721845"/>
                <a:gd name="connsiteY6" fmla="*/ 1412742 h 1412742"/>
                <a:gd name="connsiteX7" fmla="*/ 0 w 721845"/>
                <a:gd name="connsiteY7" fmla="*/ 1001126 h 1412742"/>
                <a:gd name="connsiteX8" fmla="*/ 280987 w 721845"/>
                <a:gd name="connsiteY8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359227 w 721845"/>
                <a:gd name="connsiteY7" fmla="*/ 1412742 h 1412742"/>
                <a:gd name="connsiteX8" fmla="*/ 0 w 721845"/>
                <a:gd name="connsiteY8" fmla="*/ 1001126 h 1412742"/>
                <a:gd name="connsiteX9" fmla="*/ 280987 w 721845"/>
                <a:gd name="connsiteY9" fmla="*/ 73478 h 1412742"/>
                <a:gd name="connsiteX0" fmla="*/ 280987 w 721845"/>
                <a:gd name="connsiteY0" fmla="*/ 73478 h 1412742"/>
                <a:gd name="connsiteX1" fmla="*/ 354465 w 721845"/>
                <a:gd name="connsiteY1" fmla="*/ 0 h 1412742"/>
                <a:gd name="connsiteX2" fmla="*/ 648367 w 721845"/>
                <a:gd name="connsiteY2" fmla="*/ 0 h 1412742"/>
                <a:gd name="connsiteX3" fmla="*/ 721845 w 721845"/>
                <a:gd name="connsiteY3" fmla="*/ 73478 h 1412742"/>
                <a:gd name="connsiteX4" fmla="*/ 721845 w 721845"/>
                <a:gd name="connsiteY4" fmla="*/ 677276 h 1412742"/>
                <a:gd name="connsiteX5" fmla="*/ 648367 w 721845"/>
                <a:gd name="connsiteY5" fmla="*/ 750754 h 1412742"/>
                <a:gd name="connsiteX6" fmla="*/ 678699 w 721845"/>
                <a:gd name="connsiteY6" fmla="*/ 1398454 h 1412742"/>
                <a:gd name="connsiteX7" fmla="*/ 464386 w 721845"/>
                <a:gd name="connsiteY7" fmla="*/ 1369879 h 1412742"/>
                <a:gd name="connsiteX8" fmla="*/ 359227 w 721845"/>
                <a:gd name="connsiteY8" fmla="*/ 1412742 h 1412742"/>
                <a:gd name="connsiteX9" fmla="*/ 0 w 721845"/>
                <a:gd name="connsiteY9" fmla="*/ 1001126 h 1412742"/>
                <a:gd name="connsiteX10" fmla="*/ 280987 w 721845"/>
                <a:gd name="connsiteY10" fmla="*/ 73478 h 1412742"/>
                <a:gd name="connsiteX0" fmla="*/ 280987 w 721845"/>
                <a:gd name="connsiteY0" fmla="*/ 73478 h 1415018"/>
                <a:gd name="connsiteX1" fmla="*/ 354465 w 721845"/>
                <a:gd name="connsiteY1" fmla="*/ 0 h 1415018"/>
                <a:gd name="connsiteX2" fmla="*/ 648367 w 721845"/>
                <a:gd name="connsiteY2" fmla="*/ 0 h 1415018"/>
                <a:gd name="connsiteX3" fmla="*/ 721845 w 721845"/>
                <a:gd name="connsiteY3" fmla="*/ 73478 h 1415018"/>
                <a:gd name="connsiteX4" fmla="*/ 721845 w 721845"/>
                <a:gd name="connsiteY4" fmla="*/ 677276 h 1415018"/>
                <a:gd name="connsiteX5" fmla="*/ 648367 w 721845"/>
                <a:gd name="connsiteY5" fmla="*/ 750754 h 1415018"/>
                <a:gd name="connsiteX6" fmla="*/ 678699 w 721845"/>
                <a:gd name="connsiteY6" fmla="*/ 1398454 h 1415018"/>
                <a:gd name="connsiteX7" fmla="*/ 464386 w 721845"/>
                <a:gd name="connsiteY7" fmla="*/ 1369879 h 1415018"/>
                <a:gd name="connsiteX8" fmla="*/ 359227 w 721845"/>
                <a:gd name="connsiteY8" fmla="*/ 1412742 h 1415018"/>
                <a:gd name="connsiteX9" fmla="*/ 0 w 721845"/>
                <a:gd name="connsiteY9" fmla="*/ 1001126 h 1415018"/>
                <a:gd name="connsiteX10" fmla="*/ 280987 w 721845"/>
                <a:gd name="connsiteY10" fmla="*/ 73478 h 1415018"/>
                <a:gd name="connsiteX0" fmla="*/ 280987 w 755304"/>
                <a:gd name="connsiteY0" fmla="*/ 73478 h 1415018"/>
                <a:gd name="connsiteX1" fmla="*/ 354465 w 755304"/>
                <a:gd name="connsiteY1" fmla="*/ 0 h 1415018"/>
                <a:gd name="connsiteX2" fmla="*/ 648367 w 755304"/>
                <a:gd name="connsiteY2" fmla="*/ 0 h 1415018"/>
                <a:gd name="connsiteX3" fmla="*/ 721845 w 755304"/>
                <a:gd name="connsiteY3" fmla="*/ 73478 h 1415018"/>
                <a:gd name="connsiteX4" fmla="*/ 721845 w 755304"/>
                <a:gd name="connsiteY4" fmla="*/ 677276 h 1415018"/>
                <a:gd name="connsiteX5" fmla="*/ 648367 w 755304"/>
                <a:gd name="connsiteY5" fmla="*/ 750754 h 1415018"/>
                <a:gd name="connsiteX6" fmla="*/ 754899 w 755304"/>
                <a:gd name="connsiteY6" fmla="*/ 1260341 h 1415018"/>
                <a:gd name="connsiteX7" fmla="*/ 678699 w 755304"/>
                <a:gd name="connsiteY7" fmla="*/ 1398454 h 1415018"/>
                <a:gd name="connsiteX8" fmla="*/ 464386 w 755304"/>
                <a:gd name="connsiteY8" fmla="*/ 1369879 h 1415018"/>
                <a:gd name="connsiteX9" fmla="*/ 359227 w 755304"/>
                <a:gd name="connsiteY9" fmla="*/ 1412742 h 1415018"/>
                <a:gd name="connsiteX10" fmla="*/ 0 w 755304"/>
                <a:gd name="connsiteY10" fmla="*/ 1001126 h 1415018"/>
                <a:gd name="connsiteX11" fmla="*/ 280987 w 755304"/>
                <a:gd name="connsiteY11" fmla="*/ 73478 h 1415018"/>
                <a:gd name="connsiteX0" fmla="*/ 280987 w 937029"/>
                <a:gd name="connsiteY0" fmla="*/ 73478 h 1415018"/>
                <a:gd name="connsiteX1" fmla="*/ 354465 w 937029"/>
                <a:gd name="connsiteY1" fmla="*/ 0 h 1415018"/>
                <a:gd name="connsiteX2" fmla="*/ 648367 w 937029"/>
                <a:gd name="connsiteY2" fmla="*/ 0 h 1415018"/>
                <a:gd name="connsiteX3" fmla="*/ 721845 w 937029"/>
                <a:gd name="connsiteY3" fmla="*/ 73478 h 1415018"/>
                <a:gd name="connsiteX4" fmla="*/ 721845 w 937029"/>
                <a:gd name="connsiteY4" fmla="*/ 677276 h 1415018"/>
                <a:gd name="connsiteX5" fmla="*/ 648367 w 937029"/>
                <a:gd name="connsiteY5" fmla="*/ 750754 h 1415018"/>
                <a:gd name="connsiteX6" fmla="*/ 935873 w 937029"/>
                <a:gd name="connsiteY6" fmla="*/ 1231766 h 1415018"/>
                <a:gd name="connsiteX7" fmla="*/ 754899 w 937029"/>
                <a:gd name="connsiteY7" fmla="*/ 1260341 h 1415018"/>
                <a:gd name="connsiteX8" fmla="*/ 678699 w 937029"/>
                <a:gd name="connsiteY8" fmla="*/ 1398454 h 1415018"/>
                <a:gd name="connsiteX9" fmla="*/ 464386 w 937029"/>
                <a:gd name="connsiteY9" fmla="*/ 1369879 h 1415018"/>
                <a:gd name="connsiteX10" fmla="*/ 359227 w 937029"/>
                <a:gd name="connsiteY10" fmla="*/ 1412742 h 1415018"/>
                <a:gd name="connsiteX11" fmla="*/ 0 w 937029"/>
                <a:gd name="connsiteY11" fmla="*/ 1001126 h 1415018"/>
                <a:gd name="connsiteX12" fmla="*/ 280987 w 937029"/>
                <a:gd name="connsiteY12" fmla="*/ 73478 h 1415018"/>
                <a:gd name="connsiteX0" fmla="*/ 280987 w 936978"/>
                <a:gd name="connsiteY0" fmla="*/ 73478 h 1415018"/>
                <a:gd name="connsiteX1" fmla="*/ 354465 w 936978"/>
                <a:gd name="connsiteY1" fmla="*/ 0 h 1415018"/>
                <a:gd name="connsiteX2" fmla="*/ 648367 w 936978"/>
                <a:gd name="connsiteY2" fmla="*/ 0 h 1415018"/>
                <a:gd name="connsiteX3" fmla="*/ 721845 w 936978"/>
                <a:gd name="connsiteY3" fmla="*/ 73478 h 1415018"/>
                <a:gd name="connsiteX4" fmla="*/ 721845 w 936978"/>
                <a:gd name="connsiteY4" fmla="*/ 677276 h 1415018"/>
                <a:gd name="connsiteX5" fmla="*/ 648367 w 936978"/>
                <a:gd name="connsiteY5" fmla="*/ 750754 h 1415018"/>
                <a:gd name="connsiteX6" fmla="*/ 935873 w 936978"/>
                <a:gd name="connsiteY6" fmla="*/ 1231766 h 1415018"/>
                <a:gd name="connsiteX7" fmla="*/ 745374 w 936978"/>
                <a:gd name="connsiteY7" fmla="*/ 1288916 h 1415018"/>
                <a:gd name="connsiteX8" fmla="*/ 678699 w 936978"/>
                <a:gd name="connsiteY8" fmla="*/ 1398454 h 1415018"/>
                <a:gd name="connsiteX9" fmla="*/ 464386 w 936978"/>
                <a:gd name="connsiteY9" fmla="*/ 1369879 h 1415018"/>
                <a:gd name="connsiteX10" fmla="*/ 359227 w 936978"/>
                <a:gd name="connsiteY10" fmla="*/ 1412742 h 1415018"/>
                <a:gd name="connsiteX11" fmla="*/ 0 w 936978"/>
                <a:gd name="connsiteY11" fmla="*/ 1001126 h 1415018"/>
                <a:gd name="connsiteX12" fmla="*/ 280987 w 936978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41590"/>
                <a:gd name="connsiteY0" fmla="*/ 73478 h 1415018"/>
                <a:gd name="connsiteX1" fmla="*/ 354465 w 941590"/>
                <a:gd name="connsiteY1" fmla="*/ 0 h 1415018"/>
                <a:gd name="connsiteX2" fmla="*/ 648367 w 941590"/>
                <a:gd name="connsiteY2" fmla="*/ 0 h 1415018"/>
                <a:gd name="connsiteX3" fmla="*/ 721845 w 941590"/>
                <a:gd name="connsiteY3" fmla="*/ 73478 h 1415018"/>
                <a:gd name="connsiteX4" fmla="*/ 721845 w 941590"/>
                <a:gd name="connsiteY4" fmla="*/ 677276 h 1415018"/>
                <a:gd name="connsiteX5" fmla="*/ 648367 w 941590"/>
                <a:gd name="connsiteY5" fmla="*/ 750754 h 1415018"/>
                <a:gd name="connsiteX6" fmla="*/ 935873 w 941590"/>
                <a:gd name="connsiteY6" fmla="*/ 1231766 h 1415018"/>
                <a:gd name="connsiteX7" fmla="*/ 745374 w 941590"/>
                <a:gd name="connsiteY7" fmla="*/ 1288916 h 1415018"/>
                <a:gd name="connsiteX8" fmla="*/ 678699 w 941590"/>
                <a:gd name="connsiteY8" fmla="*/ 1398454 h 1415018"/>
                <a:gd name="connsiteX9" fmla="*/ 464386 w 941590"/>
                <a:gd name="connsiteY9" fmla="*/ 1369879 h 1415018"/>
                <a:gd name="connsiteX10" fmla="*/ 359227 w 941590"/>
                <a:gd name="connsiteY10" fmla="*/ 1412742 h 1415018"/>
                <a:gd name="connsiteX11" fmla="*/ 0 w 941590"/>
                <a:gd name="connsiteY11" fmla="*/ 1001126 h 1415018"/>
                <a:gd name="connsiteX12" fmla="*/ 280987 w 941590"/>
                <a:gd name="connsiteY12" fmla="*/ 73478 h 1415018"/>
                <a:gd name="connsiteX0" fmla="*/ 280987 w 939354"/>
                <a:gd name="connsiteY0" fmla="*/ 73478 h 1415018"/>
                <a:gd name="connsiteX1" fmla="*/ 354465 w 939354"/>
                <a:gd name="connsiteY1" fmla="*/ 0 h 1415018"/>
                <a:gd name="connsiteX2" fmla="*/ 648367 w 939354"/>
                <a:gd name="connsiteY2" fmla="*/ 0 h 1415018"/>
                <a:gd name="connsiteX3" fmla="*/ 721845 w 939354"/>
                <a:gd name="connsiteY3" fmla="*/ 73478 h 1415018"/>
                <a:gd name="connsiteX4" fmla="*/ 721845 w 939354"/>
                <a:gd name="connsiteY4" fmla="*/ 677276 h 1415018"/>
                <a:gd name="connsiteX5" fmla="*/ 405480 w 939354"/>
                <a:gd name="connsiteY5" fmla="*/ 869816 h 1415018"/>
                <a:gd name="connsiteX6" fmla="*/ 935873 w 939354"/>
                <a:gd name="connsiteY6" fmla="*/ 1231766 h 1415018"/>
                <a:gd name="connsiteX7" fmla="*/ 745374 w 939354"/>
                <a:gd name="connsiteY7" fmla="*/ 1288916 h 1415018"/>
                <a:gd name="connsiteX8" fmla="*/ 678699 w 939354"/>
                <a:gd name="connsiteY8" fmla="*/ 1398454 h 1415018"/>
                <a:gd name="connsiteX9" fmla="*/ 464386 w 939354"/>
                <a:gd name="connsiteY9" fmla="*/ 1369879 h 1415018"/>
                <a:gd name="connsiteX10" fmla="*/ 359227 w 939354"/>
                <a:gd name="connsiteY10" fmla="*/ 1412742 h 1415018"/>
                <a:gd name="connsiteX11" fmla="*/ 0 w 939354"/>
                <a:gd name="connsiteY11" fmla="*/ 1001126 h 1415018"/>
                <a:gd name="connsiteX12" fmla="*/ 280987 w 939354"/>
                <a:gd name="connsiteY12" fmla="*/ 73478 h 1415018"/>
                <a:gd name="connsiteX0" fmla="*/ 280987 w 944653"/>
                <a:gd name="connsiteY0" fmla="*/ 73478 h 1415018"/>
                <a:gd name="connsiteX1" fmla="*/ 354465 w 944653"/>
                <a:gd name="connsiteY1" fmla="*/ 0 h 1415018"/>
                <a:gd name="connsiteX2" fmla="*/ 648367 w 944653"/>
                <a:gd name="connsiteY2" fmla="*/ 0 h 1415018"/>
                <a:gd name="connsiteX3" fmla="*/ 721845 w 944653"/>
                <a:gd name="connsiteY3" fmla="*/ 73478 h 1415018"/>
                <a:gd name="connsiteX4" fmla="*/ 721845 w 944653"/>
                <a:gd name="connsiteY4" fmla="*/ 677276 h 1415018"/>
                <a:gd name="connsiteX5" fmla="*/ 405480 w 944653"/>
                <a:gd name="connsiteY5" fmla="*/ 869816 h 1415018"/>
                <a:gd name="connsiteX6" fmla="*/ 935873 w 944653"/>
                <a:gd name="connsiteY6" fmla="*/ 1231766 h 1415018"/>
                <a:gd name="connsiteX7" fmla="*/ 745374 w 944653"/>
                <a:gd name="connsiteY7" fmla="*/ 1288916 h 1415018"/>
                <a:gd name="connsiteX8" fmla="*/ 678699 w 944653"/>
                <a:gd name="connsiteY8" fmla="*/ 1398454 h 1415018"/>
                <a:gd name="connsiteX9" fmla="*/ 464386 w 944653"/>
                <a:gd name="connsiteY9" fmla="*/ 1369879 h 1415018"/>
                <a:gd name="connsiteX10" fmla="*/ 359227 w 944653"/>
                <a:gd name="connsiteY10" fmla="*/ 1412742 h 1415018"/>
                <a:gd name="connsiteX11" fmla="*/ 0 w 944653"/>
                <a:gd name="connsiteY11" fmla="*/ 1001126 h 1415018"/>
                <a:gd name="connsiteX12" fmla="*/ 280987 w 944653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59227 w 944982"/>
                <a:gd name="connsiteY10" fmla="*/ 1412742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5018"/>
                <a:gd name="connsiteX1" fmla="*/ 354465 w 944982"/>
                <a:gd name="connsiteY1" fmla="*/ 0 h 1415018"/>
                <a:gd name="connsiteX2" fmla="*/ 648367 w 944982"/>
                <a:gd name="connsiteY2" fmla="*/ 0 h 1415018"/>
                <a:gd name="connsiteX3" fmla="*/ 721845 w 944982"/>
                <a:gd name="connsiteY3" fmla="*/ 73478 h 1415018"/>
                <a:gd name="connsiteX4" fmla="*/ 721845 w 944982"/>
                <a:gd name="connsiteY4" fmla="*/ 677276 h 1415018"/>
                <a:gd name="connsiteX5" fmla="*/ 415005 w 944982"/>
                <a:gd name="connsiteY5" fmla="*/ 888866 h 1415018"/>
                <a:gd name="connsiteX6" fmla="*/ 935873 w 944982"/>
                <a:gd name="connsiteY6" fmla="*/ 1231766 h 1415018"/>
                <a:gd name="connsiteX7" fmla="*/ 745374 w 944982"/>
                <a:gd name="connsiteY7" fmla="*/ 1288916 h 1415018"/>
                <a:gd name="connsiteX8" fmla="*/ 678699 w 944982"/>
                <a:gd name="connsiteY8" fmla="*/ 1398454 h 1415018"/>
                <a:gd name="connsiteX9" fmla="*/ 464386 w 944982"/>
                <a:gd name="connsiteY9" fmla="*/ 1369879 h 1415018"/>
                <a:gd name="connsiteX10" fmla="*/ 308427 w 944982"/>
                <a:gd name="connsiteY10" fmla="*/ 1384167 h 1415018"/>
                <a:gd name="connsiteX11" fmla="*/ 0 w 944982"/>
                <a:gd name="connsiteY11" fmla="*/ 1001126 h 1415018"/>
                <a:gd name="connsiteX12" fmla="*/ 280987 w 944982"/>
                <a:gd name="connsiteY12" fmla="*/ 73478 h 141501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78 h 1414168"/>
                <a:gd name="connsiteX1" fmla="*/ 354465 w 944982"/>
                <a:gd name="connsiteY1" fmla="*/ 0 h 1414168"/>
                <a:gd name="connsiteX2" fmla="*/ 648367 w 944982"/>
                <a:gd name="connsiteY2" fmla="*/ 0 h 1414168"/>
                <a:gd name="connsiteX3" fmla="*/ 721845 w 944982"/>
                <a:gd name="connsiteY3" fmla="*/ 73478 h 1414168"/>
                <a:gd name="connsiteX4" fmla="*/ 721845 w 944982"/>
                <a:gd name="connsiteY4" fmla="*/ 677276 h 1414168"/>
                <a:gd name="connsiteX5" fmla="*/ 415005 w 944982"/>
                <a:gd name="connsiteY5" fmla="*/ 888866 h 1414168"/>
                <a:gd name="connsiteX6" fmla="*/ 935873 w 944982"/>
                <a:gd name="connsiteY6" fmla="*/ 1231766 h 1414168"/>
                <a:gd name="connsiteX7" fmla="*/ 745374 w 944982"/>
                <a:gd name="connsiteY7" fmla="*/ 1288916 h 1414168"/>
                <a:gd name="connsiteX8" fmla="*/ 678699 w 944982"/>
                <a:gd name="connsiteY8" fmla="*/ 1398454 h 1414168"/>
                <a:gd name="connsiteX9" fmla="*/ 454861 w 944982"/>
                <a:gd name="connsiteY9" fmla="*/ 1363529 h 1414168"/>
                <a:gd name="connsiteX10" fmla="*/ 308427 w 944982"/>
                <a:gd name="connsiteY10" fmla="*/ 1384167 h 1414168"/>
                <a:gd name="connsiteX11" fmla="*/ 0 w 944982"/>
                <a:gd name="connsiteY11" fmla="*/ 1001126 h 1414168"/>
                <a:gd name="connsiteX12" fmla="*/ 280987 w 944982"/>
                <a:gd name="connsiteY12" fmla="*/ 73478 h 1414168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73494 h 1414184"/>
                <a:gd name="connsiteX1" fmla="*/ 354465 w 944982"/>
                <a:gd name="connsiteY1" fmla="*/ 16 h 1414184"/>
                <a:gd name="connsiteX2" fmla="*/ 648367 w 944982"/>
                <a:gd name="connsiteY2" fmla="*/ 16 h 1414184"/>
                <a:gd name="connsiteX3" fmla="*/ 877420 w 944982"/>
                <a:gd name="connsiteY3" fmla="*/ 38569 h 1414184"/>
                <a:gd name="connsiteX4" fmla="*/ 721845 w 944982"/>
                <a:gd name="connsiteY4" fmla="*/ 677292 h 1414184"/>
                <a:gd name="connsiteX5" fmla="*/ 415005 w 944982"/>
                <a:gd name="connsiteY5" fmla="*/ 888882 h 1414184"/>
                <a:gd name="connsiteX6" fmla="*/ 935873 w 944982"/>
                <a:gd name="connsiteY6" fmla="*/ 1231782 h 1414184"/>
                <a:gd name="connsiteX7" fmla="*/ 745374 w 944982"/>
                <a:gd name="connsiteY7" fmla="*/ 1288932 h 1414184"/>
                <a:gd name="connsiteX8" fmla="*/ 678699 w 944982"/>
                <a:gd name="connsiteY8" fmla="*/ 1398470 h 1414184"/>
                <a:gd name="connsiteX9" fmla="*/ 454861 w 944982"/>
                <a:gd name="connsiteY9" fmla="*/ 1363545 h 1414184"/>
                <a:gd name="connsiteX10" fmla="*/ 308427 w 944982"/>
                <a:gd name="connsiteY10" fmla="*/ 1384183 h 1414184"/>
                <a:gd name="connsiteX11" fmla="*/ 0 w 944982"/>
                <a:gd name="connsiteY11" fmla="*/ 1001142 h 1414184"/>
                <a:gd name="connsiteX12" fmla="*/ 280987 w 944982"/>
                <a:gd name="connsiteY12" fmla="*/ 73494 h 1414184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54465 w 944982"/>
                <a:gd name="connsiteY1" fmla="*/ 166687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240165 h 1580855"/>
                <a:gd name="connsiteX1" fmla="*/ 302077 w 944982"/>
                <a:gd name="connsiteY1" fmla="*/ 161925 h 1580855"/>
                <a:gd name="connsiteX2" fmla="*/ 600742 w 944982"/>
                <a:gd name="connsiteY2" fmla="*/ 0 h 1580855"/>
                <a:gd name="connsiteX3" fmla="*/ 877420 w 944982"/>
                <a:gd name="connsiteY3" fmla="*/ 205240 h 1580855"/>
                <a:gd name="connsiteX4" fmla="*/ 721845 w 944982"/>
                <a:gd name="connsiteY4" fmla="*/ 843963 h 1580855"/>
                <a:gd name="connsiteX5" fmla="*/ 415005 w 944982"/>
                <a:gd name="connsiteY5" fmla="*/ 1055553 h 1580855"/>
                <a:gd name="connsiteX6" fmla="*/ 935873 w 944982"/>
                <a:gd name="connsiteY6" fmla="*/ 1398453 h 1580855"/>
                <a:gd name="connsiteX7" fmla="*/ 745374 w 944982"/>
                <a:gd name="connsiteY7" fmla="*/ 1455603 h 1580855"/>
                <a:gd name="connsiteX8" fmla="*/ 678699 w 944982"/>
                <a:gd name="connsiteY8" fmla="*/ 1565141 h 1580855"/>
                <a:gd name="connsiteX9" fmla="*/ 454861 w 944982"/>
                <a:gd name="connsiteY9" fmla="*/ 1530216 h 1580855"/>
                <a:gd name="connsiteX10" fmla="*/ 308427 w 944982"/>
                <a:gd name="connsiteY10" fmla="*/ 1550854 h 1580855"/>
                <a:gd name="connsiteX11" fmla="*/ 0 w 944982"/>
                <a:gd name="connsiteY11" fmla="*/ 1167813 h 1580855"/>
                <a:gd name="connsiteX12" fmla="*/ 280987 w 944982"/>
                <a:gd name="connsiteY12" fmla="*/ 240165 h 1580855"/>
                <a:gd name="connsiteX0" fmla="*/ 280987 w 944982"/>
                <a:gd name="connsiteY0" fmla="*/ 101728 h 1442418"/>
                <a:gd name="connsiteX1" fmla="*/ 302077 w 944982"/>
                <a:gd name="connsiteY1" fmla="*/ 23488 h 1442418"/>
                <a:gd name="connsiteX2" fmla="*/ 877420 w 944982"/>
                <a:gd name="connsiteY2" fmla="*/ 66803 h 1442418"/>
                <a:gd name="connsiteX3" fmla="*/ 721845 w 944982"/>
                <a:gd name="connsiteY3" fmla="*/ 705526 h 1442418"/>
                <a:gd name="connsiteX4" fmla="*/ 415005 w 944982"/>
                <a:gd name="connsiteY4" fmla="*/ 917116 h 1442418"/>
                <a:gd name="connsiteX5" fmla="*/ 935873 w 944982"/>
                <a:gd name="connsiteY5" fmla="*/ 1260016 h 1442418"/>
                <a:gd name="connsiteX6" fmla="*/ 745374 w 944982"/>
                <a:gd name="connsiteY6" fmla="*/ 1317166 h 1442418"/>
                <a:gd name="connsiteX7" fmla="*/ 678699 w 944982"/>
                <a:gd name="connsiteY7" fmla="*/ 1426704 h 1442418"/>
                <a:gd name="connsiteX8" fmla="*/ 454861 w 944982"/>
                <a:gd name="connsiteY8" fmla="*/ 1391779 h 1442418"/>
                <a:gd name="connsiteX9" fmla="*/ 308427 w 944982"/>
                <a:gd name="connsiteY9" fmla="*/ 1412417 h 1442418"/>
                <a:gd name="connsiteX10" fmla="*/ 0 w 944982"/>
                <a:gd name="connsiteY10" fmla="*/ 1029376 h 1442418"/>
                <a:gd name="connsiteX11" fmla="*/ 280987 w 944982"/>
                <a:gd name="connsiteY11" fmla="*/ 101728 h 1442418"/>
                <a:gd name="connsiteX0" fmla="*/ 280987 w 944982"/>
                <a:gd name="connsiteY0" fmla="*/ 231143 h 1571833"/>
                <a:gd name="connsiteX1" fmla="*/ 302077 w 944982"/>
                <a:gd name="connsiteY1" fmla="*/ 152903 h 1571833"/>
                <a:gd name="connsiteX2" fmla="*/ 877420 w 944982"/>
                <a:gd name="connsiteY2" fmla="*/ 196218 h 1571833"/>
                <a:gd name="connsiteX3" fmla="*/ 721845 w 944982"/>
                <a:gd name="connsiteY3" fmla="*/ 834941 h 1571833"/>
                <a:gd name="connsiteX4" fmla="*/ 415005 w 944982"/>
                <a:gd name="connsiteY4" fmla="*/ 1046531 h 1571833"/>
                <a:gd name="connsiteX5" fmla="*/ 935873 w 944982"/>
                <a:gd name="connsiteY5" fmla="*/ 1389431 h 1571833"/>
                <a:gd name="connsiteX6" fmla="*/ 745374 w 944982"/>
                <a:gd name="connsiteY6" fmla="*/ 1446581 h 1571833"/>
                <a:gd name="connsiteX7" fmla="*/ 678699 w 944982"/>
                <a:gd name="connsiteY7" fmla="*/ 1556119 h 1571833"/>
                <a:gd name="connsiteX8" fmla="*/ 454861 w 944982"/>
                <a:gd name="connsiteY8" fmla="*/ 1521194 h 1571833"/>
                <a:gd name="connsiteX9" fmla="*/ 308427 w 944982"/>
                <a:gd name="connsiteY9" fmla="*/ 1541832 h 1571833"/>
                <a:gd name="connsiteX10" fmla="*/ 0 w 944982"/>
                <a:gd name="connsiteY10" fmla="*/ 1158791 h 1571833"/>
                <a:gd name="connsiteX11" fmla="*/ 280987 w 944982"/>
                <a:gd name="connsiteY11" fmla="*/ 231143 h 1571833"/>
                <a:gd name="connsiteX0" fmla="*/ 280987 w 944982"/>
                <a:gd name="connsiteY0" fmla="*/ 231143 h 1571833"/>
                <a:gd name="connsiteX1" fmla="*/ 302077 w 944982"/>
                <a:gd name="connsiteY1" fmla="*/ 152903 h 1571833"/>
                <a:gd name="connsiteX2" fmla="*/ 877420 w 944982"/>
                <a:gd name="connsiteY2" fmla="*/ 196218 h 1571833"/>
                <a:gd name="connsiteX3" fmla="*/ 721845 w 944982"/>
                <a:gd name="connsiteY3" fmla="*/ 834941 h 1571833"/>
                <a:gd name="connsiteX4" fmla="*/ 415005 w 944982"/>
                <a:gd name="connsiteY4" fmla="*/ 1046531 h 1571833"/>
                <a:gd name="connsiteX5" fmla="*/ 935873 w 944982"/>
                <a:gd name="connsiteY5" fmla="*/ 1389431 h 1571833"/>
                <a:gd name="connsiteX6" fmla="*/ 678699 w 944982"/>
                <a:gd name="connsiteY6" fmla="*/ 1556119 h 1571833"/>
                <a:gd name="connsiteX7" fmla="*/ 454861 w 944982"/>
                <a:gd name="connsiteY7" fmla="*/ 1521194 h 1571833"/>
                <a:gd name="connsiteX8" fmla="*/ 308427 w 944982"/>
                <a:gd name="connsiteY8" fmla="*/ 1541832 h 1571833"/>
                <a:gd name="connsiteX9" fmla="*/ 0 w 944982"/>
                <a:gd name="connsiteY9" fmla="*/ 1158791 h 1571833"/>
                <a:gd name="connsiteX10" fmla="*/ 280987 w 944982"/>
                <a:gd name="connsiteY10" fmla="*/ 231143 h 1571833"/>
                <a:gd name="connsiteX0" fmla="*/ 280987 w 944982"/>
                <a:gd name="connsiteY0" fmla="*/ 231143 h 1583483"/>
                <a:gd name="connsiteX1" fmla="*/ 302077 w 944982"/>
                <a:gd name="connsiteY1" fmla="*/ 152903 h 1583483"/>
                <a:gd name="connsiteX2" fmla="*/ 877420 w 944982"/>
                <a:gd name="connsiteY2" fmla="*/ 196218 h 1583483"/>
                <a:gd name="connsiteX3" fmla="*/ 721845 w 944982"/>
                <a:gd name="connsiteY3" fmla="*/ 834941 h 1583483"/>
                <a:gd name="connsiteX4" fmla="*/ 415005 w 944982"/>
                <a:gd name="connsiteY4" fmla="*/ 1046531 h 1583483"/>
                <a:gd name="connsiteX5" fmla="*/ 935873 w 944982"/>
                <a:gd name="connsiteY5" fmla="*/ 1389431 h 1583483"/>
                <a:gd name="connsiteX6" fmla="*/ 678699 w 944982"/>
                <a:gd name="connsiteY6" fmla="*/ 1556119 h 1583483"/>
                <a:gd name="connsiteX7" fmla="*/ 308427 w 944982"/>
                <a:gd name="connsiteY7" fmla="*/ 1541832 h 1583483"/>
                <a:gd name="connsiteX8" fmla="*/ 0 w 944982"/>
                <a:gd name="connsiteY8" fmla="*/ 1158791 h 1583483"/>
                <a:gd name="connsiteX9" fmla="*/ 280987 w 944982"/>
                <a:gd name="connsiteY9" fmla="*/ 231143 h 158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982" h="1583483">
                  <a:moveTo>
                    <a:pt x="280987" y="231143"/>
                  </a:moveTo>
                  <a:cubicBezTo>
                    <a:pt x="280987" y="190562"/>
                    <a:pt x="261496" y="152903"/>
                    <a:pt x="302077" y="152903"/>
                  </a:cubicBezTo>
                  <a:cubicBezTo>
                    <a:pt x="582458" y="-157718"/>
                    <a:pt x="807459" y="82545"/>
                    <a:pt x="877420" y="196218"/>
                  </a:cubicBezTo>
                  <a:cubicBezTo>
                    <a:pt x="1066862" y="513901"/>
                    <a:pt x="780053" y="755383"/>
                    <a:pt x="721845" y="834941"/>
                  </a:cubicBezTo>
                  <a:cubicBezTo>
                    <a:pt x="721845" y="875522"/>
                    <a:pt x="446061" y="991763"/>
                    <a:pt x="415005" y="1046531"/>
                  </a:cubicBezTo>
                  <a:cubicBezTo>
                    <a:pt x="804689" y="1111165"/>
                    <a:pt x="989556" y="1275925"/>
                    <a:pt x="935873" y="1389431"/>
                  </a:cubicBezTo>
                  <a:cubicBezTo>
                    <a:pt x="979822" y="1474362"/>
                    <a:pt x="758868" y="1534159"/>
                    <a:pt x="678699" y="1556119"/>
                  </a:cubicBezTo>
                  <a:cubicBezTo>
                    <a:pt x="574125" y="1581519"/>
                    <a:pt x="421543" y="1608053"/>
                    <a:pt x="308427" y="1541832"/>
                  </a:cubicBezTo>
                  <a:cubicBezTo>
                    <a:pt x="267846" y="1541832"/>
                    <a:pt x="0" y="1199372"/>
                    <a:pt x="0" y="1158791"/>
                  </a:cubicBezTo>
                  <a:cubicBezTo>
                    <a:pt x="0" y="957525"/>
                    <a:pt x="280987" y="432409"/>
                    <a:pt x="280987" y="231143"/>
                  </a:cubicBezTo>
                  <a:close/>
                </a:path>
              </a:pathLst>
            </a:custGeom>
            <a:solidFill>
              <a:srgbClr val="FFA31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F98F9F0-BCAB-3129-EBB9-B29BBFE091B0}"/>
                </a:ext>
              </a:extLst>
            </p:cNvPr>
            <p:cNvSpPr/>
            <p:nvPr/>
          </p:nvSpPr>
          <p:spPr>
            <a:xfrm>
              <a:off x="3760808" y="2663436"/>
              <a:ext cx="2245985" cy="2587268"/>
            </a:xfrm>
            <a:prstGeom prst="ellipse">
              <a:avLst/>
            </a:prstGeom>
            <a:solidFill>
              <a:srgbClr val="FFA31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FD9CEF1-A84B-1492-D016-5C57ED1CFADD}"/>
                </a:ext>
              </a:extLst>
            </p:cNvPr>
            <p:cNvGrpSpPr/>
            <p:nvPr/>
          </p:nvGrpSpPr>
          <p:grpSpPr>
            <a:xfrm>
              <a:off x="3088083" y="-85736"/>
              <a:ext cx="3844696" cy="3882078"/>
              <a:chOff x="3088083" y="-85736"/>
              <a:chExt cx="3844696" cy="3882078"/>
            </a:xfrm>
            <a:solidFill>
              <a:srgbClr val="B12C05"/>
            </a:solidFill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316EECA3-D796-51B2-A6B4-4B92CDD97C76}"/>
                  </a:ext>
                </a:extLst>
              </p:cNvPr>
              <p:cNvSpPr/>
              <p:nvPr/>
            </p:nvSpPr>
            <p:spPr>
              <a:xfrm>
                <a:off x="3098113" y="-15266"/>
                <a:ext cx="3801046" cy="3801046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B12C0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F0BE2BAB-9E7E-E565-9383-3EFF32356FFC}"/>
                  </a:ext>
                </a:extLst>
              </p:cNvPr>
              <p:cNvSpPr/>
              <p:nvPr/>
            </p:nvSpPr>
            <p:spPr>
              <a:xfrm rot="1161318">
                <a:off x="3764416" y="2713431"/>
                <a:ext cx="1236687" cy="1020177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B12C0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39661279-811F-B99A-C3D5-A673CFE76EFD}"/>
                  </a:ext>
                </a:extLst>
              </p:cNvPr>
              <p:cNvSpPr/>
              <p:nvPr/>
            </p:nvSpPr>
            <p:spPr>
              <a:xfrm rot="20297622">
                <a:off x="4714503" y="2776165"/>
                <a:ext cx="1236687" cy="1020177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B12C0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269BB9B-FC05-B64B-36C7-E4D6BE51A6A8}"/>
                  </a:ext>
                </a:extLst>
              </p:cNvPr>
              <p:cNvSpPr/>
              <p:nvPr/>
            </p:nvSpPr>
            <p:spPr>
              <a:xfrm rot="17362320">
                <a:off x="5587675" y="2140926"/>
                <a:ext cx="1236687" cy="1020177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B12C0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BC8786B2-3EAB-5DCC-54CC-A01FA5B3E4CC}"/>
                  </a:ext>
                </a:extLst>
              </p:cNvPr>
              <p:cNvSpPr/>
              <p:nvPr/>
            </p:nvSpPr>
            <p:spPr>
              <a:xfrm rot="16200000">
                <a:off x="5804347" y="1112629"/>
                <a:ext cx="1236687" cy="1020177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B12C0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B84D59E-0535-9096-331C-1AE07A1F2E12}"/>
                  </a:ext>
                </a:extLst>
              </p:cNvPr>
              <p:cNvSpPr/>
              <p:nvPr/>
            </p:nvSpPr>
            <p:spPr>
              <a:xfrm rot="15096581">
                <a:off x="5377324" y="251090"/>
                <a:ext cx="1236687" cy="1020177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B12C0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682029E3-4F69-3BE6-0CAA-0F53611C33BF}"/>
                  </a:ext>
                </a:extLst>
              </p:cNvPr>
              <p:cNvSpPr/>
              <p:nvPr/>
            </p:nvSpPr>
            <p:spPr>
              <a:xfrm rot="1534506">
                <a:off x="3165382" y="2093177"/>
                <a:ext cx="1236687" cy="1020177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B12C0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60E2EA99-B2D0-1B8A-76B7-7694B62F62E3}"/>
                  </a:ext>
                </a:extLst>
              </p:cNvPr>
              <p:cNvSpPr/>
              <p:nvPr/>
            </p:nvSpPr>
            <p:spPr>
              <a:xfrm rot="17365534">
                <a:off x="2955877" y="1067199"/>
                <a:ext cx="1236687" cy="972275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B12C0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C57063B6-870D-D2AA-E724-5C6890D81225}"/>
                  </a:ext>
                </a:extLst>
              </p:cNvPr>
              <p:cNvSpPr/>
              <p:nvPr/>
            </p:nvSpPr>
            <p:spPr>
              <a:xfrm rot="18658204">
                <a:off x="3529178" y="272060"/>
                <a:ext cx="1236687" cy="972275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B12C0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0829117B-F489-00A8-2D94-E6A9F7866940}"/>
                  </a:ext>
                </a:extLst>
              </p:cNvPr>
              <p:cNvSpPr/>
              <p:nvPr/>
            </p:nvSpPr>
            <p:spPr>
              <a:xfrm rot="424936">
                <a:off x="4433193" y="-85736"/>
                <a:ext cx="1236687" cy="972275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B12C0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: Rounded Corners 3">
              <a:extLst>
                <a:ext uri="{FF2B5EF4-FFF2-40B4-BE49-F238E27FC236}">
                  <a16:creationId xmlns:a16="http://schemas.microsoft.com/office/drawing/2014/main" id="{41058245-BE4D-19E3-D74A-9C016842ACA8}"/>
                </a:ext>
              </a:extLst>
            </p:cNvPr>
            <p:cNvSpPr/>
            <p:nvPr/>
          </p:nvSpPr>
          <p:spPr>
            <a:xfrm>
              <a:off x="3922643" y="982262"/>
              <a:ext cx="2173357" cy="2211510"/>
            </a:xfrm>
            <a:custGeom>
              <a:avLst/>
              <a:gdLst>
                <a:gd name="connsiteX0" fmla="*/ 0 w 2173357"/>
                <a:gd name="connsiteY0" fmla="*/ 830940 h 2054087"/>
                <a:gd name="connsiteX1" fmla="*/ 830940 w 2173357"/>
                <a:gd name="connsiteY1" fmla="*/ 0 h 2054087"/>
                <a:gd name="connsiteX2" fmla="*/ 1342417 w 2173357"/>
                <a:gd name="connsiteY2" fmla="*/ 0 h 2054087"/>
                <a:gd name="connsiteX3" fmla="*/ 2173357 w 2173357"/>
                <a:gd name="connsiteY3" fmla="*/ 830940 h 2054087"/>
                <a:gd name="connsiteX4" fmla="*/ 2173357 w 2173357"/>
                <a:gd name="connsiteY4" fmla="*/ 1223147 h 2054087"/>
                <a:gd name="connsiteX5" fmla="*/ 1342417 w 2173357"/>
                <a:gd name="connsiteY5" fmla="*/ 2054087 h 2054087"/>
                <a:gd name="connsiteX6" fmla="*/ 830940 w 2173357"/>
                <a:gd name="connsiteY6" fmla="*/ 2054087 h 2054087"/>
                <a:gd name="connsiteX7" fmla="*/ 0 w 2173357"/>
                <a:gd name="connsiteY7" fmla="*/ 1223147 h 2054087"/>
                <a:gd name="connsiteX8" fmla="*/ 0 w 2173357"/>
                <a:gd name="connsiteY8" fmla="*/ 830940 h 2054087"/>
                <a:gd name="connsiteX0" fmla="*/ 0 w 2173357"/>
                <a:gd name="connsiteY0" fmla="*/ 830940 h 2054087"/>
                <a:gd name="connsiteX1" fmla="*/ 754740 w 2173357"/>
                <a:gd name="connsiteY1" fmla="*/ 114300 h 2054087"/>
                <a:gd name="connsiteX2" fmla="*/ 1342417 w 2173357"/>
                <a:gd name="connsiteY2" fmla="*/ 0 h 2054087"/>
                <a:gd name="connsiteX3" fmla="*/ 2173357 w 2173357"/>
                <a:gd name="connsiteY3" fmla="*/ 830940 h 2054087"/>
                <a:gd name="connsiteX4" fmla="*/ 2173357 w 2173357"/>
                <a:gd name="connsiteY4" fmla="*/ 1223147 h 2054087"/>
                <a:gd name="connsiteX5" fmla="*/ 1342417 w 2173357"/>
                <a:gd name="connsiteY5" fmla="*/ 2054087 h 2054087"/>
                <a:gd name="connsiteX6" fmla="*/ 830940 w 2173357"/>
                <a:gd name="connsiteY6" fmla="*/ 2054087 h 2054087"/>
                <a:gd name="connsiteX7" fmla="*/ 0 w 2173357"/>
                <a:gd name="connsiteY7" fmla="*/ 1223147 h 2054087"/>
                <a:gd name="connsiteX8" fmla="*/ 0 w 2173357"/>
                <a:gd name="connsiteY8" fmla="*/ 830940 h 2054087"/>
                <a:gd name="connsiteX0" fmla="*/ 0 w 2173357"/>
                <a:gd name="connsiteY0" fmla="*/ 853403 h 2076550"/>
                <a:gd name="connsiteX1" fmla="*/ 344557 w 2173357"/>
                <a:gd name="connsiteY1" fmla="*/ 32127 h 2076550"/>
                <a:gd name="connsiteX2" fmla="*/ 754740 w 2173357"/>
                <a:gd name="connsiteY2" fmla="*/ 136763 h 2076550"/>
                <a:gd name="connsiteX3" fmla="*/ 1342417 w 2173357"/>
                <a:gd name="connsiteY3" fmla="*/ 22463 h 2076550"/>
                <a:gd name="connsiteX4" fmla="*/ 2173357 w 2173357"/>
                <a:gd name="connsiteY4" fmla="*/ 853403 h 2076550"/>
                <a:gd name="connsiteX5" fmla="*/ 2173357 w 2173357"/>
                <a:gd name="connsiteY5" fmla="*/ 1245610 h 2076550"/>
                <a:gd name="connsiteX6" fmla="*/ 1342417 w 2173357"/>
                <a:gd name="connsiteY6" fmla="*/ 2076550 h 2076550"/>
                <a:gd name="connsiteX7" fmla="*/ 830940 w 2173357"/>
                <a:gd name="connsiteY7" fmla="*/ 2076550 h 2076550"/>
                <a:gd name="connsiteX8" fmla="*/ 0 w 2173357"/>
                <a:gd name="connsiteY8" fmla="*/ 1245610 h 2076550"/>
                <a:gd name="connsiteX9" fmla="*/ 0 w 2173357"/>
                <a:gd name="connsiteY9" fmla="*/ 853403 h 2076550"/>
                <a:gd name="connsiteX0" fmla="*/ 0 w 2173357"/>
                <a:gd name="connsiteY0" fmla="*/ 853403 h 2076550"/>
                <a:gd name="connsiteX1" fmla="*/ 344557 w 2173357"/>
                <a:gd name="connsiteY1" fmla="*/ 32127 h 2076550"/>
                <a:gd name="connsiteX2" fmla="*/ 754740 w 2173357"/>
                <a:gd name="connsiteY2" fmla="*/ 136763 h 2076550"/>
                <a:gd name="connsiteX3" fmla="*/ 1342417 w 2173357"/>
                <a:gd name="connsiteY3" fmla="*/ 22463 h 2076550"/>
                <a:gd name="connsiteX4" fmla="*/ 2173357 w 2173357"/>
                <a:gd name="connsiteY4" fmla="*/ 853403 h 2076550"/>
                <a:gd name="connsiteX5" fmla="*/ 2173357 w 2173357"/>
                <a:gd name="connsiteY5" fmla="*/ 1245610 h 2076550"/>
                <a:gd name="connsiteX6" fmla="*/ 1342417 w 2173357"/>
                <a:gd name="connsiteY6" fmla="*/ 2076550 h 2076550"/>
                <a:gd name="connsiteX7" fmla="*/ 830940 w 2173357"/>
                <a:gd name="connsiteY7" fmla="*/ 2076550 h 2076550"/>
                <a:gd name="connsiteX8" fmla="*/ 0 w 2173357"/>
                <a:gd name="connsiteY8" fmla="*/ 1245610 h 2076550"/>
                <a:gd name="connsiteX9" fmla="*/ 0 w 2173357"/>
                <a:gd name="connsiteY9" fmla="*/ 853403 h 2076550"/>
                <a:gd name="connsiteX0" fmla="*/ 0 w 2173357"/>
                <a:gd name="connsiteY0" fmla="*/ 855360 h 2078507"/>
                <a:gd name="connsiteX1" fmla="*/ 344557 w 2173357"/>
                <a:gd name="connsiteY1" fmla="*/ 34084 h 2078507"/>
                <a:gd name="connsiteX2" fmla="*/ 780140 w 2173357"/>
                <a:gd name="connsiteY2" fmla="*/ 119670 h 2078507"/>
                <a:gd name="connsiteX3" fmla="*/ 1342417 w 2173357"/>
                <a:gd name="connsiteY3" fmla="*/ 24420 h 2078507"/>
                <a:gd name="connsiteX4" fmla="*/ 2173357 w 2173357"/>
                <a:gd name="connsiteY4" fmla="*/ 855360 h 2078507"/>
                <a:gd name="connsiteX5" fmla="*/ 2173357 w 2173357"/>
                <a:gd name="connsiteY5" fmla="*/ 1247567 h 2078507"/>
                <a:gd name="connsiteX6" fmla="*/ 1342417 w 2173357"/>
                <a:gd name="connsiteY6" fmla="*/ 2078507 h 2078507"/>
                <a:gd name="connsiteX7" fmla="*/ 830940 w 2173357"/>
                <a:gd name="connsiteY7" fmla="*/ 2078507 h 2078507"/>
                <a:gd name="connsiteX8" fmla="*/ 0 w 2173357"/>
                <a:gd name="connsiteY8" fmla="*/ 1247567 h 2078507"/>
                <a:gd name="connsiteX9" fmla="*/ 0 w 2173357"/>
                <a:gd name="connsiteY9" fmla="*/ 855360 h 2078507"/>
                <a:gd name="connsiteX0" fmla="*/ 0 w 2173357"/>
                <a:gd name="connsiteY0" fmla="*/ 970640 h 2193787"/>
                <a:gd name="connsiteX1" fmla="*/ 344557 w 2173357"/>
                <a:gd name="connsiteY1" fmla="*/ 149364 h 2193787"/>
                <a:gd name="connsiteX2" fmla="*/ 780140 w 2173357"/>
                <a:gd name="connsiteY2" fmla="*/ 234950 h 2193787"/>
                <a:gd name="connsiteX3" fmla="*/ 1094767 w 2173357"/>
                <a:gd name="connsiteY3" fmla="*/ 0 h 2193787"/>
                <a:gd name="connsiteX4" fmla="*/ 2173357 w 2173357"/>
                <a:gd name="connsiteY4" fmla="*/ 970640 h 2193787"/>
                <a:gd name="connsiteX5" fmla="*/ 2173357 w 2173357"/>
                <a:gd name="connsiteY5" fmla="*/ 1362847 h 2193787"/>
                <a:gd name="connsiteX6" fmla="*/ 1342417 w 2173357"/>
                <a:gd name="connsiteY6" fmla="*/ 2193787 h 2193787"/>
                <a:gd name="connsiteX7" fmla="*/ 830940 w 2173357"/>
                <a:gd name="connsiteY7" fmla="*/ 2193787 h 2193787"/>
                <a:gd name="connsiteX8" fmla="*/ 0 w 2173357"/>
                <a:gd name="connsiteY8" fmla="*/ 1362847 h 2193787"/>
                <a:gd name="connsiteX9" fmla="*/ 0 w 2173357"/>
                <a:gd name="connsiteY9" fmla="*/ 970640 h 21937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80140 w 2173357"/>
                <a:gd name="connsiteY2" fmla="*/ 2476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80140 w 2173357"/>
                <a:gd name="connsiteY2" fmla="*/ 2476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3340 h 2206487"/>
                <a:gd name="connsiteX1" fmla="*/ 344557 w 2173357"/>
                <a:gd name="connsiteY1" fmla="*/ 162064 h 2206487"/>
                <a:gd name="connsiteX2" fmla="*/ 767440 w 2173357"/>
                <a:gd name="connsiteY2" fmla="*/ 260350 h 2206487"/>
                <a:gd name="connsiteX3" fmla="*/ 1170967 w 2173357"/>
                <a:gd name="connsiteY3" fmla="*/ 0 h 2206487"/>
                <a:gd name="connsiteX4" fmla="*/ 2173357 w 2173357"/>
                <a:gd name="connsiteY4" fmla="*/ 983340 h 2206487"/>
                <a:gd name="connsiteX5" fmla="*/ 2173357 w 2173357"/>
                <a:gd name="connsiteY5" fmla="*/ 1375547 h 2206487"/>
                <a:gd name="connsiteX6" fmla="*/ 1342417 w 2173357"/>
                <a:gd name="connsiteY6" fmla="*/ 2206487 h 2206487"/>
                <a:gd name="connsiteX7" fmla="*/ 830940 w 2173357"/>
                <a:gd name="connsiteY7" fmla="*/ 2206487 h 2206487"/>
                <a:gd name="connsiteX8" fmla="*/ 0 w 2173357"/>
                <a:gd name="connsiteY8" fmla="*/ 1375547 h 2206487"/>
                <a:gd name="connsiteX9" fmla="*/ 0 w 2173357"/>
                <a:gd name="connsiteY9" fmla="*/ 983340 h 2206487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2173357 w 2173357"/>
                <a:gd name="connsiteY5" fmla="*/ 988363 h 2211510"/>
                <a:gd name="connsiteX6" fmla="*/ 2173357 w 2173357"/>
                <a:gd name="connsiteY6" fmla="*/ 1380570 h 2211510"/>
                <a:gd name="connsiteX7" fmla="*/ 1342417 w 2173357"/>
                <a:gd name="connsiteY7" fmla="*/ 2211510 h 2211510"/>
                <a:gd name="connsiteX8" fmla="*/ 830940 w 2173357"/>
                <a:gd name="connsiteY8" fmla="*/ 2211510 h 2211510"/>
                <a:gd name="connsiteX9" fmla="*/ 0 w 2173357"/>
                <a:gd name="connsiteY9" fmla="*/ 1380570 h 2211510"/>
                <a:gd name="connsiteX10" fmla="*/ 0 w 2173357"/>
                <a:gd name="connsiteY10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653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  <a:gd name="connsiteX0" fmla="*/ 0 w 2173357"/>
                <a:gd name="connsiteY0" fmla="*/ 988363 h 2211510"/>
                <a:gd name="connsiteX1" fmla="*/ 344557 w 2173357"/>
                <a:gd name="connsiteY1" fmla="*/ 167087 h 2211510"/>
                <a:gd name="connsiteX2" fmla="*/ 767440 w 2173357"/>
                <a:gd name="connsiteY2" fmla="*/ 214573 h 2211510"/>
                <a:gd name="connsiteX3" fmla="*/ 1170967 w 2173357"/>
                <a:gd name="connsiteY3" fmla="*/ 5023 h 2211510"/>
                <a:gd name="connsiteX4" fmla="*/ 1557407 w 2173357"/>
                <a:gd name="connsiteY4" fmla="*/ 198838 h 2211510"/>
                <a:gd name="connsiteX5" fmla="*/ 1938407 w 2173357"/>
                <a:gd name="connsiteY5" fmla="*/ 236938 h 2211510"/>
                <a:gd name="connsiteX6" fmla="*/ 2173357 w 2173357"/>
                <a:gd name="connsiteY6" fmla="*/ 988363 h 2211510"/>
                <a:gd name="connsiteX7" fmla="*/ 2173357 w 2173357"/>
                <a:gd name="connsiteY7" fmla="*/ 1380570 h 2211510"/>
                <a:gd name="connsiteX8" fmla="*/ 1342417 w 2173357"/>
                <a:gd name="connsiteY8" fmla="*/ 2211510 h 2211510"/>
                <a:gd name="connsiteX9" fmla="*/ 830940 w 2173357"/>
                <a:gd name="connsiteY9" fmla="*/ 2211510 h 2211510"/>
                <a:gd name="connsiteX10" fmla="*/ 0 w 2173357"/>
                <a:gd name="connsiteY10" fmla="*/ 1380570 h 2211510"/>
                <a:gd name="connsiteX11" fmla="*/ 0 w 2173357"/>
                <a:gd name="connsiteY11" fmla="*/ 988363 h 2211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357" h="2211510">
                  <a:moveTo>
                    <a:pt x="0" y="988363"/>
                  </a:moveTo>
                  <a:cubicBezTo>
                    <a:pt x="66951" y="814691"/>
                    <a:pt x="21917" y="311927"/>
                    <a:pt x="344557" y="167087"/>
                  </a:cubicBezTo>
                  <a:cubicBezTo>
                    <a:pt x="470347" y="47647"/>
                    <a:pt x="623355" y="232059"/>
                    <a:pt x="767440" y="214573"/>
                  </a:cubicBezTo>
                  <a:cubicBezTo>
                    <a:pt x="931582" y="138373"/>
                    <a:pt x="778225" y="24073"/>
                    <a:pt x="1170967" y="5023"/>
                  </a:cubicBezTo>
                  <a:cubicBezTo>
                    <a:pt x="1310036" y="-17708"/>
                    <a:pt x="1390342" y="34948"/>
                    <a:pt x="1557407" y="198838"/>
                  </a:cubicBezTo>
                  <a:cubicBezTo>
                    <a:pt x="1658855" y="272415"/>
                    <a:pt x="1835749" y="105351"/>
                    <a:pt x="1938407" y="236938"/>
                  </a:cubicBezTo>
                  <a:cubicBezTo>
                    <a:pt x="2041065" y="368525"/>
                    <a:pt x="2145840" y="540583"/>
                    <a:pt x="2173357" y="988363"/>
                  </a:cubicBezTo>
                  <a:lnTo>
                    <a:pt x="2173357" y="1380570"/>
                  </a:lnTo>
                  <a:cubicBezTo>
                    <a:pt x="2173357" y="1839485"/>
                    <a:pt x="1801332" y="2211510"/>
                    <a:pt x="1342417" y="2211510"/>
                  </a:cubicBezTo>
                  <a:lnTo>
                    <a:pt x="830940" y="2211510"/>
                  </a:lnTo>
                  <a:cubicBezTo>
                    <a:pt x="372025" y="2211510"/>
                    <a:pt x="0" y="1839485"/>
                    <a:pt x="0" y="1380570"/>
                  </a:cubicBezTo>
                  <a:lnTo>
                    <a:pt x="0" y="988363"/>
                  </a:lnTo>
                  <a:close/>
                </a:path>
              </a:pathLst>
            </a:custGeom>
            <a:solidFill>
              <a:srgbClr val="FFA31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CE2CDE9-87DC-648C-FB50-43EDA3C454FF}"/>
                </a:ext>
              </a:extLst>
            </p:cNvPr>
            <p:cNvSpPr/>
            <p:nvPr/>
          </p:nvSpPr>
          <p:spPr>
            <a:xfrm>
              <a:off x="5344514" y="1442994"/>
              <a:ext cx="459386" cy="722356"/>
            </a:xfrm>
            <a:custGeom>
              <a:avLst/>
              <a:gdLst>
                <a:gd name="connsiteX0" fmla="*/ 459386 w 459386"/>
                <a:gd name="connsiteY0" fmla="*/ 11156 h 722356"/>
                <a:gd name="connsiteX1" fmla="*/ 141886 w 459386"/>
                <a:gd name="connsiteY1" fmla="*/ 17506 h 722356"/>
                <a:gd name="connsiteX2" fmla="*/ 2186 w 459386"/>
                <a:gd name="connsiteY2" fmla="*/ 176256 h 722356"/>
                <a:gd name="connsiteX3" fmla="*/ 59336 w 459386"/>
                <a:gd name="connsiteY3" fmla="*/ 582656 h 722356"/>
                <a:gd name="connsiteX4" fmla="*/ 97436 w 459386"/>
                <a:gd name="connsiteY4" fmla="*/ 722356 h 722356"/>
                <a:gd name="connsiteX5" fmla="*/ 97436 w 459386"/>
                <a:gd name="connsiteY5" fmla="*/ 722356 h 72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9386" h="722356">
                  <a:moveTo>
                    <a:pt x="459386" y="11156"/>
                  </a:moveTo>
                  <a:cubicBezTo>
                    <a:pt x="338736" y="572"/>
                    <a:pt x="218086" y="-10011"/>
                    <a:pt x="141886" y="17506"/>
                  </a:cubicBezTo>
                  <a:cubicBezTo>
                    <a:pt x="65686" y="45023"/>
                    <a:pt x="15944" y="82064"/>
                    <a:pt x="2186" y="176256"/>
                  </a:cubicBezTo>
                  <a:cubicBezTo>
                    <a:pt x="-11572" y="270448"/>
                    <a:pt x="43461" y="491639"/>
                    <a:pt x="59336" y="582656"/>
                  </a:cubicBezTo>
                  <a:cubicBezTo>
                    <a:pt x="75211" y="673673"/>
                    <a:pt x="97436" y="722356"/>
                    <a:pt x="97436" y="722356"/>
                  </a:cubicBezTo>
                  <a:lnTo>
                    <a:pt x="97436" y="722356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EA801F5-CD1F-E803-D2A6-584963798DF7}"/>
                </a:ext>
              </a:extLst>
            </p:cNvPr>
            <p:cNvSpPr/>
            <p:nvPr/>
          </p:nvSpPr>
          <p:spPr>
            <a:xfrm flipH="1">
              <a:off x="4174193" y="1442994"/>
              <a:ext cx="459386" cy="722356"/>
            </a:xfrm>
            <a:custGeom>
              <a:avLst/>
              <a:gdLst>
                <a:gd name="connsiteX0" fmla="*/ 459386 w 459386"/>
                <a:gd name="connsiteY0" fmla="*/ 11156 h 722356"/>
                <a:gd name="connsiteX1" fmla="*/ 141886 w 459386"/>
                <a:gd name="connsiteY1" fmla="*/ 17506 h 722356"/>
                <a:gd name="connsiteX2" fmla="*/ 2186 w 459386"/>
                <a:gd name="connsiteY2" fmla="*/ 176256 h 722356"/>
                <a:gd name="connsiteX3" fmla="*/ 59336 w 459386"/>
                <a:gd name="connsiteY3" fmla="*/ 582656 h 722356"/>
                <a:gd name="connsiteX4" fmla="*/ 97436 w 459386"/>
                <a:gd name="connsiteY4" fmla="*/ 722356 h 722356"/>
                <a:gd name="connsiteX5" fmla="*/ 97436 w 459386"/>
                <a:gd name="connsiteY5" fmla="*/ 722356 h 72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9386" h="722356">
                  <a:moveTo>
                    <a:pt x="459386" y="11156"/>
                  </a:moveTo>
                  <a:cubicBezTo>
                    <a:pt x="338736" y="572"/>
                    <a:pt x="218086" y="-10011"/>
                    <a:pt x="141886" y="17506"/>
                  </a:cubicBezTo>
                  <a:cubicBezTo>
                    <a:pt x="65686" y="45023"/>
                    <a:pt x="15944" y="82064"/>
                    <a:pt x="2186" y="176256"/>
                  </a:cubicBezTo>
                  <a:cubicBezTo>
                    <a:pt x="-11572" y="270448"/>
                    <a:pt x="43461" y="491639"/>
                    <a:pt x="59336" y="582656"/>
                  </a:cubicBezTo>
                  <a:cubicBezTo>
                    <a:pt x="75211" y="673673"/>
                    <a:pt x="97436" y="722356"/>
                    <a:pt x="97436" y="722356"/>
                  </a:cubicBezTo>
                  <a:lnTo>
                    <a:pt x="97436" y="722356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CF6B534-3236-1B5F-C10C-192AFF80ED5B}"/>
                </a:ext>
              </a:extLst>
            </p:cNvPr>
            <p:cNvSpPr/>
            <p:nvPr/>
          </p:nvSpPr>
          <p:spPr>
            <a:xfrm flipV="1">
              <a:off x="5479042" y="1644650"/>
              <a:ext cx="387266" cy="38492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B37F9F3-0F92-EC46-CD5D-1851C8BAF628}"/>
                </a:ext>
              </a:extLst>
            </p:cNvPr>
            <p:cNvSpPr/>
            <p:nvPr/>
          </p:nvSpPr>
          <p:spPr>
            <a:xfrm flipV="1">
              <a:off x="5521102" y="2663745"/>
              <a:ext cx="53315" cy="52992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EE69E9C-3996-6D77-CE9C-ABBE3827B5D9}"/>
                </a:ext>
              </a:extLst>
            </p:cNvPr>
            <p:cNvSpPr/>
            <p:nvPr/>
          </p:nvSpPr>
          <p:spPr>
            <a:xfrm flipV="1">
              <a:off x="5291199" y="2626569"/>
              <a:ext cx="53315" cy="52992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D7E8A0D-017B-D626-4562-0F3F96650906}"/>
                </a:ext>
              </a:extLst>
            </p:cNvPr>
            <p:cNvSpPr/>
            <p:nvPr/>
          </p:nvSpPr>
          <p:spPr>
            <a:xfrm flipV="1">
              <a:off x="5486084" y="2469449"/>
              <a:ext cx="53315" cy="52992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AD1CACA-6D4B-FBA1-033D-A3259B39E908}"/>
                </a:ext>
              </a:extLst>
            </p:cNvPr>
            <p:cNvSpPr/>
            <p:nvPr/>
          </p:nvSpPr>
          <p:spPr>
            <a:xfrm flipV="1">
              <a:off x="4755454" y="2681937"/>
              <a:ext cx="53315" cy="52992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F1251E2-6F9D-1976-1C88-6D2FC9575501}"/>
                </a:ext>
              </a:extLst>
            </p:cNvPr>
            <p:cNvSpPr/>
            <p:nvPr/>
          </p:nvSpPr>
          <p:spPr>
            <a:xfrm flipV="1">
              <a:off x="4510492" y="2686411"/>
              <a:ext cx="53315" cy="52992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C6ECCF6-01C8-CD7F-FE63-27AEC3F0E3A7}"/>
                </a:ext>
              </a:extLst>
            </p:cNvPr>
            <p:cNvSpPr/>
            <p:nvPr/>
          </p:nvSpPr>
          <p:spPr>
            <a:xfrm flipV="1">
              <a:off x="4582256" y="2479590"/>
              <a:ext cx="53315" cy="52992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2A375BB-8806-0A89-54D6-B8F8497E3F24}"/>
                </a:ext>
              </a:extLst>
            </p:cNvPr>
            <p:cNvSpPr/>
            <p:nvPr/>
          </p:nvSpPr>
          <p:spPr>
            <a:xfrm flipH="1">
              <a:off x="4365405" y="2473896"/>
              <a:ext cx="658683" cy="482907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8683" h="482907">
                  <a:moveTo>
                    <a:pt x="0" y="0"/>
                  </a:moveTo>
                  <a:cubicBezTo>
                    <a:pt x="16933" y="249237"/>
                    <a:pt x="-14288" y="298450"/>
                    <a:pt x="69850" y="419100"/>
                  </a:cubicBezTo>
                  <a:cubicBezTo>
                    <a:pt x="153988" y="539750"/>
                    <a:pt x="548746" y="475192"/>
                    <a:pt x="619125" y="342900"/>
                  </a:cubicBezTo>
                  <a:cubicBezTo>
                    <a:pt x="689504" y="210608"/>
                    <a:pt x="644525" y="158750"/>
                    <a:pt x="644525" y="158750"/>
                  </a:cubicBezTo>
                  <a:lnTo>
                    <a:pt x="644525" y="15875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271544D-6A77-1B0C-6862-76DD8ABE857D}"/>
                </a:ext>
              </a:extLst>
            </p:cNvPr>
            <p:cNvSpPr/>
            <p:nvPr/>
          </p:nvSpPr>
          <p:spPr>
            <a:xfrm flipV="1">
              <a:off x="5539399" y="1723087"/>
              <a:ext cx="163159" cy="16217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00B6A36-B483-1826-9B6F-8756F752C112}"/>
                </a:ext>
              </a:extLst>
            </p:cNvPr>
            <p:cNvSpPr/>
            <p:nvPr/>
          </p:nvSpPr>
          <p:spPr>
            <a:xfrm flipV="1">
              <a:off x="4167526" y="1644650"/>
              <a:ext cx="387266" cy="38492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6B0A03F-BA8E-8B1C-8BB6-65FF7B9BCE8A}"/>
                </a:ext>
              </a:extLst>
            </p:cNvPr>
            <p:cNvSpPr/>
            <p:nvPr/>
          </p:nvSpPr>
          <p:spPr>
            <a:xfrm flipV="1">
              <a:off x="4227883" y="1723087"/>
              <a:ext cx="163159" cy="16217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Oval 15">
              <a:extLst>
                <a:ext uri="{FF2B5EF4-FFF2-40B4-BE49-F238E27FC236}">
                  <a16:creationId xmlns:a16="http://schemas.microsoft.com/office/drawing/2014/main" id="{AF69739B-F772-2EBB-0BFE-CC2C721E1281}"/>
                </a:ext>
              </a:extLst>
            </p:cNvPr>
            <p:cNvSpPr/>
            <p:nvPr/>
          </p:nvSpPr>
          <p:spPr>
            <a:xfrm rot="877320">
              <a:off x="3350630" y="1130901"/>
              <a:ext cx="523576" cy="799210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  <a:gd name="connsiteX0" fmla="*/ 19 w 303852"/>
                <a:gd name="connsiteY0" fmla="*/ 258433 h 506471"/>
                <a:gd name="connsiteX1" fmla="*/ 276549 w 303852"/>
                <a:gd name="connsiteY1" fmla="*/ 5081 h 506471"/>
                <a:gd name="connsiteX2" fmla="*/ 262402 w 303852"/>
                <a:gd name="connsiteY2" fmla="*/ 500733 h 506471"/>
                <a:gd name="connsiteX3" fmla="*/ 19 w 303852"/>
                <a:gd name="connsiteY3" fmla="*/ 258433 h 506471"/>
                <a:gd name="connsiteX0" fmla="*/ 18 w 306343"/>
                <a:gd name="connsiteY0" fmla="*/ 220427 h 507111"/>
                <a:gd name="connsiteX1" fmla="*/ 278769 w 306343"/>
                <a:gd name="connsiteY1" fmla="*/ 7862 h 507111"/>
                <a:gd name="connsiteX2" fmla="*/ 264622 w 306343"/>
                <a:gd name="connsiteY2" fmla="*/ 503514 h 507111"/>
                <a:gd name="connsiteX3" fmla="*/ 18 w 306343"/>
                <a:gd name="connsiteY3" fmla="*/ 220427 h 507111"/>
                <a:gd name="connsiteX0" fmla="*/ 682 w 307007"/>
                <a:gd name="connsiteY0" fmla="*/ 228521 h 518073"/>
                <a:gd name="connsiteX1" fmla="*/ 279433 w 307007"/>
                <a:gd name="connsiteY1" fmla="*/ 15956 h 518073"/>
                <a:gd name="connsiteX2" fmla="*/ 265286 w 307007"/>
                <a:gd name="connsiteY2" fmla="*/ 511608 h 518073"/>
                <a:gd name="connsiteX3" fmla="*/ 682 w 307007"/>
                <a:gd name="connsiteY3" fmla="*/ 228521 h 518073"/>
                <a:gd name="connsiteX0" fmla="*/ 455 w 306780"/>
                <a:gd name="connsiteY0" fmla="*/ 229935 h 519977"/>
                <a:gd name="connsiteX1" fmla="*/ 279206 w 306780"/>
                <a:gd name="connsiteY1" fmla="*/ 17370 h 519977"/>
                <a:gd name="connsiteX2" fmla="*/ 265059 w 306780"/>
                <a:gd name="connsiteY2" fmla="*/ 513022 h 519977"/>
                <a:gd name="connsiteX3" fmla="*/ 455 w 306780"/>
                <a:gd name="connsiteY3" fmla="*/ 229935 h 519977"/>
                <a:gd name="connsiteX0" fmla="*/ 5 w 309823"/>
                <a:gd name="connsiteY0" fmla="*/ 219511 h 487881"/>
                <a:gd name="connsiteX1" fmla="*/ 278756 w 309823"/>
                <a:gd name="connsiteY1" fmla="*/ 6946 h 487881"/>
                <a:gd name="connsiteX2" fmla="*/ 271744 w 309823"/>
                <a:gd name="connsiteY2" fmla="*/ 484059 h 487881"/>
                <a:gd name="connsiteX3" fmla="*/ 5 w 309823"/>
                <a:gd name="connsiteY3" fmla="*/ 219511 h 487881"/>
                <a:gd name="connsiteX0" fmla="*/ 947 w 310765"/>
                <a:gd name="connsiteY0" fmla="*/ 230765 h 504215"/>
                <a:gd name="connsiteX1" fmla="*/ 279698 w 310765"/>
                <a:gd name="connsiteY1" fmla="*/ 18200 h 504215"/>
                <a:gd name="connsiteX2" fmla="*/ 272686 w 310765"/>
                <a:gd name="connsiteY2" fmla="*/ 495313 h 504215"/>
                <a:gd name="connsiteX3" fmla="*/ 947 w 310765"/>
                <a:gd name="connsiteY3" fmla="*/ 230765 h 50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765" h="504215">
                  <a:moveTo>
                    <a:pt x="947" y="230765"/>
                  </a:moveTo>
                  <a:cubicBezTo>
                    <a:pt x="18921" y="-2463"/>
                    <a:pt x="234408" y="-25891"/>
                    <a:pt x="279698" y="18200"/>
                  </a:cubicBezTo>
                  <a:cubicBezTo>
                    <a:pt x="324988" y="62291"/>
                    <a:pt x="319144" y="459886"/>
                    <a:pt x="272686" y="495313"/>
                  </a:cubicBezTo>
                  <a:cubicBezTo>
                    <a:pt x="226228" y="530740"/>
                    <a:pt x="-17027" y="463993"/>
                    <a:pt x="947" y="230765"/>
                  </a:cubicBezTo>
                  <a:close/>
                </a:path>
              </a:pathLst>
            </a:custGeom>
            <a:solidFill>
              <a:srgbClr val="FFA31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15">
              <a:extLst>
                <a:ext uri="{FF2B5EF4-FFF2-40B4-BE49-F238E27FC236}">
                  <a16:creationId xmlns:a16="http://schemas.microsoft.com/office/drawing/2014/main" id="{A513580F-7386-0F73-3069-A768E925A0C1}"/>
                </a:ext>
              </a:extLst>
            </p:cNvPr>
            <p:cNvSpPr/>
            <p:nvPr/>
          </p:nvSpPr>
          <p:spPr>
            <a:xfrm rot="877320">
              <a:off x="3577100" y="1296137"/>
              <a:ext cx="297074" cy="511763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074" h="511763">
                  <a:moveTo>
                    <a:pt x="53" y="259404"/>
                  </a:moveTo>
                  <a:cubicBezTo>
                    <a:pt x="4058" y="64832"/>
                    <a:pt x="221912" y="-31297"/>
                    <a:pt x="265642" y="9086"/>
                  </a:cubicBezTo>
                  <a:cubicBezTo>
                    <a:pt x="309373" y="49469"/>
                    <a:pt x="306701" y="459984"/>
                    <a:pt x="262436" y="501704"/>
                  </a:cubicBezTo>
                  <a:cubicBezTo>
                    <a:pt x="218171" y="543424"/>
                    <a:pt x="-3952" y="453976"/>
                    <a:pt x="53" y="259404"/>
                  </a:cubicBezTo>
                  <a:close/>
                </a:path>
              </a:pathLst>
            </a:cu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15">
              <a:extLst>
                <a:ext uri="{FF2B5EF4-FFF2-40B4-BE49-F238E27FC236}">
                  <a16:creationId xmlns:a16="http://schemas.microsoft.com/office/drawing/2014/main" id="{37314395-B5A5-283F-35F3-9DE283A6F07D}"/>
                </a:ext>
              </a:extLst>
            </p:cNvPr>
            <p:cNvSpPr/>
            <p:nvPr/>
          </p:nvSpPr>
          <p:spPr>
            <a:xfrm rot="20722680" flipH="1">
              <a:off x="6210944" y="1115187"/>
              <a:ext cx="523576" cy="799210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  <a:gd name="connsiteX0" fmla="*/ 19 w 303852"/>
                <a:gd name="connsiteY0" fmla="*/ 258433 h 506471"/>
                <a:gd name="connsiteX1" fmla="*/ 276549 w 303852"/>
                <a:gd name="connsiteY1" fmla="*/ 5081 h 506471"/>
                <a:gd name="connsiteX2" fmla="*/ 262402 w 303852"/>
                <a:gd name="connsiteY2" fmla="*/ 500733 h 506471"/>
                <a:gd name="connsiteX3" fmla="*/ 19 w 303852"/>
                <a:gd name="connsiteY3" fmla="*/ 258433 h 506471"/>
                <a:gd name="connsiteX0" fmla="*/ 18 w 306343"/>
                <a:gd name="connsiteY0" fmla="*/ 220427 h 507111"/>
                <a:gd name="connsiteX1" fmla="*/ 278769 w 306343"/>
                <a:gd name="connsiteY1" fmla="*/ 7862 h 507111"/>
                <a:gd name="connsiteX2" fmla="*/ 264622 w 306343"/>
                <a:gd name="connsiteY2" fmla="*/ 503514 h 507111"/>
                <a:gd name="connsiteX3" fmla="*/ 18 w 306343"/>
                <a:gd name="connsiteY3" fmla="*/ 220427 h 507111"/>
                <a:gd name="connsiteX0" fmla="*/ 682 w 307007"/>
                <a:gd name="connsiteY0" fmla="*/ 228521 h 518073"/>
                <a:gd name="connsiteX1" fmla="*/ 279433 w 307007"/>
                <a:gd name="connsiteY1" fmla="*/ 15956 h 518073"/>
                <a:gd name="connsiteX2" fmla="*/ 265286 w 307007"/>
                <a:gd name="connsiteY2" fmla="*/ 511608 h 518073"/>
                <a:gd name="connsiteX3" fmla="*/ 682 w 307007"/>
                <a:gd name="connsiteY3" fmla="*/ 228521 h 518073"/>
                <a:gd name="connsiteX0" fmla="*/ 455 w 306780"/>
                <a:gd name="connsiteY0" fmla="*/ 229935 h 519977"/>
                <a:gd name="connsiteX1" fmla="*/ 279206 w 306780"/>
                <a:gd name="connsiteY1" fmla="*/ 17370 h 519977"/>
                <a:gd name="connsiteX2" fmla="*/ 265059 w 306780"/>
                <a:gd name="connsiteY2" fmla="*/ 513022 h 519977"/>
                <a:gd name="connsiteX3" fmla="*/ 455 w 306780"/>
                <a:gd name="connsiteY3" fmla="*/ 229935 h 519977"/>
                <a:gd name="connsiteX0" fmla="*/ 5 w 309823"/>
                <a:gd name="connsiteY0" fmla="*/ 219511 h 487881"/>
                <a:gd name="connsiteX1" fmla="*/ 278756 w 309823"/>
                <a:gd name="connsiteY1" fmla="*/ 6946 h 487881"/>
                <a:gd name="connsiteX2" fmla="*/ 271744 w 309823"/>
                <a:gd name="connsiteY2" fmla="*/ 484059 h 487881"/>
                <a:gd name="connsiteX3" fmla="*/ 5 w 309823"/>
                <a:gd name="connsiteY3" fmla="*/ 219511 h 487881"/>
                <a:gd name="connsiteX0" fmla="*/ 947 w 310765"/>
                <a:gd name="connsiteY0" fmla="*/ 230765 h 504215"/>
                <a:gd name="connsiteX1" fmla="*/ 279698 w 310765"/>
                <a:gd name="connsiteY1" fmla="*/ 18200 h 504215"/>
                <a:gd name="connsiteX2" fmla="*/ 272686 w 310765"/>
                <a:gd name="connsiteY2" fmla="*/ 495313 h 504215"/>
                <a:gd name="connsiteX3" fmla="*/ 947 w 310765"/>
                <a:gd name="connsiteY3" fmla="*/ 230765 h 50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765" h="504215">
                  <a:moveTo>
                    <a:pt x="947" y="230765"/>
                  </a:moveTo>
                  <a:cubicBezTo>
                    <a:pt x="18921" y="-2463"/>
                    <a:pt x="234408" y="-25891"/>
                    <a:pt x="279698" y="18200"/>
                  </a:cubicBezTo>
                  <a:cubicBezTo>
                    <a:pt x="324988" y="62291"/>
                    <a:pt x="319144" y="459886"/>
                    <a:pt x="272686" y="495313"/>
                  </a:cubicBezTo>
                  <a:cubicBezTo>
                    <a:pt x="226228" y="530740"/>
                    <a:pt x="-17027" y="463993"/>
                    <a:pt x="947" y="230765"/>
                  </a:cubicBezTo>
                  <a:close/>
                </a:path>
              </a:pathLst>
            </a:custGeom>
            <a:solidFill>
              <a:srgbClr val="FFA31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15">
              <a:extLst>
                <a:ext uri="{FF2B5EF4-FFF2-40B4-BE49-F238E27FC236}">
                  <a16:creationId xmlns:a16="http://schemas.microsoft.com/office/drawing/2014/main" id="{473B7BBE-4138-DF5B-0018-4143FCFBD000}"/>
                </a:ext>
              </a:extLst>
            </p:cNvPr>
            <p:cNvSpPr/>
            <p:nvPr/>
          </p:nvSpPr>
          <p:spPr>
            <a:xfrm rot="20722680" flipH="1">
              <a:off x="6219740" y="1310658"/>
              <a:ext cx="297074" cy="511763"/>
            </a:xfrm>
            <a:custGeom>
              <a:avLst/>
              <a:gdLst>
                <a:gd name="connsiteX0" fmla="*/ 0 w 346312"/>
                <a:gd name="connsiteY0" fmla="*/ 252453 h 504905"/>
                <a:gd name="connsiteX1" fmla="*/ 173156 w 346312"/>
                <a:gd name="connsiteY1" fmla="*/ 0 h 504905"/>
                <a:gd name="connsiteX2" fmla="*/ 346312 w 346312"/>
                <a:gd name="connsiteY2" fmla="*/ 252453 h 504905"/>
                <a:gd name="connsiteX3" fmla="*/ 173156 w 346312"/>
                <a:gd name="connsiteY3" fmla="*/ 504906 h 504905"/>
                <a:gd name="connsiteX4" fmla="*/ 0 w 346312"/>
                <a:gd name="connsiteY4" fmla="*/ 252453 h 504905"/>
                <a:gd name="connsiteX0" fmla="*/ 0 w 194800"/>
                <a:gd name="connsiteY0" fmla="*/ 259470 h 518940"/>
                <a:gd name="connsiteX1" fmla="*/ 173156 w 194800"/>
                <a:gd name="connsiteY1" fmla="*/ 7017 h 518940"/>
                <a:gd name="connsiteX2" fmla="*/ 173156 w 194800"/>
                <a:gd name="connsiteY2" fmla="*/ 511923 h 518940"/>
                <a:gd name="connsiteX3" fmla="*/ 0 w 194800"/>
                <a:gd name="connsiteY3" fmla="*/ 259470 h 518940"/>
                <a:gd name="connsiteX0" fmla="*/ 1145 w 273041"/>
                <a:gd name="connsiteY0" fmla="*/ 255861 h 513729"/>
                <a:gd name="connsiteX1" fmla="*/ 266734 w 273041"/>
                <a:gd name="connsiteY1" fmla="*/ 5543 h 513729"/>
                <a:gd name="connsiteX2" fmla="*/ 174301 w 273041"/>
                <a:gd name="connsiteY2" fmla="*/ 508314 h 513729"/>
                <a:gd name="connsiteX3" fmla="*/ 1145 w 273041"/>
                <a:gd name="connsiteY3" fmla="*/ 255861 h 513729"/>
                <a:gd name="connsiteX0" fmla="*/ 101 w 284884"/>
                <a:gd name="connsiteY0" fmla="*/ 255222 h 497376"/>
                <a:gd name="connsiteX1" fmla="*/ 265690 w 284884"/>
                <a:gd name="connsiteY1" fmla="*/ 4904 h 497376"/>
                <a:gd name="connsiteX2" fmla="*/ 234700 w 284884"/>
                <a:gd name="connsiteY2" fmla="*/ 491645 h 497376"/>
                <a:gd name="connsiteX3" fmla="*/ 101 w 284884"/>
                <a:gd name="connsiteY3" fmla="*/ 255222 h 497376"/>
                <a:gd name="connsiteX0" fmla="*/ 1781 w 286564"/>
                <a:gd name="connsiteY0" fmla="*/ 259276 h 506421"/>
                <a:gd name="connsiteX1" fmla="*/ 267370 w 286564"/>
                <a:gd name="connsiteY1" fmla="*/ 8958 h 506421"/>
                <a:gd name="connsiteX2" fmla="*/ 236380 w 286564"/>
                <a:gd name="connsiteY2" fmla="*/ 495699 h 506421"/>
                <a:gd name="connsiteX3" fmla="*/ 1781 w 286564"/>
                <a:gd name="connsiteY3" fmla="*/ 259276 h 506421"/>
                <a:gd name="connsiteX0" fmla="*/ 1 w 297022"/>
                <a:gd name="connsiteY0" fmla="*/ 255452 h 503363"/>
                <a:gd name="connsiteX1" fmla="*/ 265590 w 297022"/>
                <a:gd name="connsiteY1" fmla="*/ 5134 h 503363"/>
                <a:gd name="connsiteX2" fmla="*/ 262384 w 297022"/>
                <a:gd name="connsiteY2" fmla="*/ 497752 h 503363"/>
                <a:gd name="connsiteX3" fmla="*/ 1 w 297022"/>
                <a:gd name="connsiteY3" fmla="*/ 255452 h 503363"/>
                <a:gd name="connsiteX0" fmla="*/ 53 w 297074"/>
                <a:gd name="connsiteY0" fmla="*/ 259404 h 511763"/>
                <a:gd name="connsiteX1" fmla="*/ 265642 w 297074"/>
                <a:gd name="connsiteY1" fmla="*/ 9086 h 511763"/>
                <a:gd name="connsiteX2" fmla="*/ 262436 w 297074"/>
                <a:gd name="connsiteY2" fmla="*/ 501704 h 511763"/>
                <a:gd name="connsiteX3" fmla="*/ 53 w 297074"/>
                <a:gd name="connsiteY3" fmla="*/ 259404 h 51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074" h="511763">
                  <a:moveTo>
                    <a:pt x="53" y="259404"/>
                  </a:moveTo>
                  <a:cubicBezTo>
                    <a:pt x="4058" y="64832"/>
                    <a:pt x="221912" y="-31297"/>
                    <a:pt x="265642" y="9086"/>
                  </a:cubicBezTo>
                  <a:cubicBezTo>
                    <a:pt x="309373" y="49469"/>
                    <a:pt x="306701" y="459984"/>
                    <a:pt x="262436" y="501704"/>
                  </a:cubicBezTo>
                  <a:cubicBezTo>
                    <a:pt x="218171" y="543424"/>
                    <a:pt x="-3952" y="453976"/>
                    <a:pt x="53" y="259404"/>
                  </a:cubicBezTo>
                  <a:close/>
                </a:path>
              </a:pathLst>
            </a:cu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: Rounded Corners 35">
              <a:extLst>
                <a:ext uri="{FF2B5EF4-FFF2-40B4-BE49-F238E27FC236}">
                  <a16:creationId xmlns:a16="http://schemas.microsoft.com/office/drawing/2014/main" id="{C479DD98-B138-D9BF-4292-12858EFE77EA}"/>
                </a:ext>
              </a:extLst>
            </p:cNvPr>
            <p:cNvSpPr/>
            <p:nvPr/>
          </p:nvSpPr>
          <p:spPr>
            <a:xfrm flipH="1">
              <a:off x="3780431" y="4114979"/>
              <a:ext cx="1021425" cy="1367170"/>
            </a:xfrm>
            <a:custGeom>
              <a:avLst/>
              <a:gdLst>
                <a:gd name="connsiteX0" fmla="*/ 0 w 444971"/>
                <a:gd name="connsiteY0" fmla="*/ 74163 h 1277240"/>
                <a:gd name="connsiteX1" fmla="*/ 74163 w 444971"/>
                <a:gd name="connsiteY1" fmla="*/ 0 h 1277240"/>
                <a:gd name="connsiteX2" fmla="*/ 370808 w 444971"/>
                <a:gd name="connsiteY2" fmla="*/ 0 h 1277240"/>
                <a:gd name="connsiteX3" fmla="*/ 444971 w 444971"/>
                <a:gd name="connsiteY3" fmla="*/ 74163 h 1277240"/>
                <a:gd name="connsiteX4" fmla="*/ 444971 w 444971"/>
                <a:gd name="connsiteY4" fmla="*/ 1203077 h 1277240"/>
                <a:gd name="connsiteX5" fmla="*/ 370808 w 444971"/>
                <a:gd name="connsiteY5" fmla="*/ 1277240 h 1277240"/>
                <a:gd name="connsiteX6" fmla="*/ 74163 w 444971"/>
                <a:gd name="connsiteY6" fmla="*/ 1277240 h 1277240"/>
                <a:gd name="connsiteX7" fmla="*/ 0 w 444971"/>
                <a:gd name="connsiteY7" fmla="*/ 1203077 h 1277240"/>
                <a:gd name="connsiteX8" fmla="*/ 0 w 444971"/>
                <a:gd name="connsiteY8" fmla="*/ 74163 h 1277240"/>
                <a:gd name="connsiteX0" fmla="*/ 0 w 537736"/>
                <a:gd name="connsiteY0" fmla="*/ 60910 h 1277240"/>
                <a:gd name="connsiteX1" fmla="*/ 166928 w 537736"/>
                <a:gd name="connsiteY1" fmla="*/ 0 h 1277240"/>
                <a:gd name="connsiteX2" fmla="*/ 463573 w 537736"/>
                <a:gd name="connsiteY2" fmla="*/ 0 h 1277240"/>
                <a:gd name="connsiteX3" fmla="*/ 537736 w 537736"/>
                <a:gd name="connsiteY3" fmla="*/ 74163 h 1277240"/>
                <a:gd name="connsiteX4" fmla="*/ 537736 w 537736"/>
                <a:gd name="connsiteY4" fmla="*/ 1203077 h 1277240"/>
                <a:gd name="connsiteX5" fmla="*/ 463573 w 537736"/>
                <a:gd name="connsiteY5" fmla="*/ 1277240 h 1277240"/>
                <a:gd name="connsiteX6" fmla="*/ 166928 w 537736"/>
                <a:gd name="connsiteY6" fmla="*/ 1277240 h 1277240"/>
                <a:gd name="connsiteX7" fmla="*/ 92765 w 537736"/>
                <a:gd name="connsiteY7" fmla="*/ 1203077 h 1277240"/>
                <a:gd name="connsiteX8" fmla="*/ 0 w 537736"/>
                <a:gd name="connsiteY8" fmla="*/ 60910 h 1277240"/>
                <a:gd name="connsiteX0" fmla="*/ 1 w 537737"/>
                <a:gd name="connsiteY0" fmla="*/ 60910 h 1277240"/>
                <a:gd name="connsiteX1" fmla="*/ 166929 w 537737"/>
                <a:gd name="connsiteY1" fmla="*/ 0 h 1277240"/>
                <a:gd name="connsiteX2" fmla="*/ 463574 w 537737"/>
                <a:gd name="connsiteY2" fmla="*/ 0 h 1277240"/>
                <a:gd name="connsiteX3" fmla="*/ 537737 w 537737"/>
                <a:gd name="connsiteY3" fmla="*/ 74163 h 1277240"/>
                <a:gd name="connsiteX4" fmla="*/ 537737 w 537737"/>
                <a:gd name="connsiteY4" fmla="*/ 1203077 h 1277240"/>
                <a:gd name="connsiteX5" fmla="*/ 463574 w 537737"/>
                <a:gd name="connsiteY5" fmla="*/ 1277240 h 1277240"/>
                <a:gd name="connsiteX6" fmla="*/ 166929 w 537737"/>
                <a:gd name="connsiteY6" fmla="*/ 1277240 h 1277240"/>
                <a:gd name="connsiteX7" fmla="*/ 0 w 537737"/>
                <a:gd name="connsiteY7" fmla="*/ 898277 h 1277240"/>
                <a:gd name="connsiteX8" fmla="*/ 1 w 537737"/>
                <a:gd name="connsiteY8" fmla="*/ 60910 h 1277240"/>
                <a:gd name="connsiteX0" fmla="*/ 93062 w 630798"/>
                <a:gd name="connsiteY0" fmla="*/ 60910 h 1303745"/>
                <a:gd name="connsiteX1" fmla="*/ 259990 w 630798"/>
                <a:gd name="connsiteY1" fmla="*/ 0 h 1303745"/>
                <a:gd name="connsiteX2" fmla="*/ 556635 w 630798"/>
                <a:gd name="connsiteY2" fmla="*/ 0 h 1303745"/>
                <a:gd name="connsiteX3" fmla="*/ 630798 w 630798"/>
                <a:gd name="connsiteY3" fmla="*/ 74163 h 1303745"/>
                <a:gd name="connsiteX4" fmla="*/ 630798 w 630798"/>
                <a:gd name="connsiteY4" fmla="*/ 1203077 h 1303745"/>
                <a:gd name="connsiteX5" fmla="*/ 556635 w 630798"/>
                <a:gd name="connsiteY5" fmla="*/ 1277240 h 1303745"/>
                <a:gd name="connsiteX6" fmla="*/ 8199 w 630798"/>
                <a:gd name="connsiteY6" fmla="*/ 1303745 h 1303745"/>
                <a:gd name="connsiteX7" fmla="*/ 93061 w 630798"/>
                <a:gd name="connsiteY7" fmla="*/ 898277 h 1303745"/>
                <a:gd name="connsiteX8" fmla="*/ 93062 w 630798"/>
                <a:gd name="connsiteY8" fmla="*/ 60910 h 1303745"/>
                <a:gd name="connsiteX0" fmla="*/ 208749 w 746485"/>
                <a:gd name="connsiteY0" fmla="*/ 60910 h 1277240"/>
                <a:gd name="connsiteX1" fmla="*/ 375677 w 746485"/>
                <a:gd name="connsiteY1" fmla="*/ 0 h 1277240"/>
                <a:gd name="connsiteX2" fmla="*/ 672322 w 746485"/>
                <a:gd name="connsiteY2" fmla="*/ 0 h 1277240"/>
                <a:gd name="connsiteX3" fmla="*/ 746485 w 746485"/>
                <a:gd name="connsiteY3" fmla="*/ 74163 h 1277240"/>
                <a:gd name="connsiteX4" fmla="*/ 746485 w 746485"/>
                <a:gd name="connsiteY4" fmla="*/ 1203077 h 1277240"/>
                <a:gd name="connsiteX5" fmla="*/ 672322 w 746485"/>
                <a:gd name="connsiteY5" fmla="*/ 1277240 h 1277240"/>
                <a:gd name="connsiteX6" fmla="*/ 4616 w 746485"/>
                <a:gd name="connsiteY6" fmla="*/ 1263988 h 1277240"/>
                <a:gd name="connsiteX7" fmla="*/ 208748 w 746485"/>
                <a:gd name="connsiteY7" fmla="*/ 898277 h 1277240"/>
                <a:gd name="connsiteX8" fmla="*/ 208749 w 746485"/>
                <a:gd name="connsiteY8" fmla="*/ 60910 h 1277240"/>
                <a:gd name="connsiteX0" fmla="*/ 131135 w 668871"/>
                <a:gd name="connsiteY0" fmla="*/ 60910 h 1303744"/>
                <a:gd name="connsiteX1" fmla="*/ 298063 w 668871"/>
                <a:gd name="connsiteY1" fmla="*/ 0 h 1303744"/>
                <a:gd name="connsiteX2" fmla="*/ 594708 w 668871"/>
                <a:gd name="connsiteY2" fmla="*/ 0 h 1303744"/>
                <a:gd name="connsiteX3" fmla="*/ 668871 w 668871"/>
                <a:gd name="connsiteY3" fmla="*/ 74163 h 1303744"/>
                <a:gd name="connsiteX4" fmla="*/ 668871 w 668871"/>
                <a:gd name="connsiteY4" fmla="*/ 1203077 h 1303744"/>
                <a:gd name="connsiteX5" fmla="*/ 594708 w 668871"/>
                <a:gd name="connsiteY5" fmla="*/ 1277240 h 1303744"/>
                <a:gd name="connsiteX6" fmla="*/ 6515 w 668871"/>
                <a:gd name="connsiteY6" fmla="*/ 1303744 h 1303744"/>
                <a:gd name="connsiteX7" fmla="*/ 131134 w 668871"/>
                <a:gd name="connsiteY7" fmla="*/ 898277 h 1303744"/>
                <a:gd name="connsiteX8" fmla="*/ 131135 w 668871"/>
                <a:gd name="connsiteY8" fmla="*/ 60910 h 1303744"/>
                <a:gd name="connsiteX0" fmla="*/ 171529 w 709265"/>
                <a:gd name="connsiteY0" fmla="*/ 60910 h 1303744"/>
                <a:gd name="connsiteX1" fmla="*/ 338457 w 709265"/>
                <a:gd name="connsiteY1" fmla="*/ 0 h 1303744"/>
                <a:gd name="connsiteX2" fmla="*/ 635102 w 709265"/>
                <a:gd name="connsiteY2" fmla="*/ 0 h 1303744"/>
                <a:gd name="connsiteX3" fmla="*/ 709265 w 709265"/>
                <a:gd name="connsiteY3" fmla="*/ 74163 h 1303744"/>
                <a:gd name="connsiteX4" fmla="*/ 709265 w 709265"/>
                <a:gd name="connsiteY4" fmla="*/ 1203077 h 1303744"/>
                <a:gd name="connsiteX5" fmla="*/ 635102 w 709265"/>
                <a:gd name="connsiteY5" fmla="*/ 1277240 h 1303744"/>
                <a:gd name="connsiteX6" fmla="*/ 46909 w 709265"/>
                <a:gd name="connsiteY6" fmla="*/ 1303744 h 1303744"/>
                <a:gd name="connsiteX7" fmla="*/ 171528 w 709265"/>
                <a:gd name="connsiteY7" fmla="*/ 898277 h 1303744"/>
                <a:gd name="connsiteX8" fmla="*/ 171529 w 709265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55436 w 717792"/>
                <a:gd name="connsiteY6" fmla="*/ 1303744 h 1303744"/>
                <a:gd name="connsiteX7" fmla="*/ 180055 w 717792"/>
                <a:gd name="connsiteY7" fmla="*/ 898277 h 1303744"/>
                <a:gd name="connsiteX8" fmla="*/ 180056 w 717792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271189 w 717792"/>
                <a:gd name="connsiteY6" fmla="*/ 1205759 h 1303744"/>
                <a:gd name="connsiteX7" fmla="*/ 55436 w 717792"/>
                <a:gd name="connsiteY7" fmla="*/ 1303744 h 1303744"/>
                <a:gd name="connsiteX8" fmla="*/ 180055 w 717792"/>
                <a:gd name="connsiteY8" fmla="*/ 898277 h 1303744"/>
                <a:gd name="connsiteX9" fmla="*/ 180056 w 717792"/>
                <a:gd name="connsiteY9" fmla="*/ 60910 h 1303744"/>
                <a:gd name="connsiteX0" fmla="*/ 180056 w 717792"/>
                <a:gd name="connsiteY0" fmla="*/ 60910 h 1349928"/>
                <a:gd name="connsiteX1" fmla="*/ 346984 w 717792"/>
                <a:gd name="connsiteY1" fmla="*/ 0 h 1349928"/>
                <a:gd name="connsiteX2" fmla="*/ 643629 w 717792"/>
                <a:gd name="connsiteY2" fmla="*/ 0 h 1349928"/>
                <a:gd name="connsiteX3" fmla="*/ 717792 w 717792"/>
                <a:gd name="connsiteY3" fmla="*/ 74163 h 1349928"/>
                <a:gd name="connsiteX4" fmla="*/ 717792 w 717792"/>
                <a:gd name="connsiteY4" fmla="*/ 1203077 h 1349928"/>
                <a:gd name="connsiteX5" fmla="*/ 643629 w 717792"/>
                <a:gd name="connsiteY5" fmla="*/ 1277240 h 1349928"/>
                <a:gd name="connsiteX6" fmla="*/ 271189 w 717792"/>
                <a:gd name="connsiteY6" fmla="*/ 1205759 h 1349928"/>
                <a:gd name="connsiteX7" fmla="*/ 55436 w 717792"/>
                <a:gd name="connsiteY7" fmla="*/ 1303744 h 1349928"/>
                <a:gd name="connsiteX8" fmla="*/ 180055 w 717792"/>
                <a:gd name="connsiteY8" fmla="*/ 898277 h 1349928"/>
                <a:gd name="connsiteX9" fmla="*/ 180056 w 717792"/>
                <a:gd name="connsiteY9" fmla="*/ 60910 h 1349928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271189 w 717792"/>
                <a:gd name="connsiteY6" fmla="*/ 1205759 h 1363372"/>
                <a:gd name="connsiteX7" fmla="*/ 55436 w 717792"/>
                <a:gd name="connsiteY7" fmla="*/ 1303744 h 1363372"/>
                <a:gd name="connsiteX8" fmla="*/ 180055 w 717792"/>
                <a:gd name="connsiteY8" fmla="*/ 898277 h 1363372"/>
                <a:gd name="connsiteX9" fmla="*/ 180056 w 717792"/>
                <a:gd name="connsiteY9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596004 w 717792"/>
                <a:gd name="connsiteY5" fmla="*/ 11867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8391 w 717792"/>
                <a:gd name="connsiteY5" fmla="*/ 12629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728389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95052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42665 w 879717"/>
                <a:gd name="connsiteY4" fmla="*/ 915247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80765 w 879717"/>
                <a:gd name="connsiteY4" fmla="*/ 900959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80254"/>
                <a:gd name="connsiteY0" fmla="*/ 60910 h 1363372"/>
                <a:gd name="connsiteX1" fmla="*/ 346984 w 880254"/>
                <a:gd name="connsiteY1" fmla="*/ 0 h 1363372"/>
                <a:gd name="connsiteX2" fmla="*/ 643629 w 880254"/>
                <a:gd name="connsiteY2" fmla="*/ 0 h 1363372"/>
                <a:gd name="connsiteX3" fmla="*/ 717792 w 880254"/>
                <a:gd name="connsiteY3" fmla="*/ 74163 h 1363372"/>
                <a:gd name="connsiteX4" fmla="*/ 680765 w 880254"/>
                <a:gd name="connsiteY4" fmla="*/ 900959 h 1363372"/>
                <a:gd name="connsiteX5" fmla="*/ 879717 w 880254"/>
                <a:gd name="connsiteY5" fmla="*/ 1269752 h 1363372"/>
                <a:gd name="connsiteX6" fmla="*/ 648391 w 880254"/>
                <a:gd name="connsiteY6" fmla="*/ 1262952 h 1363372"/>
                <a:gd name="connsiteX7" fmla="*/ 423589 w 880254"/>
                <a:gd name="connsiteY7" fmla="*/ 1353397 h 1363372"/>
                <a:gd name="connsiteX8" fmla="*/ 271189 w 880254"/>
                <a:gd name="connsiteY8" fmla="*/ 1205759 h 1363372"/>
                <a:gd name="connsiteX9" fmla="*/ 55436 w 880254"/>
                <a:gd name="connsiteY9" fmla="*/ 1303744 h 1363372"/>
                <a:gd name="connsiteX10" fmla="*/ 180055 w 880254"/>
                <a:gd name="connsiteY10" fmla="*/ 898277 h 1363372"/>
                <a:gd name="connsiteX11" fmla="*/ 180056 w 880254"/>
                <a:gd name="connsiteY11" fmla="*/ 60910 h 1363372"/>
                <a:gd name="connsiteX0" fmla="*/ 180056 w 930522"/>
                <a:gd name="connsiteY0" fmla="*/ 60910 h 1363372"/>
                <a:gd name="connsiteX1" fmla="*/ 346984 w 930522"/>
                <a:gd name="connsiteY1" fmla="*/ 0 h 1363372"/>
                <a:gd name="connsiteX2" fmla="*/ 643629 w 930522"/>
                <a:gd name="connsiteY2" fmla="*/ 0 h 1363372"/>
                <a:gd name="connsiteX3" fmla="*/ 717792 w 930522"/>
                <a:gd name="connsiteY3" fmla="*/ 74163 h 1363372"/>
                <a:gd name="connsiteX4" fmla="*/ 680765 w 930522"/>
                <a:gd name="connsiteY4" fmla="*/ 900959 h 1363372"/>
                <a:gd name="connsiteX5" fmla="*/ 879717 w 930522"/>
                <a:gd name="connsiteY5" fmla="*/ 1269752 h 1363372"/>
                <a:gd name="connsiteX6" fmla="*/ 648391 w 930522"/>
                <a:gd name="connsiteY6" fmla="*/ 1262952 h 1363372"/>
                <a:gd name="connsiteX7" fmla="*/ 423589 w 930522"/>
                <a:gd name="connsiteY7" fmla="*/ 1353397 h 1363372"/>
                <a:gd name="connsiteX8" fmla="*/ 271189 w 930522"/>
                <a:gd name="connsiteY8" fmla="*/ 1205759 h 1363372"/>
                <a:gd name="connsiteX9" fmla="*/ 55436 w 930522"/>
                <a:gd name="connsiteY9" fmla="*/ 1303744 h 1363372"/>
                <a:gd name="connsiteX10" fmla="*/ 180055 w 930522"/>
                <a:gd name="connsiteY10" fmla="*/ 898277 h 1363372"/>
                <a:gd name="connsiteX11" fmla="*/ 180056 w 930522"/>
                <a:gd name="connsiteY11" fmla="*/ 60910 h 1363372"/>
                <a:gd name="connsiteX0" fmla="*/ 180056 w 930522"/>
                <a:gd name="connsiteY0" fmla="*/ 60910 h 1386917"/>
                <a:gd name="connsiteX1" fmla="*/ 346984 w 930522"/>
                <a:gd name="connsiteY1" fmla="*/ 0 h 1386917"/>
                <a:gd name="connsiteX2" fmla="*/ 643629 w 930522"/>
                <a:gd name="connsiteY2" fmla="*/ 0 h 1386917"/>
                <a:gd name="connsiteX3" fmla="*/ 717792 w 930522"/>
                <a:gd name="connsiteY3" fmla="*/ 74163 h 1386917"/>
                <a:gd name="connsiteX4" fmla="*/ 680765 w 930522"/>
                <a:gd name="connsiteY4" fmla="*/ 900959 h 1386917"/>
                <a:gd name="connsiteX5" fmla="*/ 879717 w 930522"/>
                <a:gd name="connsiteY5" fmla="*/ 1269752 h 1386917"/>
                <a:gd name="connsiteX6" fmla="*/ 648391 w 930522"/>
                <a:gd name="connsiteY6" fmla="*/ 1262952 h 1386917"/>
                <a:gd name="connsiteX7" fmla="*/ 423589 w 930522"/>
                <a:gd name="connsiteY7" fmla="*/ 1353397 h 1386917"/>
                <a:gd name="connsiteX8" fmla="*/ 285477 w 930522"/>
                <a:gd name="connsiteY8" fmla="*/ 1243859 h 1386917"/>
                <a:gd name="connsiteX9" fmla="*/ 55436 w 930522"/>
                <a:gd name="connsiteY9" fmla="*/ 1303744 h 1386917"/>
                <a:gd name="connsiteX10" fmla="*/ 180055 w 930522"/>
                <a:gd name="connsiteY10" fmla="*/ 898277 h 1386917"/>
                <a:gd name="connsiteX11" fmla="*/ 180056 w 930522"/>
                <a:gd name="connsiteY11" fmla="*/ 60910 h 1386917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1020355"/>
                <a:gd name="connsiteY0" fmla="*/ 67867 h 1366182"/>
                <a:gd name="connsiteX1" fmla="*/ 346984 w 1020355"/>
                <a:gd name="connsiteY1" fmla="*/ 6957 h 1366182"/>
                <a:gd name="connsiteX2" fmla="*/ 643629 w 1020355"/>
                <a:gd name="connsiteY2" fmla="*/ 6957 h 1366182"/>
                <a:gd name="connsiteX3" fmla="*/ 1017830 w 1020355"/>
                <a:gd name="connsiteY3" fmla="*/ 23970 h 1366182"/>
                <a:gd name="connsiteX4" fmla="*/ 680765 w 1020355"/>
                <a:gd name="connsiteY4" fmla="*/ 907916 h 1366182"/>
                <a:gd name="connsiteX5" fmla="*/ 879717 w 1020355"/>
                <a:gd name="connsiteY5" fmla="*/ 1276709 h 1366182"/>
                <a:gd name="connsiteX6" fmla="*/ 638866 w 1020355"/>
                <a:gd name="connsiteY6" fmla="*/ 1269909 h 1366182"/>
                <a:gd name="connsiteX7" fmla="*/ 423589 w 1020355"/>
                <a:gd name="connsiteY7" fmla="*/ 1360354 h 1366182"/>
                <a:gd name="connsiteX8" fmla="*/ 285477 w 1020355"/>
                <a:gd name="connsiteY8" fmla="*/ 1250816 h 1366182"/>
                <a:gd name="connsiteX9" fmla="*/ 55436 w 1020355"/>
                <a:gd name="connsiteY9" fmla="*/ 1310701 h 1366182"/>
                <a:gd name="connsiteX10" fmla="*/ 180055 w 1020355"/>
                <a:gd name="connsiteY10" fmla="*/ 905234 h 1366182"/>
                <a:gd name="connsiteX11" fmla="*/ 180056 w 1020355"/>
                <a:gd name="connsiteY11" fmla="*/ 67867 h 1366182"/>
                <a:gd name="connsiteX0" fmla="*/ 180056 w 1021425"/>
                <a:gd name="connsiteY0" fmla="*/ 6786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80056 w 1021425"/>
                <a:gd name="connsiteY11" fmla="*/ 67867 h 1366182"/>
                <a:gd name="connsiteX0" fmla="*/ 156243 w 1021425"/>
                <a:gd name="connsiteY0" fmla="*/ 4881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56243 w 1021425"/>
                <a:gd name="connsiteY11" fmla="*/ 48817 h 1366182"/>
                <a:gd name="connsiteX0" fmla="*/ 156243 w 1021425"/>
                <a:gd name="connsiteY0" fmla="*/ 48817 h 1361104"/>
                <a:gd name="connsiteX1" fmla="*/ 346984 w 1021425"/>
                <a:gd name="connsiteY1" fmla="*/ 6957 h 1361104"/>
                <a:gd name="connsiteX2" fmla="*/ 643629 w 1021425"/>
                <a:gd name="connsiteY2" fmla="*/ 6957 h 1361104"/>
                <a:gd name="connsiteX3" fmla="*/ 1017830 w 1021425"/>
                <a:gd name="connsiteY3" fmla="*/ 23970 h 1361104"/>
                <a:gd name="connsiteX4" fmla="*/ 680765 w 1021425"/>
                <a:gd name="connsiteY4" fmla="*/ 907916 h 1361104"/>
                <a:gd name="connsiteX5" fmla="*/ 879717 w 1021425"/>
                <a:gd name="connsiteY5" fmla="*/ 1276709 h 1361104"/>
                <a:gd name="connsiteX6" fmla="*/ 423589 w 1021425"/>
                <a:gd name="connsiteY6" fmla="*/ 1360354 h 1361104"/>
                <a:gd name="connsiteX7" fmla="*/ 285477 w 1021425"/>
                <a:gd name="connsiteY7" fmla="*/ 1250816 h 1361104"/>
                <a:gd name="connsiteX8" fmla="*/ 55436 w 1021425"/>
                <a:gd name="connsiteY8" fmla="*/ 1310701 h 1361104"/>
                <a:gd name="connsiteX9" fmla="*/ 180055 w 1021425"/>
                <a:gd name="connsiteY9" fmla="*/ 905234 h 1361104"/>
                <a:gd name="connsiteX10" fmla="*/ 156243 w 1021425"/>
                <a:gd name="connsiteY10" fmla="*/ 48817 h 1361104"/>
                <a:gd name="connsiteX0" fmla="*/ 156243 w 1021425"/>
                <a:gd name="connsiteY0" fmla="*/ 48817 h 1367170"/>
                <a:gd name="connsiteX1" fmla="*/ 346984 w 1021425"/>
                <a:gd name="connsiteY1" fmla="*/ 6957 h 1367170"/>
                <a:gd name="connsiteX2" fmla="*/ 643629 w 1021425"/>
                <a:gd name="connsiteY2" fmla="*/ 6957 h 1367170"/>
                <a:gd name="connsiteX3" fmla="*/ 1017830 w 1021425"/>
                <a:gd name="connsiteY3" fmla="*/ 23970 h 1367170"/>
                <a:gd name="connsiteX4" fmla="*/ 680765 w 1021425"/>
                <a:gd name="connsiteY4" fmla="*/ 907916 h 1367170"/>
                <a:gd name="connsiteX5" fmla="*/ 879717 w 1021425"/>
                <a:gd name="connsiteY5" fmla="*/ 1276709 h 1367170"/>
                <a:gd name="connsiteX6" fmla="*/ 423589 w 1021425"/>
                <a:gd name="connsiteY6" fmla="*/ 1360354 h 1367170"/>
                <a:gd name="connsiteX7" fmla="*/ 55436 w 1021425"/>
                <a:gd name="connsiteY7" fmla="*/ 1310701 h 1367170"/>
                <a:gd name="connsiteX8" fmla="*/ 180055 w 1021425"/>
                <a:gd name="connsiteY8" fmla="*/ 905234 h 1367170"/>
                <a:gd name="connsiteX9" fmla="*/ 156243 w 1021425"/>
                <a:gd name="connsiteY9" fmla="*/ 48817 h 13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1425" h="1367170">
                  <a:moveTo>
                    <a:pt x="156243" y="48817"/>
                  </a:moveTo>
                  <a:cubicBezTo>
                    <a:pt x="156243" y="7858"/>
                    <a:pt x="306025" y="6957"/>
                    <a:pt x="346984" y="6957"/>
                  </a:cubicBezTo>
                  <a:lnTo>
                    <a:pt x="643629" y="6957"/>
                  </a:lnTo>
                  <a:cubicBezTo>
                    <a:pt x="684588" y="6957"/>
                    <a:pt x="1017830" y="-16989"/>
                    <a:pt x="1017830" y="23970"/>
                  </a:cubicBezTo>
                  <a:cubicBezTo>
                    <a:pt x="1056287" y="296394"/>
                    <a:pt x="775658" y="621204"/>
                    <a:pt x="680765" y="907916"/>
                  </a:cubicBezTo>
                  <a:cubicBezTo>
                    <a:pt x="1013782" y="1045134"/>
                    <a:pt x="937225" y="1196641"/>
                    <a:pt x="879717" y="1276709"/>
                  </a:cubicBezTo>
                  <a:cubicBezTo>
                    <a:pt x="836854" y="1352115"/>
                    <a:pt x="522629" y="1364669"/>
                    <a:pt x="423589" y="1360354"/>
                  </a:cubicBezTo>
                  <a:cubicBezTo>
                    <a:pt x="286209" y="1366019"/>
                    <a:pt x="96025" y="1386554"/>
                    <a:pt x="55436" y="1310701"/>
                  </a:cubicBezTo>
                  <a:cubicBezTo>
                    <a:pt x="-99823" y="1172589"/>
                    <a:pt x="113380" y="946193"/>
                    <a:pt x="180055" y="905234"/>
                  </a:cubicBezTo>
                  <a:cubicBezTo>
                    <a:pt x="180055" y="528929"/>
                    <a:pt x="156243" y="425122"/>
                    <a:pt x="156243" y="48817"/>
                  </a:cubicBezTo>
                  <a:close/>
                </a:path>
              </a:pathLst>
            </a:custGeom>
            <a:solidFill>
              <a:srgbClr val="FFA31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FF1D28F-F7EA-3FAC-A803-FC48135615CB}"/>
                </a:ext>
              </a:extLst>
            </p:cNvPr>
            <p:cNvSpPr/>
            <p:nvPr/>
          </p:nvSpPr>
          <p:spPr>
            <a:xfrm>
              <a:off x="5014936" y="2481558"/>
              <a:ext cx="659155" cy="482907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472 w 659155"/>
                <a:gd name="connsiteY0" fmla="*/ 0 h 482907"/>
                <a:gd name="connsiteX1" fmla="*/ 70322 w 659155"/>
                <a:gd name="connsiteY1" fmla="*/ 419100 h 482907"/>
                <a:gd name="connsiteX2" fmla="*/ 619597 w 659155"/>
                <a:gd name="connsiteY2" fmla="*/ 342900 h 482907"/>
                <a:gd name="connsiteX3" fmla="*/ 644997 w 659155"/>
                <a:gd name="connsiteY3" fmla="*/ 158750 h 482907"/>
                <a:gd name="connsiteX4" fmla="*/ 644997 w 659155"/>
                <a:gd name="connsiteY4" fmla="*/ 158750 h 48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155" h="482907">
                  <a:moveTo>
                    <a:pt x="472" y="0"/>
                  </a:moveTo>
                  <a:cubicBezTo>
                    <a:pt x="1530" y="236537"/>
                    <a:pt x="-13816" y="298450"/>
                    <a:pt x="70322" y="419100"/>
                  </a:cubicBezTo>
                  <a:cubicBezTo>
                    <a:pt x="154460" y="539750"/>
                    <a:pt x="549218" y="475192"/>
                    <a:pt x="619597" y="342900"/>
                  </a:cubicBezTo>
                  <a:cubicBezTo>
                    <a:pt x="689976" y="210608"/>
                    <a:pt x="644997" y="158750"/>
                    <a:pt x="644997" y="158750"/>
                  </a:cubicBezTo>
                  <a:lnTo>
                    <a:pt x="644997" y="15875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7">
              <a:extLst>
                <a:ext uri="{FF2B5EF4-FFF2-40B4-BE49-F238E27FC236}">
                  <a16:creationId xmlns:a16="http://schemas.microsoft.com/office/drawing/2014/main" id="{BEBC054B-E9D1-E5B2-9695-2FAF7938270C}"/>
                </a:ext>
              </a:extLst>
            </p:cNvPr>
            <p:cNvSpPr/>
            <p:nvPr/>
          </p:nvSpPr>
          <p:spPr>
            <a:xfrm>
              <a:off x="4511188" y="2072324"/>
              <a:ext cx="974896" cy="460258"/>
            </a:xfrm>
            <a:custGeom>
              <a:avLst/>
              <a:gdLst>
                <a:gd name="connsiteX0" fmla="*/ 0 w 855954"/>
                <a:gd name="connsiteY0" fmla="*/ 187892 h 375783"/>
                <a:gd name="connsiteX1" fmla="*/ 427977 w 855954"/>
                <a:gd name="connsiteY1" fmla="*/ 0 h 375783"/>
                <a:gd name="connsiteX2" fmla="*/ 855954 w 855954"/>
                <a:gd name="connsiteY2" fmla="*/ 187892 h 375783"/>
                <a:gd name="connsiteX3" fmla="*/ 427977 w 855954"/>
                <a:gd name="connsiteY3" fmla="*/ 375784 h 375783"/>
                <a:gd name="connsiteX4" fmla="*/ 0 w 855954"/>
                <a:gd name="connsiteY4" fmla="*/ 187892 h 375783"/>
                <a:gd name="connsiteX0" fmla="*/ 0 w 855954"/>
                <a:gd name="connsiteY0" fmla="*/ 187892 h 211378"/>
                <a:gd name="connsiteX1" fmla="*/ 427977 w 855954"/>
                <a:gd name="connsiteY1" fmla="*/ 0 h 211378"/>
                <a:gd name="connsiteX2" fmla="*/ 855954 w 855954"/>
                <a:gd name="connsiteY2" fmla="*/ 187892 h 211378"/>
                <a:gd name="connsiteX3" fmla="*/ 0 w 855954"/>
                <a:gd name="connsiteY3" fmla="*/ 187892 h 211378"/>
                <a:gd name="connsiteX0" fmla="*/ 9558 w 865512"/>
                <a:gd name="connsiteY0" fmla="*/ 18769 h 275377"/>
                <a:gd name="connsiteX1" fmla="*/ 469285 w 865512"/>
                <a:gd name="connsiteY1" fmla="*/ 275377 h 275377"/>
                <a:gd name="connsiteX2" fmla="*/ 865512 w 865512"/>
                <a:gd name="connsiteY2" fmla="*/ 18769 h 275377"/>
                <a:gd name="connsiteX3" fmla="*/ 9558 w 865512"/>
                <a:gd name="connsiteY3" fmla="*/ 18769 h 275377"/>
                <a:gd name="connsiteX0" fmla="*/ 6907 w 913661"/>
                <a:gd name="connsiteY0" fmla="*/ 5534 h 409303"/>
                <a:gd name="connsiteX1" fmla="*/ 517434 w 913661"/>
                <a:gd name="connsiteY1" fmla="*/ 408192 h 409303"/>
                <a:gd name="connsiteX2" fmla="*/ 913661 w 913661"/>
                <a:gd name="connsiteY2" fmla="*/ 151584 h 409303"/>
                <a:gd name="connsiteX3" fmla="*/ 6907 w 913661"/>
                <a:gd name="connsiteY3" fmla="*/ 5534 h 409303"/>
                <a:gd name="connsiteX0" fmla="*/ 25114 w 931868"/>
                <a:gd name="connsiteY0" fmla="*/ 30556 h 434325"/>
                <a:gd name="connsiteX1" fmla="*/ 535641 w 931868"/>
                <a:gd name="connsiteY1" fmla="*/ 433214 h 434325"/>
                <a:gd name="connsiteX2" fmla="*/ 931868 w 931868"/>
                <a:gd name="connsiteY2" fmla="*/ 176606 h 434325"/>
                <a:gd name="connsiteX3" fmla="*/ 25114 w 931868"/>
                <a:gd name="connsiteY3" fmla="*/ 30556 h 434325"/>
                <a:gd name="connsiteX0" fmla="*/ 7333 w 926787"/>
                <a:gd name="connsiteY0" fmla="*/ 45148 h 447867"/>
                <a:gd name="connsiteX1" fmla="*/ 517860 w 926787"/>
                <a:gd name="connsiteY1" fmla="*/ 447806 h 447867"/>
                <a:gd name="connsiteX2" fmla="*/ 926787 w 926787"/>
                <a:gd name="connsiteY2" fmla="*/ 13398 h 447867"/>
                <a:gd name="connsiteX3" fmla="*/ 7333 w 926787"/>
                <a:gd name="connsiteY3" fmla="*/ 45148 h 447867"/>
                <a:gd name="connsiteX0" fmla="*/ 7333 w 926787"/>
                <a:gd name="connsiteY0" fmla="*/ 50448 h 453167"/>
                <a:gd name="connsiteX1" fmla="*/ 517860 w 926787"/>
                <a:gd name="connsiteY1" fmla="*/ 453106 h 453167"/>
                <a:gd name="connsiteX2" fmla="*/ 926787 w 926787"/>
                <a:gd name="connsiteY2" fmla="*/ 18698 h 453167"/>
                <a:gd name="connsiteX3" fmla="*/ 7333 w 926787"/>
                <a:gd name="connsiteY3" fmla="*/ 50448 h 453167"/>
                <a:gd name="connsiteX0" fmla="*/ 7333 w 956176"/>
                <a:gd name="connsiteY0" fmla="*/ 50448 h 453167"/>
                <a:gd name="connsiteX1" fmla="*/ 517860 w 956176"/>
                <a:gd name="connsiteY1" fmla="*/ 453106 h 453167"/>
                <a:gd name="connsiteX2" fmla="*/ 926787 w 956176"/>
                <a:gd name="connsiteY2" fmla="*/ 18698 h 453167"/>
                <a:gd name="connsiteX3" fmla="*/ 7333 w 956176"/>
                <a:gd name="connsiteY3" fmla="*/ 50448 h 453167"/>
                <a:gd name="connsiteX0" fmla="*/ 7333 w 958221"/>
                <a:gd name="connsiteY0" fmla="*/ 50448 h 453167"/>
                <a:gd name="connsiteX1" fmla="*/ 517860 w 958221"/>
                <a:gd name="connsiteY1" fmla="*/ 453106 h 453167"/>
                <a:gd name="connsiteX2" fmla="*/ 926787 w 958221"/>
                <a:gd name="connsiteY2" fmla="*/ 18698 h 453167"/>
                <a:gd name="connsiteX3" fmla="*/ 7333 w 958221"/>
                <a:gd name="connsiteY3" fmla="*/ 50448 h 453167"/>
                <a:gd name="connsiteX0" fmla="*/ 24008 w 974896"/>
                <a:gd name="connsiteY0" fmla="*/ 57535 h 460258"/>
                <a:gd name="connsiteX1" fmla="*/ 534535 w 974896"/>
                <a:gd name="connsiteY1" fmla="*/ 460193 h 460258"/>
                <a:gd name="connsiteX2" fmla="*/ 943462 w 974896"/>
                <a:gd name="connsiteY2" fmla="*/ 25785 h 460258"/>
                <a:gd name="connsiteX3" fmla="*/ 24008 w 974896"/>
                <a:gd name="connsiteY3" fmla="*/ 57535 h 460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4896" h="460258">
                  <a:moveTo>
                    <a:pt x="24008" y="57535"/>
                  </a:moveTo>
                  <a:cubicBezTo>
                    <a:pt x="-113997" y="148986"/>
                    <a:pt x="381293" y="465485"/>
                    <a:pt x="534535" y="460193"/>
                  </a:cubicBezTo>
                  <a:cubicBezTo>
                    <a:pt x="687777" y="454901"/>
                    <a:pt x="1089512" y="156965"/>
                    <a:pt x="943462" y="25785"/>
                  </a:cubicBezTo>
                  <a:cubicBezTo>
                    <a:pt x="846733" y="6300"/>
                    <a:pt x="162013" y="-33916"/>
                    <a:pt x="24008" y="57535"/>
                  </a:cubicBez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: Rounded Corners 35">
              <a:extLst>
                <a:ext uri="{FF2B5EF4-FFF2-40B4-BE49-F238E27FC236}">
                  <a16:creationId xmlns:a16="http://schemas.microsoft.com/office/drawing/2014/main" id="{5E478957-E1C8-DECD-F8E9-E3F439AE281D}"/>
                </a:ext>
              </a:extLst>
            </p:cNvPr>
            <p:cNvSpPr/>
            <p:nvPr/>
          </p:nvSpPr>
          <p:spPr>
            <a:xfrm>
              <a:off x="4953275" y="4130809"/>
              <a:ext cx="1021425" cy="1367662"/>
            </a:xfrm>
            <a:custGeom>
              <a:avLst/>
              <a:gdLst>
                <a:gd name="connsiteX0" fmla="*/ 0 w 444971"/>
                <a:gd name="connsiteY0" fmla="*/ 74163 h 1277240"/>
                <a:gd name="connsiteX1" fmla="*/ 74163 w 444971"/>
                <a:gd name="connsiteY1" fmla="*/ 0 h 1277240"/>
                <a:gd name="connsiteX2" fmla="*/ 370808 w 444971"/>
                <a:gd name="connsiteY2" fmla="*/ 0 h 1277240"/>
                <a:gd name="connsiteX3" fmla="*/ 444971 w 444971"/>
                <a:gd name="connsiteY3" fmla="*/ 74163 h 1277240"/>
                <a:gd name="connsiteX4" fmla="*/ 444971 w 444971"/>
                <a:gd name="connsiteY4" fmla="*/ 1203077 h 1277240"/>
                <a:gd name="connsiteX5" fmla="*/ 370808 w 444971"/>
                <a:gd name="connsiteY5" fmla="*/ 1277240 h 1277240"/>
                <a:gd name="connsiteX6" fmla="*/ 74163 w 444971"/>
                <a:gd name="connsiteY6" fmla="*/ 1277240 h 1277240"/>
                <a:gd name="connsiteX7" fmla="*/ 0 w 444971"/>
                <a:gd name="connsiteY7" fmla="*/ 1203077 h 1277240"/>
                <a:gd name="connsiteX8" fmla="*/ 0 w 444971"/>
                <a:gd name="connsiteY8" fmla="*/ 74163 h 1277240"/>
                <a:gd name="connsiteX0" fmla="*/ 0 w 537736"/>
                <a:gd name="connsiteY0" fmla="*/ 60910 h 1277240"/>
                <a:gd name="connsiteX1" fmla="*/ 166928 w 537736"/>
                <a:gd name="connsiteY1" fmla="*/ 0 h 1277240"/>
                <a:gd name="connsiteX2" fmla="*/ 463573 w 537736"/>
                <a:gd name="connsiteY2" fmla="*/ 0 h 1277240"/>
                <a:gd name="connsiteX3" fmla="*/ 537736 w 537736"/>
                <a:gd name="connsiteY3" fmla="*/ 74163 h 1277240"/>
                <a:gd name="connsiteX4" fmla="*/ 537736 w 537736"/>
                <a:gd name="connsiteY4" fmla="*/ 1203077 h 1277240"/>
                <a:gd name="connsiteX5" fmla="*/ 463573 w 537736"/>
                <a:gd name="connsiteY5" fmla="*/ 1277240 h 1277240"/>
                <a:gd name="connsiteX6" fmla="*/ 166928 w 537736"/>
                <a:gd name="connsiteY6" fmla="*/ 1277240 h 1277240"/>
                <a:gd name="connsiteX7" fmla="*/ 92765 w 537736"/>
                <a:gd name="connsiteY7" fmla="*/ 1203077 h 1277240"/>
                <a:gd name="connsiteX8" fmla="*/ 0 w 537736"/>
                <a:gd name="connsiteY8" fmla="*/ 60910 h 1277240"/>
                <a:gd name="connsiteX0" fmla="*/ 1 w 537737"/>
                <a:gd name="connsiteY0" fmla="*/ 60910 h 1277240"/>
                <a:gd name="connsiteX1" fmla="*/ 166929 w 537737"/>
                <a:gd name="connsiteY1" fmla="*/ 0 h 1277240"/>
                <a:gd name="connsiteX2" fmla="*/ 463574 w 537737"/>
                <a:gd name="connsiteY2" fmla="*/ 0 h 1277240"/>
                <a:gd name="connsiteX3" fmla="*/ 537737 w 537737"/>
                <a:gd name="connsiteY3" fmla="*/ 74163 h 1277240"/>
                <a:gd name="connsiteX4" fmla="*/ 537737 w 537737"/>
                <a:gd name="connsiteY4" fmla="*/ 1203077 h 1277240"/>
                <a:gd name="connsiteX5" fmla="*/ 463574 w 537737"/>
                <a:gd name="connsiteY5" fmla="*/ 1277240 h 1277240"/>
                <a:gd name="connsiteX6" fmla="*/ 166929 w 537737"/>
                <a:gd name="connsiteY6" fmla="*/ 1277240 h 1277240"/>
                <a:gd name="connsiteX7" fmla="*/ 0 w 537737"/>
                <a:gd name="connsiteY7" fmla="*/ 898277 h 1277240"/>
                <a:gd name="connsiteX8" fmla="*/ 1 w 537737"/>
                <a:gd name="connsiteY8" fmla="*/ 60910 h 1277240"/>
                <a:gd name="connsiteX0" fmla="*/ 93062 w 630798"/>
                <a:gd name="connsiteY0" fmla="*/ 60910 h 1303745"/>
                <a:gd name="connsiteX1" fmla="*/ 259990 w 630798"/>
                <a:gd name="connsiteY1" fmla="*/ 0 h 1303745"/>
                <a:gd name="connsiteX2" fmla="*/ 556635 w 630798"/>
                <a:gd name="connsiteY2" fmla="*/ 0 h 1303745"/>
                <a:gd name="connsiteX3" fmla="*/ 630798 w 630798"/>
                <a:gd name="connsiteY3" fmla="*/ 74163 h 1303745"/>
                <a:gd name="connsiteX4" fmla="*/ 630798 w 630798"/>
                <a:gd name="connsiteY4" fmla="*/ 1203077 h 1303745"/>
                <a:gd name="connsiteX5" fmla="*/ 556635 w 630798"/>
                <a:gd name="connsiteY5" fmla="*/ 1277240 h 1303745"/>
                <a:gd name="connsiteX6" fmla="*/ 8199 w 630798"/>
                <a:gd name="connsiteY6" fmla="*/ 1303745 h 1303745"/>
                <a:gd name="connsiteX7" fmla="*/ 93061 w 630798"/>
                <a:gd name="connsiteY7" fmla="*/ 898277 h 1303745"/>
                <a:gd name="connsiteX8" fmla="*/ 93062 w 630798"/>
                <a:gd name="connsiteY8" fmla="*/ 60910 h 1303745"/>
                <a:gd name="connsiteX0" fmla="*/ 208749 w 746485"/>
                <a:gd name="connsiteY0" fmla="*/ 60910 h 1277240"/>
                <a:gd name="connsiteX1" fmla="*/ 375677 w 746485"/>
                <a:gd name="connsiteY1" fmla="*/ 0 h 1277240"/>
                <a:gd name="connsiteX2" fmla="*/ 672322 w 746485"/>
                <a:gd name="connsiteY2" fmla="*/ 0 h 1277240"/>
                <a:gd name="connsiteX3" fmla="*/ 746485 w 746485"/>
                <a:gd name="connsiteY3" fmla="*/ 74163 h 1277240"/>
                <a:gd name="connsiteX4" fmla="*/ 746485 w 746485"/>
                <a:gd name="connsiteY4" fmla="*/ 1203077 h 1277240"/>
                <a:gd name="connsiteX5" fmla="*/ 672322 w 746485"/>
                <a:gd name="connsiteY5" fmla="*/ 1277240 h 1277240"/>
                <a:gd name="connsiteX6" fmla="*/ 4616 w 746485"/>
                <a:gd name="connsiteY6" fmla="*/ 1263988 h 1277240"/>
                <a:gd name="connsiteX7" fmla="*/ 208748 w 746485"/>
                <a:gd name="connsiteY7" fmla="*/ 898277 h 1277240"/>
                <a:gd name="connsiteX8" fmla="*/ 208749 w 746485"/>
                <a:gd name="connsiteY8" fmla="*/ 60910 h 1277240"/>
                <a:gd name="connsiteX0" fmla="*/ 131135 w 668871"/>
                <a:gd name="connsiteY0" fmla="*/ 60910 h 1303744"/>
                <a:gd name="connsiteX1" fmla="*/ 298063 w 668871"/>
                <a:gd name="connsiteY1" fmla="*/ 0 h 1303744"/>
                <a:gd name="connsiteX2" fmla="*/ 594708 w 668871"/>
                <a:gd name="connsiteY2" fmla="*/ 0 h 1303744"/>
                <a:gd name="connsiteX3" fmla="*/ 668871 w 668871"/>
                <a:gd name="connsiteY3" fmla="*/ 74163 h 1303744"/>
                <a:gd name="connsiteX4" fmla="*/ 668871 w 668871"/>
                <a:gd name="connsiteY4" fmla="*/ 1203077 h 1303744"/>
                <a:gd name="connsiteX5" fmla="*/ 594708 w 668871"/>
                <a:gd name="connsiteY5" fmla="*/ 1277240 h 1303744"/>
                <a:gd name="connsiteX6" fmla="*/ 6515 w 668871"/>
                <a:gd name="connsiteY6" fmla="*/ 1303744 h 1303744"/>
                <a:gd name="connsiteX7" fmla="*/ 131134 w 668871"/>
                <a:gd name="connsiteY7" fmla="*/ 898277 h 1303744"/>
                <a:gd name="connsiteX8" fmla="*/ 131135 w 668871"/>
                <a:gd name="connsiteY8" fmla="*/ 60910 h 1303744"/>
                <a:gd name="connsiteX0" fmla="*/ 171529 w 709265"/>
                <a:gd name="connsiteY0" fmla="*/ 60910 h 1303744"/>
                <a:gd name="connsiteX1" fmla="*/ 338457 w 709265"/>
                <a:gd name="connsiteY1" fmla="*/ 0 h 1303744"/>
                <a:gd name="connsiteX2" fmla="*/ 635102 w 709265"/>
                <a:gd name="connsiteY2" fmla="*/ 0 h 1303744"/>
                <a:gd name="connsiteX3" fmla="*/ 709265 w 709265"/>
                <a:gd name="connsiteY3" fmla="*/ 74163 h 1303744"/>
                <a:gd name="connsiteX4" fmla="*/ 709265 w 709265"/>
                <a:gd name="connsiteY4" fmla="*/ 1203077 h 1303744"/>
                <a:gd name="connsiteX5" fmla="*/ 635102 w 709265"/>
                <a:gd name="connsiteY5" fmla="*/ 1277240 h 1303744"/>
                <a:gd name="connsiteX6" fmla="*/ 46909 w 709265"/>
                <a:gd name="connsiteY6" fmla="*/ 1303744 h 1303744"/>
                <a:gd name="connsiteX7" fmla="*/ 171528 w 709265"/>
                <a:gd name="connsiteY7" fmla="*/ 898277 h 1303744"/>
                <a:gd name="connsiteX8" fmla="*/ 171529 w 709265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55436 w 717792"/>
                <a:gd name="connsiteY6" fmla="*/ 1303744 h 1303744"/>
                <a:gd name="connsiteX7" fmla="*/ 180055 w 717792"/>
                <a:gd name="connsiteY7" fmla="*/ 898277 h 1303744"/>
                <a:gd name="connsiteX8" fmla="*/ 180056 w 717792"/>
                <a:gd name="connsiteY8" fmla="*/ 60910 h 1303744"/>
                <a:gd name="connsiteX0" fmla="*/ 180056 w 717792"/>
                <a:gd name="connsiteY0" fmla="*/ 60910 h 1303744"/>
                <a:gd name="connsiteX1" fmla="*/ 346984 w 717792"/>
                <a:gd name="connsiteY1" fmla="*/ 0 h 1303744"/>
                <a:gd name="connsiteX2" fmla="*/ 643629 w 717792"/>
                <a:gd name="connsiteY2" fmla="*/ 0 h 1303744"/>
                <a:gd name="connsiteX3" fmla="*/ 717792 w 717792"/>
                <a:gd name="connsiteY3" fmla="*/ 74163 h 1303744"/>
                <a:gd name="connsiteX4" fmla="*/ 717792 w 717792"/>
                <a:gd name="connsiteY4" fmla="*/ 1203077 h 1303744"/>
                <a:gd name="connsiteX5" fmla="*/ 643629 w 717792"/>
                <a:gd name="connsiteY5" fmla="*/ 1277240 h 1303744"/>
                <a:gd name="connsiteX6" fmla="*/ 271189 w 717792"/>
                <a:gd name="connsiteY6" fmla="*/ 1205759 h 1303744"/>
                <a:gd name="connsiteX7" fmla="*/ 55436 w 717792"/>
                <a:gd name="connsiteY7" fmla="*/ 1303744 h 1303744"/>
                <a:gd name="connsiteX8" fmla="*/ 180055 w 717792"/>
                <a:gd name="connsiteY8" fmla="*/ 898277 h 1303744"/>
                <a:gd name="connsiteX9" fmla="*/ 180056 w 717792"/>
                <a:gd name="connsiteY9" fmla="*/ 60910 h 1303744"/>
                <a:gd name="connsiteX0" fmla="*/ 180056 w 717792"/>
                <a:gd name="connsiteY0" fmla="*/ 60910 h 1349928"/>
                <a:gd name="connsiteX1" fmla="*/ 346984 w 717792"/>
                <a:gd name="connsiteY1" fmla="*/ 0 h 1349928"/>
                <a:gd name="connsiteX2" fmla="*/ 643629 w 717792"/>
                <a:gd name="connsiteY2" fmla="*/ 0 h 1349928"/>
                <a:gd name="connsiteX3" fmla="*/ 717792 w 717792"/>
                <a:gd name="connsiteY3" fmla="*/ 74163 h 1349928"/>
                <a:gd name="connsiteX4" fmla="*/ 717792 w 717792"/>
                <a:gd name="connsiteY4" fmla="*/ 1203077 h 1349928"/>
                <a:gd name="connsiteX5" fmla="*/ 643629 w 717792"/>
                <a:gd name="connsiteY5" fmla="*/ 1277240 h 1349928"/>
                <a:gd name="connsiteX6" fmla="*/ 271189 w 717792"/>
                <a:gd name="connsiteY6" fmla="*/ 1205759 h 1349928"/>
                <a:gd name="connsiteX7" fmla="*/ 55436 w 717792"/>
                <a:gd name="connsiteY7" fmla="*/ 1303744 h 1349928"/>
                <a:gd name="connsiteX8" fmla="*/ 180055 w 717792"/>
                <a:gd name="connsiteY8" fmla="*/ 898277 h 1349928"/>
                <a:gd name="connsiteX9" fmla="*/ 180056 w 717792"/>
                <a:gd name="connsiteY9" fmla="*/ 60910 h 1349928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271189 w 717792"/>
                <a:gd name="connsiteY6" fmla="*/ 1205759 h 1363372"/>
                <a:gd name="connsiteX7" fmla="*/ 55436 w 717792"/>
                <a:gd name="connsiteY7" fmla="*/ 1303744 h 1363372"/>
                <a:gd name="connsiteX8" fmla="*/ 180055 w 717792"/>
                <a:gd name="connsiteY8" fmla="*/ 898277 h 1363372"/>
                <a:gd name="connsiteX9" fmla="*/ 180056 w 717792"/>
                <a:gd name="connsiteY9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3629 w 717792"/>
                <a:gd name="connsiteY5" fmla="*/ 1277240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596004 w 717792"/>
                <a:gd name="connsiteY5" fmla="*/ 11867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717792"/>
                <a:gd name="connsiteY0" fmla="*/ 60910 h 1363372"/>
                <a:gd name="connsiteX1" fmla="*/ 346984 w 717792"/>
                <a:gd name="connsiteY1" fmla="*/ 0 h 1363372"/>
                <a:gd name="connsiteX2" fmla="*/ 643629 w 717792"/>
                <a:gd name="connsiteY2" fmla="*/ 0 h 1363372"/>
                <a:gd name="connsiteX3" fmla="*/ 717792 w 717792"/>
                <a:gd name="connsiteY3" fmla="*/ 74163 h 1363372"/>
                <a:gd name="connsiteX4" fmla="*/ 717792 w 717792"/>
                <a:gd name="connsiteY4" fmla="*/ 1203077 h 1363372"/>
                <a:gd name="connsiteX5" fmla="*/ 648391 w 717792"/>
                <a:gd name="connsiteY5" fmla="*/ 1262952 h 1363372"/>
                <a:gd name="connsiteX6" fmla="*/ 423589 w 717792"/>
                <a:gd name="connsiteY6" fmla="*/ 1353397 h 1363372"/>
                <a:gd name="connsiteX7" fmla="*/ 271189 w 717792"/>
                <a:gd name="connsiteY7" fmla="*/ 1205759 h 1363372"/>
                <a:gd name="connsiteX8" fmla="*/ 55436 w 717792"/>
                <a:gd name="connsiteY8" fmla="*/ 1303744 h 1363372"/>
                <a:gd name="connsiteX9" fmla="*/ 180055 w 717792"/>
                <a:gd name="connsiteY9" fmla="*/ 898277 h 1363372"/>
                <a:gd name="connsiteX10" fmla="*/ 180056 w 717792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879717 w 879717"/>
                <a:gd name="connsiteY4" fmla="*/ 1269752 h 1363372"/>
                <a:gd name="connsiteX5" fmla="*/ 648391 w 879717"/>
                <a:gd name="connsiteY5" fmla="*/ 1262952 h 1363372"/>
                <a:gd name="connsiteX6" fmla="*/ 423589 w 879717"/>
                <a:gd name="connsiteY6" fmla="*/ 1353397 h 1363372"/>
                <a:gd name="connsiteX7" fmla="*/ 271189 w 879717"/>
                <a:gd name="connsiteY7" fmla="*/ 1205759 h 1363372"/>
                <a:gd name="connsiteX8" fmla="*/ 55436 w 879717"/>
                <a:gd name="connsiteY8" fmla="*/ 1303744 h 1363372"/>
                <a:gd name="connsiteX9" fmla="*/ 180055 w 879717"/>
                <a:gd name="connsiteY9" fmla="*/ 898277 h 1363372"/>
                <a:gd name="connsiteX10" fmla="*/ 180056 w 879717"/>
                <a:gd name="connsiteY10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728389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95052 w 879717"/>
                <a:gd name="connsiteY4" fmla="*/ 886672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42665 w 879717"/>
                <a:gd name="connsiteY4" fmla="*/ 915247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79717"/>
                <a:gd name="connsiteY0" fmla="*/ 60910 h 1363372"/>
                <a:gd name="connsiteX1" fmla="*/ 346984 w 879717"/>
                <a:gd name="connsiteY1" fmla="*/ 0 h 1363372"/>
                <a:gd name="connsiteX2" fmla="*/ 643629 w 879717"/>
                <a:gd name="connsiteY2" fmla="*/ 0 h 1363372"/>
                <a:gd name="connsiteX3" fmla="*/ 717792 w 879717"/>
                <a:gd name="connsiteY3" fmla="*/ 74163 h 1363372"/>
                <a:gd name="connsiteX4" fmla="*/ 680765 w 879717"/>
                <a:gd name="connsiteY4" fmla="*/ 900959 h 1363372"/>
                <a:gd name="connsiteX5" fmla="*/ 879717 w 879717"/>
                <a:gd name="connsiteY5" fmla="*/ 1269752 h 1363372"/>
                <a:gd name="connsiteX6" fmla="*/ 648391 w 879717"/>
                <a:gd name="connsiteY6" fmla="*/ 1262952 h 1363372"/>
                <a:gd name="connsiteX7" fmla="*/ 423589 w 879717"/>
                <a:gd name="connsiteY7" fmla="*/ 1353397 h 1363372"/>
                <a:gd name="connsiteX8" fmla="*/ 271189 w 879717"/>
                <a:gd name="connsiteY8" fmla="*/ 1205759 h 1363372"/>
                <a:gd name="connsiteX9" fmla="*/ 55436 w 879717"/>
                <a:gd name="connsiteY9" fmla="*/ 1303744 h 1363372"/>
                <a:gd name="connsiteX10" fmla="*/ 180055 w 879717"/>
                <a:gd name="connsiteY10" fmla="*/ 898277 h 1363372"/>
                <a:gd name="connsiteX11" fmla="*/ 180056 w 879717"/>
                <a:gd name="connsiteY11" fmla="*/ 60910 h 1363372"/>
                <a:gd name="connsiteX0" fmla="*/ 180056 w 880254"/>
                <a:gd name="connsiteY0" fmla="*/ 60910 h 1363372"/>
                <a:gd name="connsiteX1" fmla="*/ 346984 w 880254"/>
                <a:gd name="connsiteY1" fmla="*/ 0 h 1363372"/>
                <a:gd name="connsiteX2" fmla="*/ 643629 w 880254"/>
                <a:gd name="connsiteY2" fmla="*/ 0 h 1363372"/>
                <a:gd name="connsiteX3" fmla="*/ 717792 w 880254"/>
                <a:gd name="connsiteY3" fmla="*/ 74163 h 1363372"/>
                <a:gd name="connsiteX4" fmla="*/ 680765 w 880254"/>
                <a:gd name="connsiteY4" fmla="*/ 900959 h 1363372"/>
                <a:gd name="connsiteX5" fmla="*/ 879717 w 880254"/>
                <a:gd name="connsiteY5" fmla="*/ 1269752 h 1363372"/>
                <a:gd name="connsiteX6" fmla="*/ 648391 w 880254"/>
                <a:gd name="connsiteY6" fmla="*/ 1262952 h 1363372"/>
                <a:gd name="connsiteX7" fmla="*/ 423589 w 880254"/>
                <a:gd name="connsiteY7" fmla="*/ 1353397 h 1363372"/>
                <a:gd name="connsiteX8" fmla="*/ 271189 w 880254"/>
                <a:gd name="connsiteY8" fmla="*/ 1205759 h 1363372"/>
                <a:gd name="connsiteX9" fmla="*/ 55436 w 880254"/>
                <a:gd name="connsiteY9" fmla="*/ 1303744 h 1363372"/>
                <a:gd name="connsiteX10" fmla="*/ 180055 w 880254"/>
                <a:gd name="connsiteY10" fmla="*/ 898277 h 1363372"/>
                <a:gd name="connsiteX11" fmla="*/ 180056 w 880254"/>
                <a:gd name="connsiteY11" fmla="*/ 60910 h 1363372"/>
                <a:gd name="connsiteX0" fmla="*/ 180056 w 930522"/>
                <a:gd name="connsiteY0" fmla="*/ 60910 h 1363372"/>
                <a:gd name="connsiteX1" fmla="*/ 346984 w 930522"/>
                <a:gd name="connsiteY1" fmla="*/ 0 h 1363372"/>
                <a:gd name="connsiteX2" fmla="*/ 643629 w 930522"/>
                <a:gd name="connsiteY2" fmla="*/ 0 h 1363372"/>
                <a:gd name="connsiteX3" fmla="*/ 717792 w 930522"/>
                <a:gd name="connsiteY3" fmla="*/ 74163 h 1363372"/>
                <a:gd name="connsiteX4" fmla="*/ 680765 w 930522"/>
                <a:gd name="connsiteY4" fmla="*/ 900959 h 1363372"/>
                <a:gd name="connsiteX5" fmla="*/ 879717 w 930522"/>
                <a:gd name="connsiteY5" fmla="*/ 1269752 h 1363372"/>
                <a:gd name="connsiteX6" fmla="*/ 648391 w 930522"/>
                <a:gd name="connsiteY6" fmla="*/ 1262952 h 1363372"/>
                <a:gd name="connsiteX7" fmla="*/ 423589 w 930522"/>
                <a:gd name="connsiteY7" fmla="*/ 1353397 h 1363372"/>
                <a:gd name="connsiteX8" fmla="*/ 271189 w 930522"/>
                <a:gd name="connsiteY8" fmla="*/ 1205759 h 1363372"/>
                <a:gd name="connsiteX9" fmla="*/ 55436 w 930522"/>
                <a:gd name="connsiteY9" fmla="*/ 1303744 h 1363372"/>
                <a:gd name="connsiteX10" fmla="*/ 180055 w 930522"/>
                <a:gd name="connsiteY10" fmla="*/ 898277 h 1363372"/>
                <a:gd name="connsiteX11" fmla="*/ 180056 w 930522"/>
                <a:gd name="connsiteY11" fmla="*/ 60910 h 1363372"/>
                <a:gd name="connsiteX0" fmla="*/ 180056 w 930522"/>
                <a:gd name="connsiteY0" fmla="*/ 60910 h 1386917"/>
                <a:gd name="connsiteX1" fmla="*/ 346984 w 930522"/>
                <a:gd name="connsiteY1" fmla="*/ 0 h 1386917"/>
                <a:gd name="connsiteX2" fmla="*/ 643629 w 930522"/>
                <a:gd name="connsiteY2" fmla="*/ 0 h 1386917"/>
                <a:gd name="connsiteX3" fmla="*/ 717792 w 930522"/>
                <a:gd name="connsiteY3" fmla="*/ 74163 h 1386917"/>
                <a:gd name="connsiteX4" fmla="*/ 680765 w 930522"/>
                <a:gd name="connsiteY4" fmla="*/ 900959 h 1386917"/>
                <a:gd name="connsiteX5" fmla="*/ 879717 w 930522"/>
                <a:gd name="connsiteY5" fmla="*/ 1269752 h 1386917"/>
                <a:gd name="connsiteX6" fmla="*/ 648391 w 930522"/>
                <a:gd name="connsiteY6" fmla="*/ 1262952 h 1386917"/>
                <a:gd name="connsiteX7" fmla="*/ 423589 w 930522"/>
                <a:gd name="connsiteY7" fmla="*/ 1353397 h 1386917"/>
                <a:gd name="connsiteX8" fmla="*/ 285477 w 930522"/>
                <a:gd name="connsiteY8" fmla="*/ 1243859 h 1386917"/>
                <a:gd name="connsiteX9" fmla="*/ 55436 w 930522"/>
                <a:gd name="connsiteY9" fmla="*/ 1303744 h 1386917"/>
                <a:gd name="connsiteX10" fmla="*/ 180055 w 930522"/>
                <a:gd name="connsiteY10" fmla="*/ 898277 h 1386917"/>
                <a:gd name="connsiteX11" fmla="*/ 180056 w 930522"/>
                <a:gd name="connsiteY11" fmla="*/ 60910 h 1386917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48391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930522"/>
                <a:gd name="connsiteY0" fmla="*/ 60910 h 1359225"/>
                <a:gd name="connsiteX1" fmla="*/ 346984 w 930522"/>
                <a:gd name="connsiteY1" fmla="*/ 0 h 1359225"/>
                <a:gd name="connsiteX2" fmla="*/ 643629 w 930522"/>
                <a:gd name="connsiteY2" fmla="*/ 0 h 1359225"/>
                <a:gd name="connsiteX3" fmla="*/ 717792 w 930522"/>
                <a:gd name="connsiteY3" fmla="*/ 74163 h 1359225"/>
                <a:gd name="connsiteX4" fmla="*/ 680765 w 930522"/>
                <a:gd name="connsiteY4" fmla="*/ 900959 h 1359225"/>
                <a:gd name="connsiteX5" fmla="*/ 879717 w 930522"/>
                <a:gd name="connsiteY5" fmla="*/ 1269752 h 1359225"/>
                <a:gd name="connsiteX6" fmla="*/ 638866 w 930522"/>
                <a:gd name="connsiteY6" fmla="*/ 1262952 h 1359225"/>
                <a:gd name="connsiteX7" fmla="*/ 423589 w 930522"/>
                <a:gd name="connsiteY7" fmla="*/ 1353397 h 1359225"/>
                <a:gd name="connsiteX8" fmla="*/ 285477 w 930522"/>
                <a:gd name="connsiteY8" fmla="*/ 1243859 h 1359225"/>
                <a:gd name="connsiteX9" fmla="*/ 55436 w 930522"/>
                <a:gd name="connsiteY9" fmla="*/ 1303744 h 1359225"/>
                <a:gd name="connsiteX10" fmla="*/ 180055 w 930522"/>
                <a:gd name="connsiteY10" fmla="*/ 898277 h 1359225"/>
                <a:gd name="connsiteX11" fmla="*/ 180056 w 930522"/>
                <a:gd name="connsiteY11" fmla="*/ 60910 h 1359225"/>
                <a:gd name="connsiteX0" fmla="*/ 180056 w 1020355"/>
                <a:gd name="connsiteY0" fmla="*/ 67867 h 1366182"/>
                <a:gd name="connsiteX1" fmla="*/ 346984 w 1020355"/>
                <a:gd name="connsiteY1" fmla="*/ 6957 h 1366182"/>
                <a:gd name="connsiteX2" fmla="*/ 643629 w 1020355"/>
                <a:gd name="connsiteY2" fmla="*/ 6957 h 1366182"/>
                <a:gd name="connsiteX3" fmla="*/ 1017830 w 1020355"/>
                <a:gd name="connsiteY3" fmla="*/ 23970 h 1366182"/>
                <a:gd name="connsiteX4" fmla="*/ 680765 w 1020355"/>
                <a:gd name="connsiteY4" fmla="*/ 907916 h 1366182"/>
                <a:gd name="connsiteX5" fmla="*/ 879717 w 1020355"/>
                <a:gd name="connsiteY5" fmla="*/ 1276709 h 1366182"/>
                <a:gd name="connsiteX6" fmla="*/ 638866 w 1020355"/>
                <a:gd name="connsiteY6" fmla="*/ 1269909 h 1366182"/>
                <a:gd name="connsiteX7" fmla="*/ 423589 w 1020355"/>
                <a:gd name="connsiteY7" fmla="*/ 1360354 h 1366182"/>
                <a:gd name="connsiteX8" fmla="*/ 285477 w 1020355"/>
                <a:gd name="connsiteY8" fmla="*/ 1250816 h 1366182"/>
                <a:gd name="connsiteX9" fmla="*/ 55436 w 1020355"/>
                <a:gd name="connsiteY9" fmla="*/ 1310701 h 1366182"/>
                <a:gd name="connsiteX10" fmla="*/ 180055 w 1020355"/>
                <a:gd name="connsiteY10" fmla="*/ 905234 h 1366182"/>
                <a:gd name="connsiteX11" fmla="*/ 180056 w 1020355"/>
                <a:gd name="connsiteY11" fmla="*/ 67867 h 1366182"/>
                <a:gd name="connsiteX0" fmla="*/ 180056 w 1021425"/>
                <a:gd name="connsiteY0" fmla="*/ 6786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80056 w 1021425"/>
                <a:gd name="connsiteY11" fmla="*/ 67867 h 1366182"/>
                <a:gd name="connsiteX0" fmla="*/ 156243 w 1021425"/>
                <a:gd name="connsiteY0" fmla="*/ 48817 h 1366182"/>
                <a:gd name="connsiteX1" fmla="*/ 346984 w 1021425"/>
                <a:gd name="connsiteY1" fmla="*/ 6957 h 1366182"/>
                <a:gd name="connsiteX2" fmla="*/ 643629 w 1021425"/>
                <a:gd name="connsiteY2" fmla="*/ 6957 h 1366182"/>
                <a:gd name="connsiteX3" fmla="*/ 1017830 w 1021425"/>
                <a:gd name="connsiteY3" fmla="*/ 23970 h 1366182"/>
                <a:gd name="connsiteX4" fmla="*/ 680765 w 1021425"/>
                <a:gd name="connsiteY4" fmla="*/ 907916 h 1366182"/>
                <a:gd name="connsiteX5" fmla="*/ 879717 w 1021425"/>
                <a:gd name="connsiteY5" fmla="*/ 1276709 h 1366182"/>
                <a:gd name="connsiteX6" fmla="*/ 638866 w 1021425"/>
                <a:gd name="connsiteY6" fmla="*/ 1269909 h 1366182"/>
                <a:gd name="connsiteX7" fmla="*/ 423589 w 1021425"/>
                <a:gd name="connsiteY7" fmla="*/ 1360354 h 1366182"/>
                <a:gd name="connsiteX8" fmla="*/ 285477 w 1021425"/>
                <a:gd name="connsiteY8" fmla="*/ 1250816 h 1366182"/>
                <a:gd name="connsiteX9" fmla="*/ 55436 w 1021425"/>
                <a:gd name="connsiteY9" fmla="*/ 1310701 h 1366182"/>
                <a:gd name="connsiteX10" fmla="*/ 180055 w 1021425"/>
                <a:gd name="connsiteY10" fmla="*/ 905234 h 1366182"/>
                <a:gd name="connsiteX11" fmla="*/ 156243 w 1021425"/>
                <a:gd name="connsiteY11" fmla="*/ 48817 h 1366182"/>
                <a:gd name="connsiteX0" fmla="*/ 156243 w 1021425"/>
                <a:gd name="connsiteY0" fmla="*/ 48817 h 1367662"/>
                <a:gd name="connsiteX1" fmla="*/ 346984 w 1021425"/>
                <a:gd name="connsiteY1" fmla="*/ 6957 h 1367662"/>
                <a:gd name="connsiteX2" fmla="*/ 643629 w 1021425"/>
                <a:gd name="connsiteY2" fmla="*/ 6957 h 1367662"/>
                <a:gd name="connsiteX3" fmla="*/ 1017830 w 1021425"/>
                <a:gd name="connsiteY3" fmla="*/ 23970 h 1367662"/>
                <a:gd name="connsiteX4" fmla="*/ 680765 w 1021425"/>
                <a:gd name="connsiteY4" fmla="*/ 907916 h 1367662"/>
                <a:gd name="connsiteX5" fmla="*/ 879717 w 1021425"/>
                <a:gd name="connsiteY5" fmla="*/ 1276709 h 1367662"/>
                <a:gd name="connsiteX6" fmla="*/ 638866 w 1021425"/>
                <a:gd name="connsiteY6" fmla="*/ 1269909 h 1367662"/>
                <a:gd name="connsiteX7" fmla="*/ 423589 w 1021425"/>
                <a:gd name="connsiteY7" fmla="*/ 1360354 h 1367662"/>
                <a:gd name="connsiteX8" fmla="*/ 55436 w 1021425"/>
                <a:gd name="connsiteY8" fmla="*/ 1310701 h 1367662"/>
                <a:gd name="connsiteX9" fmla="*/ 180055 w 1021425"/>
                <a:gd name="connsiteY9" fmla="*/ 905234 h 1367662"/>
                <a:gd name="connsiteX10" fmla="*/ 156243 w 1021425"/>
                <a:gd name="connsiteY10" fmla="*/ 48817 h 1367662"/>
                <a:gd name="connsiteX0" fmla="*/ 156243 w 1021425"/>
                <a:gd name="connsiteY0" fmla="*/ 48817 h 1367662"/>
                <a:gd name="connsiteX1" fmla="*/ 346984 w 1021425"/>
                <a:gd name="connsiteY1" fmla="*/ 6957 h 1367662"/>
                <a:gd name="connsiteX2" fmla="*/ 643629 w 1021425"/>
                <a:gd name="connsiteY2" fmla="*/ 6957 h 1367662"/>
                <a:gd name="connsiteX3" fmla="*/ 1017830 w 1021425"/>
                <a:gd name="connsiteY3" fmla="*/ 23970 h 1367662"/>
                <a:gd name="connsiteX4" fmla="*/ 680765 w 1021425"/>
                <a:gd name="connsiteY4" fmla="*/ 907916 h 1367662"/>
                <a:gd name="connsiteX5" fmla="*/ 879717 w 1021425"/>
                <a:gd name="connsiteY5" fmla="*/ 1276709 h 1367662"/>
                <a:gd name="connsiteX6" fmla="*/ 423589 w 1021425"/>
                <a:gd name="connsiteY6" fmla="*/ 1360354 h 1367662"/>
                <a:gd name="connsiteX7" fmla="*/ 55436 w 1021425"/>
                <a:gd name="connsiteY7" fmla="*/ 1310701 h 1367662"/>
                <a:gd name="connsiteX8" fmla="*/ 180055 w 1021425"/>
                <a:gd name="connsiteY8" fmla="*/ 905234 h 1367662"/>
                <a:gd name="connsiteX9" fmla="*/ 156243 w 1021425"/>
                <a:gd name="connsiteY9" fmla="*/ 48817 h 1367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1425" h="1367662">
                  <a:moveTo>
                    <a:pt x="156243" y="48817"/>
                  </a:moveTo>
                  <a:cubicBezTo>
                    <a:pt x="156243" y="7858"/>
                    <a:pt x="306025" y="6957"/>
                    <a:pt x="346984" y="6957"/>
                  </a:cubicBezTo>
                  <a:lnTo>
                    <a:pt x="643629" y="6957"/>
                  </a:lnTo>
                  <a:cubicBezTo>
                    <a:pt x="684588" y="6957"/>
                    <a:pt x="1017830" y="-16989"/>
                    <a:pt x="1017830" y="23970"/>
                  </a:cubicBezTo>
                  <a:cubicBezTo>
                    <a:pt x="1056287" y="296394"/>
                    <a:pt x="775658" y="621204"/>
                    <a:pt x="680765" y="907916"/>
                  </a:cubicBezTo>
                  <a:cubicBezTo>
                    <a:pt x="1013782" y="1045134"/>
                    <a:pt x="937225" y="1196641"/>
                    <a:pt x="879717" y="1276709"/>
                  </a:cubicBezTo>
                  <a:cubicBezTo>
                    <a:pt x="836854" y="1352115"/>
                    <a:pt x="560969" y="1354689"/>
                    <a:pt x="423589" y="1360354"/>
                  </a:cubicBezTo>
                  <a:cubicBezTo>
                    <a:pt x="326351" y="1367153"/>
                    <a:pt x="96025" y="1386554"/>
                    <a:pt x="55436" y="1310701"/>
                  </a:cubicBezTo>
                  <a:cubicBezTo>
                    <a:pt x="-99823" y="1172589"/>
                    <a:pt x="113380" y="946193"/>
                    <a:pt x="180055" y="905234"/>
                  </a:cubicBezTo>
                  <a:cubicBezTo>
                    <a:pt x="180055" y="528929"/>
                    <a:pt x="156243" y="425122"/>
                    <a:pt x="156243" y="48817"/>
                  </a:cubicBezTo>
                  <a:close/>
                </a:path>
              </a:pathLst>
            </a:custGeom>
            <a:solidFill>
              <a:srgbClr val="FFA31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: Rounded Corners 35">
              <a:extLst>
                <a:ext uri="{FF2B5EF4-FFF2-40B4-BE49-F238E27FC236}">
                  <a16:creationId xmlns:a16="http://schemas.microsoft.com/office/drawing/2014/main" id="{E9FE5A47-BB25-7CF8-5EDC-279818EACC66}"/>
                </a:ext>
              </a:extLst>
            </p:cNvPr>
            <p:cNvSpPr/>
            <p:nvPr/>
          </p:nvSpPr>
          <p:spPr>
            <a:xfrm rot="435764" flipH="1">
              <a:off x="3812551" y="3822364"/>
              <a:ext cx="898018" cy="649626"/>
            </a:xfrm>
            <a:prstGeom prst="ellipse">
              <a:avLst/>
            </a:prstGeom>
            <a:solidFill>
              <a:srgbClr val="FFA316"/>
            </a:solidFill>
            <a:ln w="12700" cap="flat" cmpd="sng" algn="ctr">
              <a:solidFill>
                <a:srgbClr val="FFA31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: Rounded Corners 35">
              <a:extLst>
                <a:ext uri="{FF2B5EF4-FFF2-40B4-BE49-F238E27FC236}">
                  <a16:creationId xmlns:a16="http://schemas.microsoft.com/office/drawing/2014/main" id="{FAFEC74C-B75E-D1A4-DB19-4BD520F73C14}"/>
                </a:ext>
              </a:extLst>
            </p:cNvPr>
            <p:cNvSpPr/>
            <p:nvPr/>
          </p:nvSpPr>
          <p:spPr>
            <a:xfrm rot="21164236">
              <a:off x="5070694" y="3889407"/>
              <a:ext cx="898018" cy="649626"/>
            </a:xfrm>
            <a:prstGeom prst="ellipse">
              <a:avLst/>
            </a:prstGeom>
            <a:solidFill>
              <a:srgbClr val="FFA316"/>
            </a:solidFill>
            <a:ln w="12700" cap="flat" cmpd="sng" algn="ctr">
              <a:solidFill>
                <a:srgbClr val="FFA31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FDEBBDA-FAAC-2EBD-4C80-42BB36C30E96}"/>
                </a:ext>
              </a:extLst>
            </p:cNvPr>
            <p:cNvSpPr/>
            <p:nvPr/>
          </p:nvSpPr>
          <p:spPr>
            <a:xfrm rot="17447514" flipH="1">
              <a:off x="3947471" y="5180690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D7BD17C-FAED-E498-03D8-032606A6F634}"/>
                </a:ext>
              </a:extLst>
            </p:cNvPr>
            <p:cNvSpPr/>
            <p:nvPr/>
          </p:nvSpPr>
          <p:spPr>
            <a:xfrm rot="17447514" flipH="1">
              <a:off x="4152501" y="5192268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F430C9D-33E7-94FE-A25D-7643FE77D62F}"/>
                </a:ext>
              </a:extLst>
            </p:cNvPr>
            <p:cNvSpPr/>
            <p:nvPr/>
          </p:nvSpPr>
          <p:spPr>
            <a:xfrm rot="17447514" flipH="1">
              <a:off x="4363244" y="5199980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3E461BC-4B90-35A6-B642-1F4BAD622138}"/>
                </a:ext>
              </a:extLst>
            </p:cNvPr>
            <p:cNvSpPr/>
            <p:nvPr/>
          </p:nvSpPr>
          <p:spPr>
            <a:xfrm rot="20385754" flipH="1">
              <a:off x="3223929" y="5164206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5027316-9163-6109-0603-F481ECB0D727}"/>
                </a:ext>
              </a:extLst>
            </p:cNvPr>
            <p:cNvSpPr/>
            <p:nvPr/>
          </p:nvSpPr>
          <p:spPr>
            <a:xfrm rot="20385754" flipH="1">
              <a:off x="3377918" y="5227230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A0D622E-749A-1181-5893-867406DD285F}"/>
                </a:ext>
              </a:extLst>
            </p:cNvPr>
            <p:cNvSpPr/>
            <p:nvPr/>
          </p:nvSpPr>
          <p:spPr>
            <a:xfrm rot="20385754" flipH="1">
              <a:off x="3533725" y="5281957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89C0920-1F98-C39D-FDD8-AB2E745E642B}"/>
                </a:ext>
              </a:extLst>
            </p:cNvPr>
            <p:cNvSpPr/>
            <p:nvPr/>
          </p:nvSpPr>
          <p:spPr>
            <a:xfrm rot="4152486">
              <a:off x="5407047" y="5192268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A12305A-EF02-29CD-859E-74BF517F6B7F}"/>
                </a:ext>
              </a:extLst>
            </p:cNvPr>
            <p:cNvSpPr/>
            <p:nvPr/>
          </p:nvSpPr>
          <p:spPr>
            <a:xfrm rot="4152486">
              <a:off x="5218674" y="5192268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61959E6-399E-D3A2-2945-F1D8BF3579DC}"/>
                </a:ext>
              </a:extLst>
            </p:cNvPr>
            <p:cNvSpPr/>
            <p:nvPr/>
          </p:nvSpPr>
          <p:spPr>
            <a:xfrm rot="4152486">
              <a:off x="5030296" y="5220996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EAFBF47-F31F-5865-A6B6-F818ECC41F76}"/>
                </a:ext>
              </a:extLst>
            </p:cNvPr>
            <p:cNvSpPr/>
            <p:nvPr/>
          </p:nvSpPr>
          <p:spPr>
            <a:xfrm rot="1482444">
              <a:off x="6152448" y="5235916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28C9DEF-56EC-4E30-257E-E08AFD673AFB}"/>
                </a:ext>
              </a:extLst>
            </p:cNvPr>
            <p:cNvSpPr/>
            <p:nvPr/>
          </p:nvSpPr>
          <p:spPr>
            <a:xfrm rot="1482444">
              <a:off x="6012248" y="5292499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0C36B92-082F-40A3-20E3-E18DB2E545C0}"/>
                </a:ext>
              </a:extLst>
            </p:cNvPr>
            <p:cNvSpPr/>
            <p:nvPr/>
          </p:nvSpPr>
          <p:spPr>
            <a:xfrm rot="1482444">
              <a:off x="5844249" y="5334482"/>
              <a:ext cx="387991" cy="145884"/>
            </a:xfrm>
            <a:custGeom>
              <a:avLst/>
              <a:gdLst>
                <a:gd name="connsiteX0" fmla="*/ 7544 w 636712"/>
                <a:gd name="connsiteY0" fmla="*/ 0 h 391314"/>
                <a:gd name="connsiteX1" fmla="*/ 13894 w 636712"/>
                <a:gd name="connsiteY1" fmla="*/ 133350 h 391314"/>
                <a:gd name="connsiteX2" fmla="*/ 134544 w 636712"/>
                <a:gd name="connsiteY2" fmla="*/ 342900 h 391314"/>
                <a:gd name="connsiteX3" fmla="*/ 445694 w 636712"/>
                <a:gd name="connsiteY3" fmla="*/ 387350 h 391314"/>
                <a:gd name="connsiteX4" fmla="*/ 610794 w 636712"/>
                <a:gd name="connsiteY4" fmla="*/ 273050 h 391314"/>
                <a:gd name="connsiteX5" fmla="*/ 636194 w 636712"/>
                <a:gd name="connsiteY5" fmla="*/ 88900 h 391314"/>
                <a:gd name="connsiteX6" fmla="*/ 636194 w 636712"/>
                <a:gd name="connsiteY6" fmla="*/ 88900 h 391314"/>
                <a:gd name="connsiteX0" fmla="*/ 0 w 629168"/>
                <a:gd name="connsiteY0" fmla="*/ 0 h 395432"/>
                <a:gd name="connsiteX1" fmla="*/ 127000 w 629168"/>
                <a:gd name="connsiteY1" fmla="*/ 342900 h 395432"/>
                <a:gd name="connsiteX2" fmla="*/ 438150 w 629168"/>
                <a:gd name="connsiteY2" fmla="*/ 387350 h 395432"/>
                <a:gd name="connsiteX3" fmla="*/ 603250 w 629168"/>
                <a:gd name="connsiteY3" fmla="*/ 273050 h 395432"/>
                <a:gd name="connsiteX4" fmla="*/ 628650 w 629168"/>
                <a:gd name="connsiteY4" fmla="*/ 88900 h 395432"/>
                <a:gd name="connsiteX5" fmla="*/ 628650 w 629168"/>
                <a:gd name="connsiteY5" fmla="*/ 88900 h 395432"/>
                <a:gd name="connsiteX0" fmla="*/ 0 w 645043"/>
                <a:gd name="connsiteY0" fmla="*/ 0 h 468588"/>
                <a:gd name="connsiteX1" fmla="*/ 142875 w 645043"/>
                <a:gd name="connsiteY1" fmla="*/ 412750 h 468588"/>
                <a:gd name="connsiteX2" fmla="*/ 454025 w 645043"/>
                <a:gd name="connsiteY2" fmla="*/ 457200 h 468588"/>
                <a:gd name="connsiteX3" fmla="*/ 619125 w 645043"/>
                <a:gd name="connsiteY3" fmla="*/ 342900 h 468588"/>
                <a:gd name="connsiteX4" fmla="*/ 644525 w 645043"/>
                <a:gd name="connsiteY4" fmla="*/ 158750 h 468588"/>
                <a:gd name="connsiteX5" fmla="*/ 644525 w 645043"/>
                <a:gd name="connsiteY5" fmla="*/ 158750 h 468588"/>
                <a:gd name="connsiteX0" fmla="*/ 0 w 645043"/>
                <a:gd name="connsiteY0" fmla="*/ 0 h 471663"/>
                <a:gd name="connsiteX1" fmla="*/ 69850 w 645043"/>
                <a:gd name="connsiteY1" fmla="*/ 419100 h 471663"/>
                <a:gd name="connsiteX2" fmla="*/ 454025 w 645043"/>
                <a:gd name="connsiteY2" fmla="*/ 457200 h 471663"/>
                <a:gd name="connsiteX3" fmla="*/ 619125 w 645043"/>
                <a:gd name="connsiteY3" fmla="*/ 342900 h 471663"/>
                <a:gd name="connsiteX4" fmla="*/ 644525 w 645043"/>
                <a:gd name="connsiteY4" fmla="*/ 158750 h 471663"/>
                <a:gd name="connsiteX5" fmla="*/ 644525 w 645043"/>
                <a:gd name="connsiteY5" fmla="*/ 158750 h 471663"/>
                <a:gd name="connsiteX0" fmla="*/ 0 w 645043"/>
                <a:gd name="connsiteY0" fmla="*/ 0 h 437544"/>
                <a:gd name="connsiteX1" fmla="*/ 69850 w 645043"/>
                <a:gd name="connsiteY1" fmla="*/ 419100 h 437544"/>
                <a:gd name="connsiteX2" fmla="*/ 619125 w 645043"/>
                <a:gd name="connsiteY2" fmla="*/ 342900 h 437544"/>
                <a:gd name="connsiteX3" fmla="*/ 644525 w 645043"/>
                <a:gd name="connsiteY3" fmla="*/ 158750 h 437544"/>
                <a:gd name="connsiteX4" fmla="*/ 644525 w 645043"/>
                <a:gd name="connsiteY4" fmla="*/ 158750 h 437544"/>
                <a:gd name="connsiteX0" fmla="*/ 0 w 658683"/>
                <a:gd name="connsiteY0" fmla="*/ 0 h 447797"/>
                <a:gd name="connsiteX1" fmla="*/ 69850 w 658683"/>
                <a:gd name="connsiteY1" fmla="*/ 419100 h 447797"/>
                <a:gd name="connsiteX2" fmla="*/ 619125 w 658683"/>
                <a:gd name="connsiteY2" fmla="*/ 342900 h 447797"/>
                <a:gd name="connsiteX3" fmla="*/ 644525 w 658683"/>
                <a:gd name="connsiteY3" fmla="*/ 158750 h 447797"/>
                <a:gd name="connsiteX4" fmla="*/ 644525 w 658683"/>
                <a:gd name="connsiteY4" fmla="*/ 158750 h 447797"/>
                <a:gd name="connsiteX0" fmla="*/ 0 w 658683"/>
                <a:gd name="connsiteY0" fmla="*/ 0 h 455076"/>
                <a:gd name="connsiteX1" fmla="*/ 69850 w 658683"/>
                <a:gd name="connsiteY1" fmla="*/ 419100 h 455076"/>
                <a:gd name="connsiteX2" fmla="*/ 619125 w 658683"/>
                <a:gd name="connsiteY2" fmla="*/ 342900 h 455076"/>
                <a:gd name="connsiteX3" fmla="*/ 644525 w 658683"/>
                <a:gd name="connsiteY3" fmla="*/ 158750 h 455076"/>
                <a:gd name="connsiteX4" fmla="*/ 644525 w 658683"/>
                <a:gd name="connsiteY4" fmla="*/ 158750 h 455076"/>
                <a:gd name="connsiteX0" fmla="*/ 41077 w 699760"/>
                <a:gd name="connsiteY0" fmla="*/ 0 h 494116"/>
                <a:gd name="connsiteX1" fmla="*/ 110927 w 699760"/>
                <a:gd name="connsiteY1" fmla="*/ 419100 h 494116"/>
                <a:gd name="connsiteX2" fmla="*/ 660202 w 699760"/>
                <a:gd name="connsiteY2" fmla="*/ 342900 h 494116"/>
                <a:gd name="connsiteX3" fmla="*/ 685602 w 699760"/>
                <a:gd name="connsiteY3" fmla="*/ 158750 h 494116"/>
                <a:gd name="connsiteX4" fmla="*/ 685602 w 699760"/>
                <a:gd name="connsiteY4" fmla="*/ 158750 h 494116"/>
                <a:gd name="connsiteX0" fmla="*/ 1069 w 659752"/>
                <a:gd name="connsiteY0" fmla="*/ 0 h 482907"/>
                <a:gd name="connsiteX1" fmla="*/ 70919 w 659752"/>
                <a:gd name="connsiteY1" fmla="*/ 419100 h 482907"/>
                <a:gd name="connsiteX2" fmla="*/ 620194 w 659752"/>
                <a:gd name="connsiteY2" fmla="*/ 342900 h 482907"/>
                <a:gd name="connsiteX3" fmla="*/ 645594 w 659752"/>
                <a:gd name="connsiteY3" fmla="*/ 158750 h 482907"/>
                <a:gd name="connsiteX4" fmla="*/ 645594 w 659752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4" fmla="*/ 644525 w 658683"/>
                <a:gd name="connsiteY4" fmla="*/ 158750 h 482907"/>
                <a:gd name="connsiteX0" fmla="*/ 0 w 658683"/>
                <a:gd name="connsiteY0" fmla="*/ 0 h 482907"/>
                <a:gd name="connsiteX1" fmla="*/ 69850 w 658683"/>
                <a:gd name="connsiteY1" fmla="*/ 419100 h 482907"/>
                <a:gd name="connsiteX2" fmla="*/ 619125 w 658683"/>
                <a:gd name="connsiteY2" fmla="*/ 342900 h 482907"/>
                <a:gd name="connsiteX3" fmla="*/ 644525 w 658683"/>
                <a:gd name="connsiteY3" fmla="*/ 158750 h 482907"/>
                <a:gd name="connsiteX0" fmla="*/ 0 w 644525"/>
                <a:gd name="connsiteY0" fmla="*/ 0 h 421189"/>
                <a:gd name="connsiteX1" fmla="*/ 69850 w 644525"/>
                <a:gd name="connsiteY1" fmla="*/ 419100 h 421189"/>
                <a:gd name="connsiteX2" fmla="*/ 644525 w 644525"/>
                <a:gd name="connsiteY2" fmla="*/ 158750 h 421189"/>
                <a:gd name="connsiteX0" fmla="*/ 0 w 644525"/>
                <a:gd name="connsiteY0" fmla="*/ 0 h 158750"/>
                <a:gd name="connsiteX1" fmla="*/ 644525 w 644525"/>
                <a:gd name="connsiteY1" fmla="*/ 158750 h 158750"/>
                <a:gd name="connsiteX0" fmla="*/ 0 w 387991"/>
                <a:gd name="connsiteY0" fmla="*/ 0 h 143757"/>
                <a:gd name="connsiteX1" fmla="*/ 387991 w 387991"/>
                <a:gd name="connsiteY1" fmla="*/ 143757 h 143757"/>
                <a:gd name="connsiteX0" fmla="*/ 0 w 387991"/>
                <a:gd name="connsiteY0" fmla="*/ 2127 h 145884"/>
                <a:gd name="connsiteX1" fmla="*/ 387991 w 387991"/>
                <a:gd name="connsiteY1" fmla="*/ 145884 h 1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991" h="145884">
                  <a:moveTo>
                    <a:pt x="0" y="2127"/>
                  </a:moveTo>
                  <a:cubicBezTo>
                    <a:pt x="169774" y="-17011"/>
                    <a:pt x="258661" y="97965"/>
                    <a:pt x="387991" y="145884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FE57A8F-5215-9AA4-638F-312DF7A773F9}"/>
              </a:ext>
            </a:extLst>
          </p:cNvPr>
          <p:cNvSpPr txBox="1"/>
          <p:nvPr/>
        </p:nvSpPr>
        <p:spPr>
          <a:xfrm>
            <a:off x="709339" y="4203848"/>
            <a:ext cx="269434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12C05"/>
                </a:solidFill>
                <a:effectLst/>
                <a:uLnTx/>
                <a:uFillTx/>
                <a:latin typeface="Arial Black" panose="020B0A04020102020204" pitchFamily="34" charset="0"/>
              </a:rPr>
              <a:t>L</a:t>
            </a:r>
            <a:r>
              <a:rPr kumimoji="0" lang="en-US" sz="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ion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78" name="ttsMP3.com_VoiceText_2025-1-21_0-29-34">
            <a:hlinkClick r:id="" action="ppaction://media"/>
            <a:extLst>
              <a:ext uri="{FF2B5EF4-FFF2-40B4-BE49-F238E27FC236}">
                <a16:creationId xmlns:a16="http://schemas.microsoft.com/office/drawing/2014/main" id="{1E4D04C4-42A9-9963-688A-2D60D6D0265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0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80" fill="hold"/>
                                        <p:tgtEl>
                                          <p:spTgt spid="7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8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84650FC5-1D1A-C8DE-8E76-CD69070755E8}"/>
              </a:ext>
            </a:extLst>
          </p:cNvPr>
          <p:cNvGrpSpPr/>
          <p:nvPr/>
        </p:nvGrpSpPr>
        <p:grpSpPr>
          <a:xfrm>
            <a:off x="604245" y="126654"/>
            <a:ext cx="2833786" cy="5096119"/>
            <a:chOff x="1140312" y="-116389"/>
            <a:chExt cx="3563776" cy="6408891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9F5E85A-632C-5C8D-F95F-489227A5C9B1}"/>
                </a:ext>
              </a:extLst>
            </p:cNvPr>
            <p:cNvGrpSpPr/>
            <p:nvPr/>
          </p:nvGrpSpPr>
          <p:grpSpPr>
            <a:xfrm>
              <a:off x="1140312" y="1451588"/>
              <a:ext cx="3515733" cy="4840914"/>
              <a:chOff x="2837324" y="-85736"/>
              <a:chExt cx="4095455" cy="5639150"/>
            </a:xfrm>
          </p:grpSpPr>
          <p:sp>
            <p:nvSpPr>
              <p:cNvPr id="88" name="Rectangle: Rounded Corners 36">
                <a:extLst>
                  <a:ext uri="{FF2B5EF4-FFF2-40B4-BE49-F238E27FC236}">
                    <a16:creationId xmlns:a16="http://schemas.microsoft.com/office/drawing/2014/main" id="{B15B3CC8-5282-CA55-D42E-053015294C7C}"/>
                  </a:ext>
                </a:extLst>
              </p:cNvPr>
              <p:cNvSpPr/>
              <p:nvPr/>
            </p:nvSpPr>
            <p:spPr>
              <a:xfrm>
                <a:off x="5631616" y="3973143"/>
                <a:ext cx="944982" cy="1580271"/>
              </a:xfrm>
              <a:custGeom>
                <a:avLst/>
                <a:gdLst>
                  <a:gd name="connsiteX0" fmla="*/ 0 w 440858"/>
                  <a:gd name="connsiteY0" fmla="*/ 73478 h 750754"/>
                  <a:gd name="connsiteX1" fmla="*/ 73478 w 440858"/>
                  <a:gd name="connsiteY1" fmla="*/ 0 h 750754"/>
                  <a:gd name="connsiteX2" fmla="*/ 367380 w 440858"/>
                  <a:gd name="connsiteY2" fmla="*/ 0 h 750754"/>
                  <a:gd name="connsiteX3" fmla="*/ 440858 w 440858"/>
                  <a:gd name="connsiteY3" fmla="*/ 73478 h 750754"/>
                  <a:gd name="connsiteX4" fmla="*/ 440858 w 440858"/>
                  <a:gd name="connsiteY4" fmla="*/ 677276 h 750754"/>
                  <a:gd name="connsiteX5" fmla="*/ 367380 w 440858"/>
                  <a:gd name="connsiteY5" fmla="*/ 750754 h 750754"/>
                  <a:gd name="connsiteX6" fmla="*/ 73478 w 440858"/>
                  <a:gd name="connsiteY6" fmla="*/ 750754 h 750754"/>
                  <a:gd name="connsiteX7" fmla="*/ 0 w 440858"/>
                  <a:gd name="connsiteY7" fmla="*/ 677276 h 750754"/>
                  <a:gd name="connsiteX8" fmla="*/ 0 w 440858"/>
                  <a:gd name="connsiteY8" fmla="*/ 73478 h 750754"/>
                  <a:gd name="connsiteX0" fmla="*/ 280987 w 721845"/>
                  <a:gd name="connsiteY0" fmla="*/ 73478 h 1005008"/>
                  <a:gd name="connsiteX1" fmla="*/ 354465 w 721845"/>
                  <a:gd name="connsiteY1" fmla="*/ 0 h 1005008"/>
                  <a:gd name="connsiteX2" fmla="*/ 648367 w 721845"/>
                  <a:gd name="connsiteY2" fmla="*/ 0 h 1005008"/>
                  <a:gd name="connsiteX3" fmla="*/ 721845 w 721845"/>
                  <a:gd name="connsiteY3" fmla="*/ 73478 h 1005008"/>
                  <a:gd name="connsiteX4" fmla="*/ 721845 w 721845"/>
                  <a:gd name="connsiteY4" fmla="*/ 677276 h 1005008"/>
                  <a:gd name="connsiteX5" fmla="*/ 648367 w 721845"/>
                  <a:gd name="connsiteY5" fmla="*/ 750754 h 1005008"/>
                  <a:gd name="connsiteX6" fmla="*/ 354465 w 721845"/>
                  <a:gd name="connsiteY6" fmla="*/ 750754 h 1005008"/>
                  <a:gd name="connsiteX7" fmla="*/ 0 w 721845"/>
                  <a:gd name="connsiteY7" fmla="*/ 1001126 h 1005008"/>
                  <a:gd name="connsiteX8" fmla="*/ 280987 w 721845"/>
                  <a:gd name="connsiteY8" fmla="*/ 73478 h 1005008"/>
                  <a:gd name="connsiteX0" fmla="*/ 280987 w 721845"/>
                  <a:gd name="connsiteY0" fmla="*/ 73478 h 1412742"/>
                  <a:gd name="connsiteX1" fmla="*/ 354465 w 721845"/>
                  <a:gd name="connsiteY1" fmla="*/ 0 h 1412742"/>
                  <a:gd name="connsiteX2" fmla="*/ 648367 w 721845"/>
                  <a:gd name="connsiteY2" fmla="*/ 0 h 1412742"/>
                  <a:gd name="connsiteX3" fmla="*/ 721845 w 721845"/>
                  <a:gd name="connsiteY3" fmla="*/ 73478 h 1412742"/>
                  <a:gd name="connsiteX4" fmla="*/ 721845 w 721845"/>
                  <a:gd name="connsiteY4" fmla="*/ 677276 h 1412742"/>
                  <a:gd name="connsiteX5" fmla="*/ 648367 w 721845"/>
                  <a:gd name="connsiteY5" fmla="*/ 750754 h 1412742"/>
                  <a:gd name="connsiteX6" fmla="*/ 359227 w 721845"/>
                  <a:gd name="connsiteY6" fmla="*/ 1412742 h 1412742"/>
                  <a:gd name="connsiteX7" fmla="*/ 0 w 721845"/>
                  <a:gd name="connsiteY7" fmla="*/ 1001126 h 1412742"/>
                  <a:gd name="connsiteX8" fmla="*/ 280987 w 721845"/>
                  <a:gd name="connsiteY8" fmla="*/ 73478 h 1412742"/>
                  <a:gd name="connsiteX0" fmla="*/ 280987 w 721845"/>
                  <a:gd name="connsiteY0" fmla="*/ 73478 h 1412742"/>
                  <a:gd name="connsiteX1" fmla="*/ 354465 w 721845"/>
                  <a:gd name="connsiteY1" fmla="*/ 0 h 1412742"/>
                  <a:gd name="connsiteX2" fmla="*/ 648367 w 721845"/>
                  <a:gd name="connsiteY2" fmla="*/ 0 h 1412742"/>
                  <a:gd name="connsiteX3" fmla="*/ 721845 w 721845"/>
                  <a:gd name="connsiteY3" fmla="*/ 73478 h 1412742"/>
                  <a:gd name="connsiteX4" fmla="*/ 721845 w 721845"/>
                  <a:gd name="connsiteY4" fmla="*/ 677276 h 1412742"/>
                  <a:gd name="connsiteX5" fmla="*/ 648367 w 721845"/>
                  <a:gd name="connsiteY5" fmla="*/ 750754 h 1412742"/>
                  <a:gd name="connsiteX6" fmla="*/ 678699 w 721845"/>
                  <a:gd name="connsiteY6" fmla="*/ 1398454 h 1412742"/>
                  <a:gd name="connsiteX7" fmla="*/ 359227 w 721845"/>
                  <a:gd name="connsiteY7" fmla="*/ 1412742 h 1412742"/>
                  <a:gd name="connsiteX8" fmla="*/ 0 w 721845"/>
                  <a:gd name="connsiteY8" fmla="*/ 1001126 h 1412742"/>
                  <a:gd name="connsiteX9" fmla="*/ 280987 w 721845"/>
                  <a:gd name="connsiteY9" fmla="*/ 73478 h 1412742"/>
                  <a:gd name="connsiteX0" fmla="*/ 280987 w 721845"/>
                  <a:gd name="connsiteY0" fmla="*/ 73478 h 1412742"/>
                  <a:gd name="connsiteX1" fmla="*/ 354465 w 721845"/>
                  <a:gd name="connsiteY1" fmla="*/ 0 h 1412742"/>
                  <a:gd name="connsiteX2" fmla="*/ 648367 w 721845"/>
                  <a:gd name="connsiteY2" fmla="*/ 0 h 1412742"/>
                  <a:gd name="connsiteX3" fmla="*/ 721845 w 721845"/>
                  <a:gd name="connsiteY3" fmla="*/ 73478 h 1412742"/>
                  <a:gd name="connsiteX4" fmla="*/ 721845 w 721845"/>
                  <a:gd name="connsiteY4" fmla="*/ 677276 h 1412742"/>
                  <a:gd name="connsiteX5" fmla="*/ 648367 w 721845"/>
                  <a:gd name="connsiteY5" fmla="*/ 750754 h 1412742"/>
                  <a:gd name="connsiteX6" fmla="*/ 678699 w 721845"/>
                  <a:gd name="connsiteY6" fmla="*/ 1398454 h 1412742"/>
                  <a:gd name="connsiteX7" fmla="*/ 464386 w 721845"/>
                  <a:gd name="connsiteY7" fmla="*/ 1369879 h 1412742"/>
                  <a:gd name="connsiteX8" fmla="*/ 359227 w 721845"/>
                  <a:gd name="connsiteY8" fmla="*/ 1412742 h 1412742"/>
                  <a:gd name="connsiteX9" fmla="*/ 0 w 721845"/>
                  <a:gd name="connsiteY9" fmla="*/ 1001126 h 1412742"/>
                  <a:gd name="connsiteX10" fmla="*/ 280987 w 721845"/>
                  <a:gd name="connsiteY10" fmla="*/ 73478 h 1412742"/>
                  <a:gd name="connsiteX0" fmla="*/ 280987 w 721845"/>
                  <a:gd name="connsiteY0" fmla="*/ 73478 h 1415018"/>
                  <a:gd name="connsiteX1" fmla="*/ 354465 w 721845"/>
                  <a:gd name="connsiteY1" fmla="*/ 0 h 1415018"/>
                  <a:gd name="connsiteX2" fmla="*/ 648367 w 721845"/>
                  <a:gd name="connsiteY2" fmla="*/ 0 h 1415018"/>
                  <a:gd name="connsiteX3" fmla="*/ 721845 w 721845"/>
                  <a:gd name="connsiteY3" fmla="*/ 73478 h 1415018"/>
                  <a:gd name="connsiteX4" fmla="*/ 721845 w 721845"/>
                  <a:gd name="connsiteY4" fmla="*/ 677276 h 1415018"/>
                  <a:gd name="connsiteX5" fmla="*/ 648367 w 721845"/>
                  <a:gd name="connsiteY5" fmla="*/ 750754 h 1415018"/>
                  <a:gd name="connsiteX6" fmla="*/ 678699 w 721845"/>
                  <a:gd name="connsiteY6" fmla="*/ 1398454 h 1415018"/>
                  <a:gd name="connsiteX7" fmla="*/ 464386 w 721845"/>
                  <a:gd name="connsiteY7" fmla="*/ 1369879 h 1415018"/>
                  <a:gd name="connsiteX8" fmla="*/ 359227 w 721845"/>
                  <a:gd name="connsiteY8" fmla="*/ 1412742 h 1415018"/>
                  <a:gd name="connsiteX9" fmla="*/ 0 w 721845"/>
                  <a:gd name="connsiteY9" fmla="*/ 1001126 h 1415018"/>
                  <a:gd name="connsiteX10" fmla="*/ 280987 w 721845"/>
                  <a:gd name="connsiteY10" fmla="*/ 73478 h 1415018"/>
                  <a:gd name="connsiteX0" fmla="*/ 280987 w 755304"/>
                  <a:gd name="connsiteY0" fmla="*/ 73478 h 1415018"/>
                  <a:gd name="connsiteX1" fmla="*/ 354465 w 755304"/>
                  <a:gd name="connsiteY1" fmla="*/ 0 h 1415018"/>
                  <a:gd name="connsiteX2" fmla="*/ 648367 w 755304"/>
                  <a:gd name="connsiteY2" fmla="*/ 0 h 1415018"/>
                  <a:gd name="connsiteX3" fmla="*/ 721845 w 755304"/>
                  <a:gd name="connsiteY3" fmla="*/ 73478 h 1415018"/>
                  <a:gd name="connsiteX4" fmla="*/ 721845 w 755304"/>
                  <a:gd name="connsiteY4" fmla="*/ 677276 h 1415018"/>
                  <a:gd name="connsiteX5" fmla="*/ 648367 w 755304"/>
                  <a:gd name="connsiteY5" fmla="*/ 750754 h 1415018"/>
                  <a:gd name="connsiteX6" fmla="*/ 754899 w 755304"/>
                  <a:gd name="connsiteY6" fmla="*/ 1260341 h 1415018"/>
                  <a:gd name="connsiteX7" fmla="*/ 678699 w 755304"/>
                  <a:gd name="connsiteY7" fmla="*/ 1398454 h 1415018"/>
                  <a:gd name="connsiteX8" fmla="*/ 464386 w 755304"/>
                  <a:gd name="connsiteY8" fmla="*/ 1369879 h 1415018"/>
                  <a:gd name="connsiteX9" fmla="*/ 359227 w 755304"/>
                  <a:gd name="connsiteY9" fmla="*/ 1412742 h 1415018"/>
                  <a:gd name="connsiteX10" fmla="*/ 0 w 755304"/>
                  <a:gd name="connsiteY10" fmla="*/ 1001126 h 1415018"/>
                  <a:gd name="connsiteX11" fmla="*/ 280987 w 755304"/>
                  <a:gd name="connsiteY11" fmla="*/ 73478 h 1415018"/>
                  <a:gd name="connsiteX0" fmla="*/ 280987 w 937029"/>
                  <a:gd name="connsiteY0" fmla="*/ 73478 h 1415018"/>
                  <a:gd name="connsiteX1" fmla="*/ 354465 w 937029"/>
                  <a:gd name="connsiteY1" fmla="*/ 0 h 1415018"/>
                  <a:gd name="connsiteX2" fmla="*/ 648367 w 937029"/>
                  <a:gd name="connsiteY2" fmla="*/ 0 h 1415018"/>
                  <a:gd name="connsiteX3" fmla="*/ 721845 w 937029"/>
                  <a:gd name="connsiteY3" fmla="*/ 73478 h 1415018"/>
                  <a:gd name="connsiteX4" fmla="*/ 721845 w 937029"/>
                  <a:gd name="connsiteY4" fmla="*/ 677276 h 1415018"/>
                  <a:gd name="connsiteX5" fmla="*/ 648367 w 937029"/>
                  <a:gd name="connsiteY5" fmla="*/ 750754 h 1415018"/>
                  <a:gd name="connsiteX6" fmla="*/ 935873 w 937029"/>
                  <a:gd name="connsiteY6" fmla="*/ 1231766 h 1415018"/>
                  <a:gd name="connsiteX7" fmla="*/ 754899 w 937029"/>
                  <a:gd name="connsiteY7" fmla="*/ 1260341 h 1415018"/>
                  <a:gd name="connsiteX8" fmla="*/ 678699 w 937029"/>
                  <a:gd name="connsiteY8" fmla="*/ 1398454 h 1415018"/>
                  <a:gd name="connsiteX9" fmla="*/ 464386 w 937029"/>
                  <a:gd name="connsiteY9" fmla="*/ 1369879 h 1415018"/>
                  <a:gd name="connsiteX10" fmla="*/ 359227 w 937029"/>
                  <a:gd name="connsiteY10" fmla="*/ 1412742 h 1415018"/>
                  <a:gd name="connsiteX11" fmla="*/ 0 w 937029"/>
                  <a:gd name="connsiteY11" fmla="*/ 1001126 h 1415018"/>
                  <a:gd name="connsiteX12" fmla="*/ 280987 w 937029"/>
                  <a:gd name="connsiteY12" fmla="*/ 73478 h 1415018"/>
                  <a:gd name="connsiteX0" fmla="*/ 280987 w 936978"/>
                  <a:gd name="connsiteY0" fmla="*/ 73478 h 1415018"/>
                  <a:gd name="connsiteX1" fmla="*/ 354465 w 936978"/>
                  <a:gd name="connsiteY1" fmla="*/ 0 h 1415018"/>
                  <a:gd name="connsiteX2" fmla="*/ 648367 w 936978"/>
                  <a:gd name="connsiteY2" fmla="*/ 0 h 1415018"/>
                  <a:gd name="connsiteX3" fmla="*/ 721845 w 936978"/>
                  <a:gd name="connsiteY3" fmla="*/ 73478 h 1415018"/>
                  <a:gd name="connsiteX4" fmla="*/ 721845 w 936978"/>
                  <a:gd name="connsiteY4" fmla="*/ 677276 h 1415018"/>
                  <a:gd name="connsiteX5" fmla="*/ 648367 w 936978"/>
                  <a:gd name="connsiteY5" fmla="*/ 750754 h 1415018"/>
                  <a:gd name="connsiteX6" fmla="*/ 935873 w 936978"/>
                  <a:gd name="connsiteY6" fmla="*/ 1231766 h 1415018"/>
                  <a:gd name="connsiteX7" fmla="*/ 745374 w 936978"/>
                  <a:gd name="connsiteY7" fmla="*/ 1288916 h 1415018"/>
                  <a:gd name="connsiteX8" fmla="*/ 678699 w 936978"/>
                  <a:gd name="connsiteY8" fmla="*/ 1398454 h 1415018"/>
                  <a:gd name="connsiteX9" fmla="*/ 464386 w 936978"/>
                  <a:gd name="connsiteY9" fmla="*/ 1369879 h 1415018"/>
                  <a:gd name="connsiteX10" fmla="*/ 359227 w 936978"/>
                  <a:gd name="connsiteY10" fmla="*/ 1412742 h 1415018"/>
                  <a:gd name="connsiteX11" fmla="*/ 0 w 936978"/>
                  <a:gd name="connsiteY11" fmla="*/ 1001126 h 1415018"/>
                  <a:gd name="connsiteX12" fmla="*/ 280987 w 936978"/>
                  <a:gd name="connsiteY12" fmla="*/ 73478 h 1415018"/>
                  <a:gd name="connsiteX0" fmla="*/ 280987 w 941590"/>
                  <a:gd name="connsiteY0" fmla="*/ 73478 h 1415018"/>
                  <a:gd name="connsiteX1" fmla="*/ 354465 w 941590"/>
                  <a:gd name="connsiteY1" fmla="*/ 0 h 1415018"/>
                  <a:gd name="connsiteX2" fmla="*/ 648367 w 941590"/>
                  <a:gd name="connsiteY2" fmla="*/ 0 h 1415018"/>
                  <a:gd name="connsiteX3" fmla="*/ 721845 w 941590"/>
                  <a:gd name="connsiteY3" fmla="*/ 73478 h 1415018"/>
                  <a:gd name="connsiteX4" fmla="*/ 721845 w 941590"/>
                  <a:gd name="connsiteY4" fmla="*/ 677276 h 1415018"/>
                  <a:gd name="connsiteX5" fmla="*/ 648367 w 941590"/>
                  <a:gd name="connsiteY5" fmla="*/ 750754 h 1415018"/>
                  <a:gd name="connsiteX6" fmla="*/ 935873 w 941590"/>
                  <a:gd name="connsiteY6" fmla="*/ 1231766 h 1415018"/>
                  <a:gd name="connsiteX7" fmla="*/ 745374 w 941590"/>
                  <a:gd name="connsiteY7" fmla="*/ 1288916 h 1415018"/>
                  <a:gd name="connsiteX8" fmla="*/ 678699 w 941590"/>
                  <a:gd name="connsiteY8" fmla="*/ 1398454 h 1415018"/>
                  <a:gd name="connsiteX9" fmla="*/ 464386 w 941590"/>
                  <a:gd name="connsiteY9" fmla="*/ 1369879 h 1415018"/>
                  <a:gd name="connsiteX10" fmla="*/ 359227 w 941590"/>
                  <a:gd name="connsiteY10" fmla="*/ 1412742 h 1415018"/>
                  <a:gd name="connsiteX11" fmla="*/ 0 w 941590"/>
                  <a:gd name="connsiteY11" fmla="*/ 1001126 h 1415018"/>
                  <a:gd name="connsiteX12" fmla="*/ 280987 w 941590"/>
                  <a:gd name="connsiteY12" fmla="*/ 73478 h 1415018"/>
                  <a:gd name="connsiteX0" fmla="*/ 280987 w 941590"/>
                  <a:gd name="connsiteY0" fmla="*/ 73478 h 1415018"/>
                  <a:gd name="connsiteX1" fmla="*/ 354465 w 941590"/>
                  <a:gd name="connsiteY1" fmla="*/ 0 h 1415018"/>
                  <a:gd name="connsiteX2" fmla="*/ 648367 w 941590"/>
                  <a:gd name="connsiteY2" fmla="*/ 0 h 1415018"/>
                  <a:gd name="connsiteX3" fmla="*/ 721845 w 941590"/>
                  <a:gd name="connsiteY3" fmla="*/ 73478 h 1415018"/>
                  <a:gd name="connsiteX4" fmla="*/ 721845 w 941590"/>
                  <a:gd name="connsiteY4" fmla="*/ 677276 h 1415018"/>
                  <a:gd name="connsiteX5" fmla="*/ 648367 w 941590"/>
                  <a:gd name="connsiteY5" fmla="*/ 750754 h 1415018"/>
                  <a:gd name="connsiteX6" fmla="*/ 935873 w 941590"/>
                  <a:gd name="connsiteY6" fmla="*/ 1231766 h 1415018"/>
                  <a:gd name="connsiteX7" fmla="*/ 745374 w 941590"/>
                  <a:gd name="connsiteY7" fmla="*/ 1288916 h 1415018"/>
                  <a:gd name="connsiteX8" fmla="*/ 678699 w 941590"/>
                  <a:gd name="connsiteY8" fmla="*/ 1398454 h 1415018"/>
                  <a:gd name="connsiteX9" fmla="*/ 464386 w 941590"/>
                  <a:gd name="connsiteY9" fmla="*/ 1369879 h 1415018"/>
                  <a:gd name="connsiteX10" fmla="*/ 359227 w 941590"/>
                  <a:gd name="connsiteY10" fmla="*/ 1412742 h 1415018"/>
                  <a:gd name="connsiteX11" fmla="*/ 0 w 941590"/>
                  <a:gd name="connsiteY11" fmla="*/ 1001126 h 1415018"/>
                  <a:gd name="connsiteX12" fmla="*/ 280987 w 941590"/>
                  <a:gd name="connsiteY12" fmla="*/ 73478 h 1415018"/>
                  <a:gd name="connsiteX0" fmla="*/ 280987 w 939354"/>
                  <a:gd name="connsiteY0" fmla="*/ 73478 h 1415018"/>
                  <a:gd name="connsiteX1" fmla="*/ 354465 w 939354"/>
                  <a:gd name="connsiteY1" fmla="*/ 0 h 1415018"/>
                  <a:gd name="connsiteX2" fmla="*/ 648367 w 939354"/>
                  <a:gd name="connsiteY2" fmla="*/ 0 h 1415018"/>
                  <a:gd name="connsiteX3" fmla="*/ 721845 w 939354"/>
                  <a:gd name="connsiteY3" fmla="*/ 73478 h 1415018"/>
                  <a:gd name="connsiteX4" fmla="*/ 721845 w 939354"/>
                  <a:gd name="connsiteY4" fmla="*/ 677276 h 1415018"/>
                  <a:gd name="connsiteX5" fmla="*/ 405480 w 939354"/>
                  <a:gd name="connsiteY5" fmla="*/ 869816 h 1415018"/>
                  <a:gd name="connsiteX6" fmla="*/ 935873 w 939354"/>
                  <a:gd name="connsiteY6" fmla="*/ 1231766 h 1415018"/>
                  <a:gd name="connsiteX7" fmla="*/ 745374 w 939354"/>
                  <a:gd name="connsiteY7" fmla="*/ 1288916 h 1415018"/>
                  <a:gd name="connsiteX8" fmla="*/ 678699 w 939354"/>
                  <a:gd name="connsiteY8" fmla="*/ 1398454 h 1415018"/>
                  <a:gd name="connsiteX9" fmla="*/ 464386 w 939354"/>
                  <a:gd name="connsiteY9" fmla="*/ 1369879 h 1415018"/>
                  <a:gd name="connsiteX10" fmla="*/ 359227 w 939354"/>
                  <a:gd name="connsiteY10" fmla="*/ 1412742 h 1415018"/>
                  <a:gd name="connsiteX11" fmla="*/ 0 w 939354"/>
                  <a:gd name="connsiteY11" fmla="*/ 1001126 h 1415018"/>
                  <a:gd name="connsiteX12" fmla="*/ 280987 w 939354"/>
                  <a:gd name="connsiteY12" fmla="*/ 73478 h 1415018"/>
                  <a:gd name="connsiteX0" fmla="*/ 280987 w 944653"/>
                  <a:gd name="connsiteY0" fmla="*/ 73478 h 1415018"/>
                  <a:gd name="connsiteX1" fmla="*/ 354465 w 944653"/>
                  <a:gd name="connsiteY1" fmla="*/ 0 h 1415018"/>
                  <a:gd name="connsiteX2" fmla="*/ 648367 w 944653"/>
                  <a:gd name="connsiteY2" fmla="*/ 0 h 1415018"/>
                  <a:gd name="connsiteX3" fmla="*/ 721845 w 944653"/>
                  <a:gd name="connsiteY3" fmla="*/ 73478 h 1415018"/>
                  <a:gd name="connsiteX4" fmla="*/ 721845 w 944653"/>
                  <a:gd name="connsiteY4" fmla="*/ 677276 h 1415018"/>
                  <a:gd name="connsiteX5" fmla="*/ 405480 w 944653"/>
                  <a:gd name="connsiteY5" fmla="*/ 869816 h 1415018"/>
                  <a:gd name="connsiteX6" fmla="*/ 935873 w 944653"/>
                  <a:gd name="connsiteY6" fmla="*/ 1231766 h 1415018"/>
                  <a:gd name="connsiteX7" fmla="*/ 745374 w 944653"/>
                  <a:gd name="connsiteY7" fmla="*/ 1288916 h 1415018"/>
                  <a:gd name="connsiteX8" fmla="*/ 678699 w 944653"/>
                  <a:gd name="connsiteY8" fmla="*/ 1398454 h 1415018"/>
                  <a:gd name="connsiteX9" fmla="*/ 464386 w 944653"/>
                  <a:gd name="connsiteY9" fmla="*/ 1369879 h 1415018"/>
                  <a:gd name="connsiteX10" fmla="*/ 359227 w 944653"/>
                  <a:gd name="connsiteY10" fmla="*/ 1412742 h 1415018"/>
                  <a:gd name="connsiteX11" fmla="*/ 0 w 944653"/>
                  <a:gd name="connsiteY11" fmla="*/ 1001126 h 1415018"/>
                  <a:gd name="connsiteX12" fmla="*/ 280987 w 944653"/>
                  <a:gd name="connsiteY12" fmla="*/ 73478 h 1415018"/>
                  <a:gd name="connsiteX0" fmla="*/ 280987 w 944982"/>
                  <a:gd name="connsiteY0" fmla="*/ 73478 h 1415018"/>
                  <a:gd name="connsiteX1" fmla="*/ 354465 w 944982"/>
                  <a:gd name="connsiteY1" fmla="*/ 0 h 1415018"/>
                  <a:gd name="connsiteX2" fmla="*/ 648367 w 944982"/>
                  <a:gd name="connsiteY2" fmla="*/ 0 h 1415018"/>
                  <a:gd name="connsiteX3" fmla="*/ 721845 w 944982"/>
                  <a:gd name="connsiteY3" fmla="*/ 73478 h 1415018"/>
                  <a:gd name="connsiteX4" fmla="*/ 721845 w 944982"/>
                  <a:gd name="connsiteY4" fmla="*/ 677276 h 1415018"/>
                  <a:gd name="connsiteX5" fmla="*/ 415005 w 944982"/>
                  <a:gd name="connsiteY5" fmla="*/ 888866 h 1415018"/>
                  <a:gd name="connsiteX6" fmla="*/ 935873 w 944982"/>
                  <a:gd name="connsiteY6" fmla="*/ 1231766 h 1415018"/>
                  <a:gd name="connsiteX7" fmla="*/ 745374 w 944982"/>
                  <a:gd name="connsiteY7" fmla="*/ 1288916 h 1415018"/>
                  <a:gd name="connsiteX8" fmla="*/ 678699 w 944982"/>
                  <a:gd name="connsiteY8" fmla="*/ 1398454 h 1415018"/>
                  <a:gd name="connsiteX9" fmla="*/ 464386 w 944982"/>
                  <a:gd name="connsiteY9" fmla="*/ 1369879 h 1415018"/>
                  <a:gd name="connsiteX10" fmla="*/ 359227 w 944982"/>
                  <a:gd name="connsiteY10" fmla="*/ 1412742 h 1415018"/>
                  <a:gd name="connsiteX11" fmla="*/ 0 w 944982"/>
                  <a:gd name="connsiteY11" fmla="*/ 1001126 h 1415018"/>
                  <a:gd name="connsiteX12" fmla="*/ 280987 w 944982"/>
                  <a:gd name="connsiteY12" fmla="*/ 73478 h 1415018"/>
                  <a:gd name="connsiteX0" fmla="*/ 280987 w 944982"/>
                  <a:gd name="connsiteY0" fmla="*/ 73478 h 1415018"/>
                  <a:gd name="connsiteX1" fmla="*/ 354465 w 944982"/>
                  <a:gd name="connsiteY1" fmla="*/ 0 h 1415018"/>
                  <a:gd name="connsiteX2" fmla="*/ 648367 w 944982"/>
                  <a:gd name="connsiteY2" fmla="*/ 0 h 1415018"/>
                  <a:gd name="connsiteX3" fmla="*/ 721845 w 944982"/>
                  <a:gd name="connsiteY3" fmla="*/ 73478 h 1415018"/>
                  <a:gd name="connsiteX4" fmla="*/ 721845 w 944982"/>
                  <a:gd name="connsiteY4" fmla="*/ 677276 h 1415018"/>
                  <a:gd name="connsiteX5" fmla="*/ 415005 w 944982"/>
                  <a:gd name="connsiteY5" fmla="*/ 888866 h 1415018"/>
                  <a:gd name="connsiteX6" fmla="*/ 935873 w 944982"/>
                  <a:gd name="connsiteY6" fmla="*/ 1231766 h 1415018"/>
                  <a:gd name="connsiteX7" fmla="*/ 745374 w 944982"/>
                  <a:gd name="connsiteY7" fmla="*/ 1288916 h 1415018"/>
                  <a:gd name="connsiteX8" fmla="*/ 678699 w 944982"/>
                  <a:gd name="connsiteY8" fmla="*/ 1398454 h 1415018"/>
                  <a:gd name="connsiteX9" fmla="*/ 464386 w 944982"/>
                  <a:gd name="connsiteY9" fmla="*/ 1369879 h 1415018"/>
                  <a:gd name="connsiteX10" fmla="*/ 359227 w 944982"/>
                  <a:gd name="connsiteY10" fmla="*/ 1412742 h 1415018"/>
                  <a:gd name="connsiteX11" fmla="*/ 0 w 944982"/>
                  <a:gd name="connsiteY11" fmla="*/ 1001126 h 1415018"/>
                  <a:gd name="connsiteX12" fmla="*/ 280987 w 944982"/>
                  <a:gd name="connsiteY12" fmla="*/ 73478 h 1415018"/>
                  <a:gd name="connsiteX0" fmla="*/ 280987 w 944982"/>
                  <a:gd name="connsiteY0" fmla="*/ 73478 h 1415018"/>
                  <a:gd name="connsiteX1" fmla="*/ 354465 w 944982"/>
                  <a:gd name="connsiteY1" fmla="*/ 0 h 1415018"/>
                  <a:gd name="connsiteX2" fmla="*/ 648367 w 944982"/>
                  <a:gd name="connsiteY2" fmla="*/ 0 h 1415018"/>
                  <a:gd name="connsiteX3" fmla="*/ 721845 w 944982"/>
                  <a:gd name="connsiteY3" fmla="*/ 73478 h 1415018"/>
                  <a:gd name="connsiteX4" fmla="*/ 721845 w 944982"/>
                  <a:gd name="connsiteY4" fmla="*/ 677276 h 1415018"/>
                  <a:gd name="connsiteX5" fmla="*/ 415005 w 944982"/>
                  <a:gd name="connsiteY5" fmla="*/ 888866 h 1415018"/>
                  <a:gd name="connsiteX6" fmla="*/ 935873 w 944982"/>
                  <a:gd name="connsiteY6" fmla="*/ 1231766 h 1415018"/>
                  <a:gd name="connsiteX7" fmla="*/ 745374 w 944982"/>
                  <a:gd name="connsiteY7" fmla="*/ 1288916 h 1415018"/>
                  <a:gd name="connsiteX8" fmla="*/ 678699 w 944982"/>
                  <a:gd name="connsiteY8" fmla="*/ 1398454 h 1415018"/>
                  <a:gd name="connsiteX9" fmla="*/ 464386 w 944982"/>
                  <a:gd name="connsiteY9" fmla="*/ 1369879 h 1415018"/>
                  <a:gd name="connsiteX10" fmla="*/ 308427 w 944982"/>
                  <a:gd name="connsiteY10" fmla="*/ 1384167 h 1415018"/>
                  <a:gd name="connsiteX11" fmla="*/ 0 w 944982"/>
                  <a:gd name="connsiteY11" fmla="*/ 1001126 h 1415018"/>
                  <a:gd name="connsiteX12" fmla="*/ 280987 w 944982"/>
                  <a:gd name="connsiteY12" fmla="*/ 73478 h 141501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94 h 1414184"/>
                  <a:gd name="connsiteX1" fmla="*/ 354465 w 944982"/>
                  <a:gd name="connsiteY1" fmla="*/ 16 h 1414184"/>
                  <a:gd name="connsiteX2" fmla="*/ 648367 w 944982"/>
                  <a:gd name="connsiteY2" fmla="*/ 16 h 1414184"/>
                  <a:gd name="connsiteX3" fmla="*/ 877420 w 944982"/>
                  <a:gd name="connsiteY3" fmla="*/ 38569 h 1414184"/>
                  <a:gd name="connsiteX4" fmla="*/ 721845 w 944982"/>
                  <a:gd name="connsiteY4" fmla="*/ 677292 h 1414184"/>
                  <a:gd name="connsiteX5" fmla="*/ 415005 w 944982"/>
                  <a:gd name="connsiteY5" fmla="*/ 888882 h 1414184"/>
                  <a:gd name="connsiteX6" fmla="*/ 935873 w 944982"/>
                  <a:gd name="connsiteY6" fmla="*/ 1231782 h 1414184"/>
                  <a:gd name="connsiteX7" fmla="*/ 745374 w 944982"/>
                  <a:gd name="connsiteY7" fmla="*/ 1288932 h 1414184"/>
                  <a:gd name="connsiteX8" fmla="*/ 678699 w 944982"/>
                  <a:gd name="connsiteY8" fmla="*/ 1398470 h 1414184"/>
                  <a:gd name="connsiteX9" fmla="*/ 454861 w 944982"/>
                  <a:gd name="connsiteY9" fmla="*/ 1363545 h 1414184"/>
                  <a:gd name="connsiteX10" fmla="*/ 308427 w 944982"/>
                  <a:gd name="connsiteY10" fmla="*/ 1384183 h 1414184"/>
                  <a:gd name="connsiteX11" fmla="*/ 0 w 944982"/>
                  <a:gd name="connsiteY11" fmla="*/ 1001142 h 1414184"/>
                  <a:gd name="connsiteX12" fmla="*/ 280987 w 944982"/>
                  <a:gd name="connsiteY12" fmla="*/ 73494 h 1414184"/>
                  <a:gd name="connsiteX0" fmla="*/ 280987 w 944982"/>
                  <a:gd name="connsiteY0" fmla="*/ 73494 h 1414184"/>
                  <a:gd name="connsiteX1" fmla="*/ 354465 w 944982"/>
                  <a:gd name="connsiteY1" fmla="*/ 16 h 1414184"/>
                  <a:gd name="connsiteX2" fmla="*/ 648367 w 944982"/>
                  <a:gd name="connsiteY2" fmla="*/ 16 h 1414184"/>
                  <a:gd name="connsiteX3" fmla="*/ 877420 w 944982"/>
                  <a:gd name="connsiteY3" fmla="*/ 38569 h 1414184"/>
                  <a:gd name="connsiteX4" fmla="*/ 721845 w 944982"/>
                  <a:gd name="connsiteY4" fmla="*/ 677292 h 1414184"/>
                  <a:gd name="connsiteX5" fmla="*/ 415005 w 944982"/>
                  <a:gd name="connsiteY5" fmla="*/ 888882 h 1414184"/>
                  <a:gd name="connsiteX6" fmla="*/ 935873 w 944982"/>
                  <a:gd name="connsiteY6" fmla="*/ 1231782 h 1414184"/>
                  <a:gd name="connsiteX7" fmla="*/ 745374 w 944982"/>
                  <a:gd name="connsiteY7" fmla="*/ 1288932 h 1414184"/>
                  <a:gd name="connsiteX8" fmla="*/ 678699 w 944982"/>
                  <a:gd name="connsiteY8" fmla="*/ 1398470 h 1414184"/>
                  <a:gd name="connsiteX9" fmla="*/ 454861 w 944982"/>
                  <a:gd name="connsiteY9" fmla="*/ 1363545 h 1414184"/>
                  <a:gd name="connsiteX10" fmla="*/ 308427 w 944982"/>
                  <a:gd name="connsiteY10" fmla="*/ 1384183 h 1414184"/>
                  <a:gd name="connsiteX11" fmla="*/ 0 w 944982"/>
                  <a:gd name="connsiteY11" fmla="*/ 1001142 h 1414184"/>
                  <a:gd name="connsiteX12" fmla="*/ 280987 w 944982"/>
                  <a:gd name="connsiteY12" fmla="*/ 73494 h 1414184"/>
                  <a:gd name="connsiteX0" fmla="*/ 280987 w 944982"/>
                  <a:gd name="connsiteY0" fmla="*/ 73494 h 1414184"/>
                  <a:gd name="connsiteX1" fmla="*/ 354465 w 944982"/>
                  <a:gd name="connsiteY1" fmla="*/ 16 h 1414184"/>
                  <a:gd name="connsiteX2" fmla="*/ 648367 w 944982"/>
                  <a:gd name="connsiteY2" fmla="*/ 16 h 1414184"/>
                  <a:gd name="connsiteX3" fmla="*/ 877420 w 944982"/>
                  <a:gd name="connsiteY3" fmla="*/ 38569 h 1414184"/>
                  <a:gd name="connsiteX4" fmla="*/ 721845 w 944982"/>
                  <a:gd name="connsiteY4" fmla="*/ 677292 h 1414184"/>
                  <a:gd name="connsiteX5" fmla="*/ 415005 w 944982"/>
                  <a:gd name="connsiteY5" fmla="*/ 888882 h 1414184"/>
                  <a:gd name="connsiteX6" fmla="*/ 935873 w 944982"/>
                  <a:gd name="connsiteY6" fmla="*/ 1231782 h 1414184"/>
                  <a:gd name="connsiteX7" fmla="*/ 745374 w 944982"/>
                  <a:gd name="connsiteY7" fmla="*/ 1288932 h 1414184"/>
                  <a:gd name="connsiteX8" fmla="*/ 678699 w 944982"/>
                  <a:gd name="connsiteY8" fmla="*/ 1398470 h 1414184"/>
                  <a:gd name="connsiteX9" fmla="*/ 454861 w 944982"/>
                  <a:gd name="connsiteY9" fmla="*/ 1363545 h 1414184"/>
                  <a:gd name="connsiteX10" fmla="*/ 308427 w 944982"/>
                  <a:gd name="connsiteY10" fmla="*/ 1384183 h 1414184"/>
                  <a:gd name="connsiteX11" fmla="*/ 0 w 944982"/>
                  <a:gd name="connsiteY11" fmla="*/ 1001142 h 1414184"/>
                  <a:gd name="connsiteX12" fmla="*/ 280987 w 944982"/>
                  <a:gd name="connsiteY12" fmla="*/ 73494 h 1414184"/>
                  <a:gd name="connsiteX0" fmla="*/ 280987 w 944982"/>
                  <a:gd name="connsiteY0" fmla="*/ 240165 h 1580855"/>
                  <a:gd name="connsiteX1" fmla="*/ 354465 w 944982"/>
                  <a:gd name="connsiteY1" fmla="*/ 166687 h 1580855"/>
                  <a:gd name="connsiteX2" fmla="*/ 600742 w 944982"/>
                  <a:gd name="connsiteY2" fmla="*/ 0 h 1580855"/>
                  <a:gd name="connsiteX3" fmla="*/ 877420 w 944982"/>
                  <a:gd name="connsiteY3" fmla="*/ 205240 h 1580855"/>
                  <a:gd name="connsiteX4" fmla="*/ 721845 w 944982"/>
                  <a:gd name="connsiteY4" fmla="*/ 843963 h 1580855"/>
                  <a:gd name="connsiteX5" fmla="*/ 415005 w 944982"/>
                  <a:gd name="connsiteY5" fmla="*/ 1055553 h 1580855"/>
                  <a:gd name="connsiteX6" fmla="*/ 935873 w 944982"/>
                  <a:gd name="connsiteY6" fmla="*/ 1398453 h 1580855"/>
                  <a:gd name="connsiteX7" fmla="*/ 745374 w 944982"/>
                  <a:gd name="connsiteY7" fmla="*/ 1455603 h 1580855"/>
                  <a:gd name="connsiteX8" fmla="*/ 678699 w 944982"/>
                  <a:gd name="connsiteY8" fmla="*/ 1565141 h 1580855"/>
                  <a:gd name="connsiteX9" fmla="*/ 454861 w 944982"/>
                  <a:gd name="connsiteY9" fmla="*/ 1530216 h 1580855"/>
                  <a:gd name="connsiteX10" fmla="*/ 308427 w 944982"/>
                  <a:gd name="connsiteY10" fmla="*/ 1550854 h 1580855"/>
                  <a:gd name="connsiteX11" fmla="*/ 0 w 944982"/>
                  <a:gd name="connsiteY11" fmla="*/ 1167813 h 1580855"/>
                  <a:gd name="connsiteX12" fmla="*/ 280987 w 944982"/>
                  <a:gd name="connsiteY12" fmla="*/ 240165 h 1580855"/>
                  <a:gd name="connsiteX0" fmla="*/ 280987 w 944982"/>
                  <a:gd name="connsiteY0" fmla="*/ 240165 h 1580855"/>
                  <a:gd name="connsiteX1" fmla="*/ 354465 w 944982"/>
                  <a:gd name="connsiteY1" fmla="*/ 166687 h 1580855"/>
                  <a:gd name="connsiteX2" fmla="*/ 600742 w 944982"/>
                  <a:gd name="connsiteY2" fmla="*/ 0 h 1580855"/>
                  <a:gd name="connsiteX3" fmla="*/ 877420 w 944982"/>
                  <a:gd name="connsiteY3" fmla="*/ 205240 h 1580855"/>
                  <a:gd name="connsiteX4" fmla="*/ 721845 w 944982"/>
                  <a:gd name="connsiteY4" fmla="*/ 843963 h 1580855"/>
                  <a:gd name="connsiteX5" fmla="*/ 415005 w 944982"/>
                  <a:gd name="connsiteY5" fmla="*/ 1055553 h 1580855"/>
                  <a:gd name="connsiteX6" fmla="*/ 935873 w 944982"/>
                  <a:gd name="connsiteY6" fmla="*/ 1398453 h 1580855"/>
                  <a:gd name="connsiteX7" fmla="*/ 745374 w 944982"/>
                  <a:gd name="connsiteY7" fmla="*/ 1455603 h 1580855"/>
                  <a:gd name="connsiteX8" fmla="*/ 678699 w 944982"/>
                  <a:gd name="connsiteY8" fmla="*/ 1565141 h 1580855"/>
                  <a:gd name="connsiteX9" fmla="*/ 454861 w 944982"/>
                  <a:gd name="connsiteY9" fmla="*/ 1530216 h 1580855"/>
                  <a:gd name="connsiteX10" fmla="*/ 308427 w 944982"/>
                  <a:gd name="connsiteY10" fmla="*/ 1550854 h 1580855"/>
                  <a:gd name="connsiteX11" fmla="*/ 0 w 944982"/>
                  <a:gd name="connsiteY11" fmla="*/ 1167813 h 1580855"/>
                  <a:gd name="connsiteX12" fmla="*/ 280987 w 944982"/>
                  <a:gd name="connsiteY12" fmla="*/ 240165 h 1580855"/>
                  <a:gd name="connsiteX0" fmla="*/ 280987 w 944982"/>
                  <a:gd name="connsiteY0" fmla="*/ 240165 h 1580855"/>
                  <a:gd name="connsiteX1" fmla="*/ 302077 w 944982"/>
                  <a:gd name="connsiteY1" fmla="*/ 161925 h 1580855"/>
                  <a:gd name="connsiteX2" fmla="*/ 600742 w 944982"/>
                  <a:gd name="connsiteY2" fmla="*/ 0 h 1580855"/>
                  <a:gd name="connsiteX3" fmla="*/ 877420 w 944982"/>
                  <a:gd name="connsiteY3" fmla="*/ 205240 h 1580855"/>
                  <a:gd name="connsiteX4" fmla="*/ 721845 w 944982"/>
                  <a:gd name="connsiteY4" fmla="*/ 843963 h 1580855"/>
                  <a:gd name="connsiteX5" fmla="*/ 415005 w 944982"/>
                  <a:gd name="connsiteY5" fmla="*/ 1055553 h 1580855"/>
                  <a:gd name="connsiteX6" fmla="*/ 935873 w 944982"/>
                  <a:gd name="connsiteY6" fmla="*/ 1398453 h 1580855"/>
                  <a:gd name="connsiteX7" fmla="*/ 745374 w 944982"/>
                  <a:gd name="connsiteY7" fmla="*/ 1455603 h 1580855"/>
                  <a:gd name="connsiteX8" fmla="*/ 678699 w 944982"/>
                  <a:gd name="connsiteY8" fmla="*/ 1565141 h 1580855"/>
                  <a:gd name="connsiteX9" fmla="*/ 454861 w 944982"/>
                  <a:gd name="connsiteY9" fmla="*/ 1530216 h 1580855"/>
                  <a:gd name="connsiteX10" fmla="*/ 308427 w 944982"/>
                  <a:gd name="connsiteY10" fmla="*/ 1550854 h 1580855"/>
                  <a:gd name="connsiteX11" fmla="*/ 0 w 944982"/>
                  <a:gd name="connsiteY11" fmla="*/ 1167813 h 1580855"/>
                  <a:gd name="connsiteX12" fmla="*/ 280987 w 944982"/>
                  <a:gd name="connsiteY12" fmla="*/ 240165 h 1580855"/>
                  <a:gd name="connsiteX0" fmla="*/ 280987 w 944982"/>
                  <a:gd name="connsiteY0" fmla="*/ 101728 h 1442418"/>
                  <a:gd name="connsiteX1" fmla="*/ 302077 w 944982"/>
                  <a:gd name="connsiteY1" fmla="*/ 23488 h 1442418"/>
                  <a:gd name="connsiteX2" fmla="*/ 877420 w 944982"/>
                  <a:gd name="connsiteY2" fmla="*/ 66803 h 1442418"/>
                  <a:gd name="connsiteX3" fmla="*/ 721845 w 944982"/>
                  <a:gd name="connsiteY3" fmla="*/ 705526 h 1442418"/>
                  <a:gd name="connsiteX4" fmla="*/ 415005 w 944982"/>
                  <a:gd name="connsiteY4" fmla="*/ 917116 h 1442418"/>
                  <a:gd name="connsiteX5" fmla="*/ 935873 w 944982"/>
                  <a:gd name="connsiteY5" fmla="*/ 1260016 h 1442418"/>
                  <a:gd name="connsiteX6" fmla="*/ 745374 w 944982"/>
                  <a:gd name="connsiteY6" fmla="*/ 1317166 h 1442418"/>
                  <a:gd name="connsiteX7" fmla="*/ 678699 w 944982"/>
                  <a:gd name="connsiteY7" fmla="*/ 1426704 h 1442418"/>
                  <a:gd name="connsiteX8" fmla="*/ 454861 w 944982"/>
                  <a:gd name="connsiteY8" fmla="*/ 1391779 h 1442418"/>
                  <a:gd name="connsiteX9" fmla="*/ 308427 w 944982"/>
                  <a:gd name="connsiteY9" fmla="*/ 1412417 h 1442418"/>
                  <a:gd name="connsiteX10" fmla="*/ 0 w 944982"/>
                  <a:gd name="connsiteY10" fmla="*/ 1029376 h 1442418"/>
                  <a:gd name="connsiteX11" fmla="*/ 280987 w 944982"/>
                  <a:gd name="connsiteY11" fmla="*/ 101728 h 1442418"/>
                  <a:gd name="connsiteX0" fmla="*/ 280987 w 944982"/>
                  <a:gd name="connsiteY0" fmla="*/ 231143 h 1571833"/>
                  <a:gd name="connsiteX1" fmla="*/ 302077 w 944982"/>
                  <a:gd name="connsiteY1" fmla="*/ 152903 h 1571833"/>
                  <a:gd name="connsiteX2" fmla="*/ 877420 w 944982"/>
                  <a:gd name="connsiteY2" fmla="*/ 196218 h 1571833"/>
                  <a:gd name="connsiteX3" fmla="*/ 721845 w 944982"/>
                  <a:gd name="connsiteY3" fmla="*/ 834941 h 1571833"/>
                  <a:gd name="connsiteX4" fmla="*/ 415005 w 944982"/>
                  <a:gd name="connsiteY4" fmla="*/ 1046531 h 1571833"/>
                  <a:gd name="connsiteX5" fmla="*/ 935873 w 944982"/>
                  <a:gd name="connsiteY5" fmla="*/ 1389431 h 1571833"/>
                  <a:gd name="connsiteX6" fmla="*/ 745374 w 944982"/>
                  <a:gd name="connsiteY6" fmla="*/ 1446581 h 1571833"/>
                  <a:gd name="connsiteX7" fmla="*/ 678699 w 944982"/>
                  <a:gd name="connsiteY7" fmla="*/ 1556119 h 1571833"/>
                  <a:gd name="connsiteX8" fmla="*/ 454861 w 944982"/>
                  <a:gd name="connsiteY8" fmla="*/ 1521194 h 1571833"/>
                  <a:gd name="connsiteX9" fmla="*/ 308427 w 944982"/>
                  <a:gd name="connsiteY9" fmla="*/ 1541832 h 1571833"/>
                  <a:gd name="connsiteX10" fmla="*/ 0 w 944982"/>
                  <a:gd name="connsiteY10" fmla="*/ 1158791 h 1571833"/>
                  <a:gd name="connsiteX11" fmla="*/ 280987 w 944982"/>
                  <a:gd name="connsiteY11" fmla="*/ 231143 h 1571833"/>
                  <a:gd name="connsiteX0" fmla="*/ 280987 w 944982"/>
                  <a:gd name="connsiteY0" fmla="*/ 231143 h 1580271"/>
                  <a:gd name="connsiteX1" fmla="*/ 302077 w 944982"/>
                  <a:gd name="connsiteY1" fmla="*/ 152903 h 1580271"/>
                  <a:gd name="connsiteX2" fmla="*/ 877420 w 944982"/>
                  <a:gd name="connsiteY2" fmla="*/ 196218 h 1580271"/>
                  <a:gd name="connsiteX3" fmla="*/ 721845 w 944982"/>
                  <a:gd name="connsiteY3" fmla="*/ 834941 h 1580271"/>
                  <a:gd name="connsiteX4" fmla="*/ 415005 w 944982"/>
                  <a:gd name="connsiteY4" fmla="*/ 1046531 h 1580271"/>
                  <a:gd name="connsiteX5" fmla="*/ 935873 w 944982"/>
                  <a:gd name="connsiteY5" fmla="*/ 1389431 h 1580271"/>
                  <a:gd name="connsiteX6" fmla="*/ 745374 w 944982"/>
                  <a:gd name="connsiteY6" fmla="*/ 1446581 h 1580271"/>
                  <a:gd name="connsiteX7" fmla="*/ 678699 w 944982"/>
                  <a:gd name="connsiteY7" fmla="*/ 1556119 h 1580271"/>
                  <a:gd name="connsiteX8" fmla="*/ 308427 w 944982"/>
                  <a:gd name="connsiteY8" fmla="*/ 1541832 h 1580271"/>
                  <a:gd name="connsiteX9" fmla="*/ 0 w 944982"/>
                  <a:gd name="connsiteY9" fmla="*/ 1158791 h 1580271"/>
                  <a:gd name="connsiteX10" fmla="*/ 280987 w 944982"/>
                  <a:gd name="connsiteY10" fmla="*/ 231143 h 1580271"/>
                  <a:gd name="connsiteX0" fmla="*/ 280987 w 944982"/>
                  <a:gd name="connsiteY0" fmla="*/ 231143 h 1580271"/>
                  <a:gd name="connsiteX1" fmla="*/ 302077 w 944982"/>
                  <a:gd name="connsiteY1" fmla="*/ 152903 h 1580271"/>
                  <a:gd name="connsiteX2" fmla="*/ 877420 w 944982"/>
                  <a:gd name="connsiteY2" fmla="*/ 196218 h 1580271"/>
                  <a:gd name="connsiteX3" fmla="*/ 721845 w 944982"/>
                  <a:gd name="connsiteY3" fmla="*/ 834941 h 1580271"/>
                  <a:gd name="connsiteX4" fmla="*/ 415005 w 944982"/>
                  <a:gd name="connsiteY4" fmla="*/ 1046531 h 1580271"/>
                  <a:gd name="connsiteX5" fmla="*/ 935873 w 944982"/>
                  <a:gd name="connsiteY5" fmla="*/ 1389431 h 1580271"/>
                  <a:gd name="connsiteX6" fmla="*/ 678699 w 944982"/>
                  <a:gd name="connsiteY6" fmla="*/ 1556119 h 1580271"/>
                  <a:gd name="connsiteX7" fmla="*/ 308427 w 944982"/>
                  <a:gd name="connsiteY7" fmla="*/ 1541832 h 1580271"/>
                  <a:gd name="connsiteX8" fmla="*/ 0 w 944982"/>
                  <a:gd name="connsiteY8" fmla="*/ 1158791 h 1580271"/>
                  <a:gd name="connsiteX9" fmla="*/ 280987 w 944982"/>
                  <a:gd name="connsiteY9" fmla="*/ 231143 h 158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44982" h="1580271">
                    <a:moveTo>
                      <a:pt x="280987" y="231143"/>
                    </a:moveTo>
                    <a:cubicBezTo>
                      <a:pt x="280987" y="190562"/>
                      <a:pt x="261496" y="152903"/>
                      <a:pt x="302077" y="152903"/>
                    </a:cubicBezTo>
                    <a:cubicBezTo>
                      <a:pt x="582458" y="-157718"/>
                      <a:pt x="807459" y="82545"/>
                      <a:pt x="877420" y="196218"/>
                    </a:cubicBezTo>
                    <a:cubicBezTo>
                      <a:pt x="1066862" y="513901"/>
                      <a:pt x="780053" y="755383"/>
                      <a:pt x="721845" y="834941"/>
                    </a:cubicBezTo>
                    <a:cubicBezTo>
                      <a:pt x="721845" y="875522"/>
                      <a:pt x="446061" y="991763"/>
                      <a:pt x="415005" y="1046531"/>
                    </a:cubicBezTo>
                    <a:cubicBezTo>
                      <a:pt x="804689" y="1111165"/>
                      <a:pt x="989556" y="1275925"/>
                      <a:pt x="935873" y="1389431"/>
                    </a:cubicBezTo>
                    <a:cubicBezTo>
                      <a:pt x="979822" y="1474362"/>
                      <a:pt x="783273" y="1530719"/>
                      <a:pt x="678699" y="1556119"/>
                    </a:cubicBezTo>
                    <a:cubicBezTo>
                      <a:pt x="605875" y="1571994"/>
                      <a:pt x="421543" y="1608053"/>
                      <a:pt x="308427" y="1541832"/>
                    </a:cubicBezTo>
                    <a:cubicBezTo>
                      <a:pt x="267846" y="1541832"/>
                      <a:pt x="0" y="1199372"/>
                      <a:pt x="0" y="1158791"/>
                    </a:cubicBezTo>
                    <a:cubicBezTo>
                      <a:pt x="0" y="957525"/>
                      <a:pt x="280987" y="432409"/>
                      <a:pt x="280987" y="231143"/>
                    </a:cubicBezTo>
                    <a:close/>
                  </a:path>
                </a:pathLst>
              </a:custGeom>
              <a:solidFill>
                <a:srgbClr val="FFA31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Rectangle: Rounded Corners 37">
                <a:extLst>
                  <a:ext uri="{FF2B5EF4-FFF2-40B4-BE49-F238E27FC236}">
                    <a16:creationId xmlns:a16="http://schemas.microsoft.com/office/drawing/2014/main" id="{6A2A1342-548F-C548-AAE7-6BACE782FEFE}"/>
                  </a:ext>
                </a:extLst>
              </p:cNvPr>
              <p:cNvSpPr/>
              <p:nvPr/>
            </p:nvSpPr>
            <p:spPr>
              <a:xfrm rot="18944812">
                <a:off x="2884292" y="3539146"/>
                <a:ext cx="422789" cy="923656"/>
              </a:xfrm>
              <a:custGeom>
                <a:avLst/>
                <a:gdLst>
                  <a:gd name="connsiteX0" fmla="*/ 0 w 150396"/>
                  <a:gd name="connsiteY0" fmla="*/ 25067 h 647700"/>
                  <a:gd name="connsiteX1" fmla="*/ 25067 w 150396"/>
                  <a:gd name="connsiteY1" fmla="*/ 0 h 647700"/>
                  <a:gd name="connsiteX2" fmla="*/ 125329 w 150396"/>
                  <a:gd name="connsiteY2" fmla="*/ 0 h 647700"/>
                  <a:gd name="connsiteX3" fmla="*/ 150396 w 150396"/>
                  <a:gd name="connsiteY3" fmla="*/ 25067 h 647700"/>
                  <a:gd name="connsiteX4" fmla="*/ 150396 w 150396"/>
                  <a:gd name="connsiteY4" fmla="*/ 622633 h 647700"/>
                  <a:gd name="connsiteX5" fmla="*/ 125329 w 150396"/>
                  <a:gd name="connsiteY5" fmla="*/ 647700 h 647700"/>
                  <a:gd name="connsiteX6" fmla="*/ 25067 w 150396"/>
                  <a:gd name="connsiteY6" fmla="*/ 647700 h 647700"/>
                  <a:gd name="connsiteX7" fmla="*/ 0 w 150396"/>
                  <a:gd name="connsiteY7" fmla="*/ 622633 h 647700"/>
                  <a:gd name="connsiteX8" fmla="*/ 0 w 150396"/>
                  <a:gd name="connsiteY8" fmla="*/ 25067 h 647700"/>
                  <a:gd name="connsiteX0" fmla="*/ 0 w 327152"/>
                  <a:gd name="connsiteY0" fmla="*/ 134742 h 757375"/>
                  <a:gd name="connsiteX1" fmla="*/ 25067 w 327152"/>
                  <a:gd name="connsiteY1" fmla="*/ 109675 h 757375"/>
                  <a:gd name="connsiteX2" fmla="*/ 125329 w 327152"/>
                  <a:gd name="connsiteY2" fmla="*/ 109675 h 757375"/>
                  <a:gd name="connsiteX3" fmla="*/ 327152 w 327152"/>
                  <a:gd name="connsiteY3" fmla="*/ 1091 h 757375"/>
                  <a:gd name="connsiteX4" fmla="*/ 150396 w 327152"/>
                  <a:gd name="connsiteY4" fmla="*/ 732308 h 757375"/>
                  <a:gd name="connsiteX5" fmla="*/ 125329 w 327152"/>
                  <a:gd name="connsiteY5" fmla="*/ 757375 h 757375"/>
                  <a:gd name="connsiteX6" fmla="*/ 25067 w 327152"/>
                  <a:gd name="connsiteY6" fmla="*/ 757375 h 757375"/>
                  <a:gd name="connsiteX7" fmla="*/ 0 w 327152"/>
                  <a:gd name="connsiteY7" fmla="*/ 732308 h 757375"/>
                  <a:gd name="connsiteX8" fmla="*/ 0 w 327152"/>
                  <a:gd name="connsiteY8" fmla="*/ 134742 h 757375"/>
                  <a:gd name="connsiteX0" fmla="*/ 0 w 151537"/>
                  <a:gd name="connsiteY0" fmla="*/ 25067 h 647700"/>
                  <a:gd name="connsiteX1" fmla="*/ 25067 w 151537"/>
                  <a:gd name="connsiteY1" fmla="*/ 0 h 647700"/>
                  <a:gd name="connsiteX2" fmla="*/ 125329 w 151537"/>
                  <a:gd name="connsiteY2" fmla="*/ 0 h 647700"/>
                  <a:gd name="connsiteX3" fmla="*/ 151537 w 151537"/>
                  <a:gd name="connsiteY3" fmla="*/ 112618 h 647700"/>
                  <a:gd name="connsiteX4" fmla="*/ 150396 w 151537"/>
                  <a:gd name="connsiteY4" fmla="*/ 622633 h 647700"/>
                  <a:gd name="connsiteX5" fmla="*/ 125329 w 151537"/>
                  <a:gd name="connsiteY5" fmla="*/ 647700 h 647700"/>
                  <a:gd name="connsiteX6" fmla="*/ 25067 w 151537"/>
                  <a:gd name="connsiteY6" fmla="*/ 647700 h 647700"/>
                  <a:gd name="connsiteX7" fmla="*/ 0 w 151537"/>
                  <a:gd name="connsiteY7" fmla="*/ 622633 h 647700"/>
                  <a:gd name="connsiteX8" fmla="*/ 0 w 151537"/>
                  <a:gd name="connsiteY8" fmla="*/ 25067 h 647700"/>
                  <a:gd name="connsiteX0" fmla="*/ 0 w 376308"/>
                  <a:gd name="connsiteY0" fmla="*/ 193357 h 815990"/>
                  <a:gd name="connsiteX1" fmla="*/ 25067 w 376308"/>
                  <a:gd name="connsiteY1" fmla="*/ 168290 h 815990"/>
                  <a:gd name="connsiteX2" fmla="*/ 375727 w 376308"/>
                  <a:gd name="connsiteY2" fmla="*/ 0 h 815990"/>
                  <a:gd name="connsiteX3" fmla="*/ 151537 w 376308"/>
                  <a:gd name="connsiteY3" fmla="*/ 280908 h 815990"/>
                  <a:gd name="connsiteX4" fmla="*/ 150396 w 376308"/>
                  <a:gd name="connsiteY4" fmla="*/ 790923 h 815990"/>
                  <a:gd name="connsiteX5" fmla="*/ 125329 w 376308"/>
                  <a:gd name="connsiteY5" fmla="*/ 815990 h 815990"/>
                  <a:gd name="connsiteX6" fmla="*/ 25067 w 376308"/>
                  <a:gd name="connsiteY6" fmla="*/ 815990 h 815990"/>
                  <a:gd name="connsiteX7" fmla="*/ 0 w 376308"/>
                  <a:gd name="connsiteY7" fmla="*/ 790923 h 815990"/>
                  <a:gd name="connsiteX8" fmla="*/ 0 w 376308"/>
                  <a:gd name="connsiteY8" fmla="*/ 193357 h 815990"/>
                  <a:gd name="connsiteX0" fmla="*/ 0 w 376308"/>
                  <a:gd name="connsiteY0" fmla="*/ 307670 h 930303"/>
                  <a:gd name="connsiteX1" fmla="*/ 260503 w 376308"/>
                  <a:gd name="connsiteY1" fmla="*/ 0 h 930303"/>
                  <a:gd name="connsiteX2" fmla="*/ 375727 w 376308"/>
                  <a:gd name="connsiteY2" fmla="*/ 114313 h 930303"/>
                  <a:gd name="connsiteX3" fmla="*/ 151537 w 376308"/>
                  <a:gd name="connsiteY3" fmla="*/ 395221 h 930303"/>
                  <a:gd name="connsiteX4" fmla="*/ 150396 w 376308"/>
                  <a:gd name="connsiteY4" fmla="*/ 905236 h 930303"/>
                  <a:gd name="connsiteX5" fmla="*/ 125329 w 376308"/>
                  <a:gd name="connsiteY5" fmla="*/ 930303 h 930303"/>
                  <a:gd name="connsiteX6" fmla="*/ 25067 w 376308"/>
                  <a:gd name="connsiteY6" fmla="*/ 930303 h 930303"/>
                  <a:gd name="connsiteX7" fmla="*/ 0 w 376308"/>
                  <a:gd name="connsiteY7" fmla="*/ 905236 h 930303"/>
                  <a:gd name="connsiteX8" fmla="*/ 0 w 376308"/>
                  <a:gd name="connsiteY8" fmla="*/ 307670 h 930303"/>
                  <a:gd name="connsiteX0" fmla="*/ 0 w 376308"/>
                  <a:gd name="connsiteY0" fmla="*/ 307670 h 930303"/>
                  <a:gd name="connsiteX1" fmla="*/ 260503 w 376308"/>
                  <a:gd name="connsiteY1" fmla="*/ 0 h 930303"/>
                  <a:gd name="connsiteX2" fmla="*/ 375727 w 376308"/>
                  <a:gd name="connsiteY2" fmla="*/ 114313 h 930303"/>
                  <a:gd name="connsiteX3" fmla="*/ 151537 w 376308"/>
                  <a:gd name="connsiteY3" fmla="*/ 395221 h 930303"/>
                  <a:gd name="connsiteX4" fmla="*/ 150396 w 376308"/>
                  <a:gd name="connsiteY4" fmla="*/ 905236 h 930303"/>
                  <a:gd name="connsiteX5" fmla="*/ 125329 w 376308"/>
                  <a:gd name="connsiteY5" fmla="*/ 930303 h 930303"/>
                  <a:gd name="connsiteX6" fmla="*/ 25067 w 376308"/>
                  <a:gd name="connsiteY6" fmla="*/ 930303 h 930303"/>
                  <a:gd name="connsiteX7" fmla="*/ 0 w 376308"/>
                  <a:gd name="connsiteY7" fmla="*/ 905236 h 930303"/>
                  <a:gd name="connsiteX8" fmla="*/ 0 w 376308"/>
                  <a:gd name="connsiteY8" fmla="*/ 307670 h 930303"/>
                  <a:gd name="connsiteX0" fmla="*/ 30848 w 407156"/>
                  <a:gd name="connsiteY0" fmla="*/ 307670 h 930303"/>
                  <a:gd name="connsiteX1" fmla="*/ 291351 w 407156"/>
                  <a:gd name="connsiteY1" fmla="*/ 0 h 930303"/>
                  <a:gd name="connsiteX2" fmla="*/ 406575 w 407156"/>
                  <a:gd name="connsiteY2" fmla="*/ 114313 h 930303"/>
                  <a:gd name="connsiteX3" fmla="*/ 182385 w 407156"/>
                  <a:gd name="connsiteY3" fmla="*/ 395221 h 930303"/>
                  <a:gd name="connsiteX4" fmla="*/ 181244 w 407156"/>
                  <a:gd name="connsiteY4" fmla="*/ 905236 h 930303"/>
                  <a:gd name="connsiteX5" fmla="*/ 156177 w 407156"/>
                  <a:gd name="connsiteY5" fmla="*/ 930303 h 930303"/>
                  <a:gd name="connsiteX6" fmla="*/ 55915 w 407156"/>
                  <a:gd name="connsiteY6" fmla="*/ 930303 h 930303"/>
                  <a:gd name="connsiteX7" fmla="*/ 30848 w 407156"/>
                  <a:gd name="connsiteY7" fmla="*/ 905236 h 930303"/>
                  <a:gd name="connsiteX8" fmla="*/ 30848 w 407156"/>
                  <a:gd name="connsiteY8" fmla="*/ 307670 h 930303"/>
                  <a:gd name="connsiteX0" fmla="*/ 43050 w 419358"/>
                  <a:gd name="connsiteY0" fmla="*/ 307670 h 930303"/>
                  <a:gd name="connsiteX1" fmla="*/ 303553 w 419358"/>
                  <a:gd name="connsiteY1" fmla="*/ 0 h 930303"/>
                  <a:gd name="connsiteX2" fmla="*/ 418777 w 419358"/>
                  <a:gd name="connsiteY2" fmla="*/ 114313 h 930303"/>
                  <a:gd name="connsiteX3" fmla="*/ 194587 w 419358"/>
                  <a:gd name="connsiteY3" fmla="*/ 395221 h 930303"/>
                  <a:gd name="connsiteX4" fmla="*/ 193446 w 419358"/>
                  <a:gd name="connsiteY4" fmla="*/ 905236 h 930303"/>
                  <a:gd name="connsiteX5" fmla="*/ 168379 w 419358"/>
                  <a:gd name="connsiteY5" fmla="*/ 930303 h 930303"/>
                  <a:gd name="connsiteX6" fmla="*/ 68117 w 419358"/>
                  <a:gd name="connsiteY6" fmla="*/ 930303 h 930303"/>
                  <a:gd name="connsiteX7" fmla="*/ 43050 w 419358"/>
                  <a:gd name="connsiteY7" fmla="*/ 905236 h 930303"/>
                  <a:gd name="connsiteX8" fmla="*/ 43050 w 419358"/>
                  <a:gd name="connsiteY8" fmla="*/ 307670 h 930303"/>
                  <a:gd name="connsiteX0" fmla="*/ 36980 w 413288"/>
                  <a:gd name="connsiteY0" fmla="*/ 307670 h 930303"/>
                  <a:gd name="connsiteX1" fmla="*/ 297483 w 413288"/>
                  <a:gd name="connsiteY1" fmla="*/ 0 h 930303"/>
                  <a:gd name="connsiteX2" fmla="*/ 412707 w 413288"/>
                  <a:gd name="connsiteY2" fmla="*/ 114313 h 930303"/>
                  <a:gd name="connsiteX3" fmla="*/ 188517 w 413288"/>
                  <a:gd name="connsiteY3" fmla="*/ 395221 h 930303"/>
                  <a:gd name="connsiteX4" fmla="*/ 187376 w 413288"/>
                  <a:gd name="connsiteY4" fmla="*/ 905236 h 930303"/>
                  <a:gd name="connsiteX5" fmla="*/ 162309 w 413288"/>
                  <a:gd name="connsiteY5" fmla="*/ 930303 h 930303"/>
                  <a:gd name="connsiteX6" fmla="*/ 62047 w 413288"/>
                  <a:gd name="connsiteY6" fmla="*/ 930303 h 930303"/>
                  <a:gd name="connsiteX7" fmla="*/ 36980 w 413288"/>
                  <a:gd name="connsiteY7" fmla="*/ 905236 h 930303"/>
                  <a:gd name="connsiteX8" fmla="*/ 36980 w 413288"/>
                  <a:gd name="connsiteY8" fmla="*/ 307670 h 930303"/>
                  <a:gd name="connsiteX0" fmla="*/ 32421 w 408729"/>
                  <a:gd name="connsiteY0" fmla="*/ 307670 h 930303"/>
                  <a:gd name="connsiteX1" fmla="*/ 292924 w 408729"/>
                  <a:gd name="connsiteY1" fmla="*/ 0 h 930303"/>
                  <a:gd name="connsiteX2" fmla="*/ 408148 w 408729"/>
                  <a:gd name="connsiteY2" fmla="*/ 114313 h 930303"/>
                  <a:gd name="connsiteX3" fmla="*/ 183958 w 408729"/>
                  <a:gd name="connsiteY3" fmla="*/ 395221 h 930303"/>
                  <a:gd name="connsiteX4" fmla="*/ 182817 w 408729"/>
                  <a:gd name="connsiteY4" fmla="*/ 905236 h 930303"/>
                  <a:gd name="connsiteX5" fmla="*/ 157750 w 408729"/>
                  <a:gd name="connsiteY5" fmla="*/ 930303 h 930303"/>
                  <a:gd name="connsiteX6" fmla="*/ 57488 w 408729"/>
                  <a:gd name="connsiteY6" fmla="*/ 930303 h 930303"/>
                  <a:gd name="connsiteX7" fmla="*/ 32421 w 408729"/>
                  <a:gd name="connsiteY7" fmla="*/ 905236 h 930303"/>
                  <a:gd name="connsiteX8" fmla="*/ 4057 w 408729"/>
                  <a:gd name="connsiteY8" fmla="*/ 519442 h 930303"/>
                  <a:gd name="connsiteX9" fmla="*/ 32421 w 408729"/>
                  <a:gd name="connsiteY9" fmla="*/ 307670 h 930303"/>
                  <a:gd name="connsiteX0" fmla="*/ 20259 w 396567"/>
                  <a:gd name="connsiteY0" fmla="*/ 307670 h 930303"/>
                  <a:gd name="connsiteX1" fmla="*/ 280762 w 396567"/>
                  <a:gd name="connsiteY1" fmla="*/ 0 h 930303"/>
                  <a:gd name="connsiteX2" fmla="*/ 395986 w 396567"/>
                  <a:gd name="connsiteY2" fmla="*/ 114313 h 930303"/>
                  <a:gd name="connsiteX3" fmla="*/ 171796 w 396567"/>
                  <a:gd name="connsiteY3" fmla="*/ 395221 h 930303"/>
                  <a:gd name="connsiteX4" fmla="*/ 170655 w 396567"/>
                  <a:gd name="connsiteY4" fmla="*/ 905236 h 930303"/>
                  <a:gd name="connsiteX5" fmla="*/ 145588 w 396567"/>
                  <a:gd name="connsiteY5" fmla="*/ 930303 h 930303"/>
                  <a:gd name="connsiteX6" fmla="*/ 45326 w 396567"/>
                  <a:gd name="connsiteY6" fmla="*/ 930303 h 930303"/>
                  <a:gd name="connsiteX7" fmla="*/ 20259 w 396567"/>
                  <a:gd name="connsiteY7" fmla="*/ 905236 h 930303"/>
                  <a:gd name="connsiteX8" fmla="*/ 20259 w 396567"/>
                  <a:gd name="connsiteY8" fmla="*/ 307670 h 930303"/>
                  <a:gd name="connsiteX0" fmla="*/ 0 w 376308"/>
                  <a:gd name="connsiteY0" fmla="*/ 905236 h 930303"/>
                  <a:gd name="connsiteX1" fmla="*/ 260503 w 376308"/>
                  <a:gd name="connsiteY1" fmla="*/ 0 h 930303"/>
                  <a:gd name="connsiteX2" fmla="*/ 375727 w 376308"/>
                  <a:gd name="connsiteY2" fmla="*/ 114313 h 930303"/>
                  <a:gd name="connsiteX3" fmla="*/ 151537 w 376308"/>
                  <a:gd name="connsiteY3" fmla="*/ 395221 h 930303"/>
                  <a:gd name="connsiteX4" fmla="*/ 150396 w 376308"/>
                  <a:gd name="connsiteY4" fmla="*/ 905236 h 930303"/>
                  <a:gd name="connsiteX5" fmla="*/ 125329 w 376308"/>
                  <a:gd name="connsiteY5" fmla="*/ 930303 h 930303"/>
                  <a:gd name="connsiteX6" fmla="*/ 25067 w 376308"/>
                  <a:gd name="connsiteY6" fmla="*/ 930303 h 930303"/>
                  <a:gd name="connsiteX7" fmla="*/ 0 w 376308"/>
                  <a:gd name="connsiteY7" fmla="*/ 905236 h 930303"/>
                  <a:gd name="connsiteX0" fmla="*/ 36685 w 412993"/>
                  <a:gd name="connsiteY0" fmla="*/ 905236 h 930303"/>
                  <a:gd name="connsiteX1" fmla="*/ 297188 w 412993"/>
                  <a:gd name="connsiteY1" fmla="*/ 0 h 930303"/>
                  <a:gd name="connsiteX2" fmla="*/ 412412 w 412993"/>
                  <a:gd name="connsiteY2" fmla="*/ 114313 h 930303"/>
                  <a:gd name="connsiteX3" fmla="*/ 188222 w 412993"/>
                  <a:gd name="connsiteY3" fmla="*/ 395221 h 930303"/>
                  <a:gd name="connsiteX4" fmla="*/ 187081 w 412993"/>
                  <a:gd name="connsiteY4" fmla="*/ 905236 h 930303"/>
                  <a:gd name="connsiteX5" fmla="*/ 162014 w 412993"/>
                  <a:gd name="connsiteY5" fmla="*/ 930303 h 930303"/>
                  <a:gd name="connsiteX6" fmla="*/ 61752 w 412993"/>
                  <a:gd name="connsiteY6" fmla="*/ 930303 h 930303"/>
                  <a:gd name="connsiteX7" fmla="*/ 36685 w 412993"/>
                  <a:gd name="connsiteY7" fmla="*/ 905236 h 930303"/>
                  <a:gd name="connsiteX0" fmla="*/ 36685 w 412412"/>
                  <a:gd name="connsiteY0" fmla="*/ 905236 h 930303"/>
                  <a:gd name="connsiteX1" fmla="*/ 297188 w 412412"/>
                  <a:gd name="connsiteY1" fmla="*/ 0 h 930303"/>
                  <a:gd name="connsiteX2" fmla="*/ 412412 w 412412"/>
                  <a:gd name="connsiteY2" fmla="*/ 114313 h 930303"/>
                  <a:gd name="connsiteX3" fmla="*/ 187081 w 412412"/>
                  <a:gd name="connsiteY3" fmla="*/ 905236 h 930303"/>
                  <a:gd name="connsiteX4" fmla="*/ 162014 w 412412"/>
                  <a:gd name="connsiteY4" fmla="*/ 930303 h 930303"/>
                  <a:gd name="connsiteX5" fmla="*/ 61752 w 412412"/>
                  <a:gd name="connsiteY5" fmla="*/ 930303 h 930303"/>
                  <a:gd name="connsiteX6" fmla="*/ 36685 w 412412"/>
                  <a:gd name="connsiteY6" fmla="*/ 905236 h 930303"/>
                  <a:gd name="connsiteX0" fmla="*/ 36685 w 412412"/>
                  <a:gd name="connsiteY0" fmla="*/ 905236 h 930303"/>
                  <a:gd name="connsiteX1" fmla="*/ 297188 w 412412"/>
                  <a:gd name="connsiteY1" fmla="*/ 0 h 930303"/>
                  <a:gd name="connsiteX2" fmla="*/ 412412 w 412412"/>
                  <a:gd name="connsiteY2" fmla="*/ 114313 h 930303"/>
                  <a:gd name="connsiteX3" fmla="*/ 336245 w 412412"/>
                  <a:gd name="connsiteY3" fmla="*/ 851090 h 930303"/>
                  <a:gd name="connsiteX4" fmla="*/ 162014 w 412412"/>
                  <a:gd name="connsiteY4" fmla="*/ 930303 h 930303"/>
                  <a:gd name="connsiteX5" fmla="*/ 61752 w 412412"/>
                  <a:gd name="connsiteY5" fmla="*/ 930303 h 930303"/>
                  <a:gd name="connsiteX6" fmla="*/ 36685 w 412412"/>
                  <a:gd name="connsiteY6" fmla="*/ 905236 h 930303"/>
                  <a:gd name="connsiteX0" fmla="*/ 36685 w 412412"/>
                  <a:gd name="connsiteY0" fmla="*/ 905236 h 930303"/>
                  <a:gd name="connsiteX1" fmla="*/ 297188 w 412412"/>
                  <a:gd name="connsiteY1" fmla="*/ 0 h 930303"/>
                  <a:gd name="connsiteX2" fmla="*/ 412412 w 412412"/>
                  <a:gd name="connsiteY2" fmla="*/ 114313 h 930303"/>
                  <a:gd name="connsiteX3" fmla="*/ 336245 w 412412"/>
                  <a:gd name="connsiteY3" fmla="*/ 851090 h 930303"/>
                  <a:gd name="connsiteX4" fmla="*/ 162014 w 412412"/>
                  <a:gd name="connsiteY4" fmla="*/ 930303 h 930303"/>
                  <a:gd name="connsiteX5" fmla="*/ 61752 w 412412"/>
                  <a:gd name="connsiteY5" fmla="*/ 930303 h 930303"/>
                  <a:gd name="connsiteX6" fmla="*/ 36685 w 412412"/>
                  <a:gd name="connsiteY6" fmla="*/ 905236 h 930303"/>
                  <a:gd name="connsiteX0" fmla="*/ 33300 w 409027"/>
                  <a:gd name="connsiteY0" fmla="*/ 898589 h 923656"/>
                  <a:gd name="connsiteX1" fmla="*/ 300625 w 409027"/>
                  <a:gd name="connsiteY1" fmla="*/ 0 h 923656"/>
                  <a:gd name="connsiteX2" fmla="*/ 409027 w 409027"/>
                  <a:gd name="connsiteY2" fmla="*/ 107666 h 923656"/>
                  <a:gd name="connsiteX3" fmla="*/ 332860 w 409027"/>
                  <a:gd name="connsiteY3" fmla="*/ 844443 h 923656"/>
                  <a:gd name="connsiteX4" fmla="*/ 158629 w 409027"/>
                  <a:gd name="connsiteY4" fmla="*/ 923656 h 923656"/>
                  <a:gd name="connsiteX5" fmla="*/ 58367 w 409027"/>
                  <a:gd name="connsiteY5" fmla="*/ 923656 h 923656"/>
                  <a:gd name="connsiteX6" fmla="*/ 33300 w 409027"/>
                  <a:gd name="connsiteY6" fmla="*/ 898589 h 923656"/>
                  <a:gd name="connsiteX0" fmla="*/ 65812 w 381103"/>
                  <a:gd name="connsiteY0" fmla="*/ 884330 h 923656"/>
                  <a:gd name="connsiteX1" fmla="*/ 272701 w 381103"/>
                  <a:gd name="connsiteY1" fmla="*/ 0 h 923656"/>
                  <a:gd name="connsiteX2" fmla="*/ 381103 w 381103"/>
                  <a:gd name="connsiteY2" fmla="*/ 107666 h 923656"/>
                  <a:gd name="connsiteX3" fmla="*/ 304936 w 381103"/>
                  <a:gd name="connsiteY3" fmla="*/ 844443 h 923656"/>
                  <a:gd name="connsiteX4" fmla="*/ 130705 w 381103"/>
                  <a:gd name="connsiteY4" fmla="*/ 923656 h 923656"/>
                  <a:gd name="connsiteX5" fmla="*/ 30443 w 381103"/>
                  <a:gd name="connsiteY5" fmla="*/ 923656 h 923656"/>
                  <a:gd name="connsiteX6" fmla="*/ 65812 w 381103"/>
                  <a:gd name="connsiteY6" fmla="*/ 884330 h 923656"/>
                  <a:gd name="connsiteX0" fmla="*/ 107498 w 422789"/>
                  <a:gd name="connsiteY0" fmla="*/ 884330 h 923656"/>
                  <a:gd name="connsiteX1" fmla="*/ 314387 w 422789"/>
                  <a:gd name="connsiteY1" fmla="*/ 0 h 923656"/>
                  <a:gd name="connsiteX2" fmla="*/ 422789 w 422789"/>
                  <a:gd name="connsiteY2" fmla="*/ 107666 h 923656"/>
                  <a:gd name="connsiteX3" fmla="*/ 346622 w 422789"/>
                  <a:gd name="connsiteY3" fmla="*/ 844443 h 923656"/>
                  <a:gd name="connsiteX4" fmla="*/ 172391 w 422789"/>
                  <a:gd name="connsiteY4" fmla="*/ 923656 h 923656"/>
                  <a:gd name="connsiteX5" fmla="*/ 72129 w 422789"/>
                  <a:gd name="connsiteY5" fmla="*/ 923656 h 923656"/>
                  <a:gd name="connsiteX6" fmla="*/ 107498 w 422789"/>
                  <a:gd name="connsiteY6" fmla="*/ 884330 h 92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2789" h="923656">
                    <a:moveTo>
                      <a:pt x="107498" y="884330"/>
                    </a:moveTo>
                    <a:cubicBezTo>
                      <a:pt x="29408" y="771224"/>
                      <a:pt x="-170014" y="329287"/>
                      <a:pt x="314387" y="0"/>
                    </a:cubicBezTo>
                    <a:lnTo>
                      <a:pt x="422789" y="107666"/>
                    </a:lnTo>
                    <a:cubicBezTo>
                      <a:pt x="-91673" y="696096"/>
                      <a:pt x="388355" y="708445"/>
                      <a:pt x="346622" y="844443"/>
                    </a:cubicBezTo>
                    <a:cubicBezTo>
                      <a:pt x="346622" y="858287"/>
                      <a:pt x="186235" y="923656"/>
                      <a:pt x="172391" y="923656"/>
                    </a:cubicBezTo>
                    <a:lnTo>
                      <a:pt x="72129" y="923656"/>
                    </a:lnTo>
                    <a:cubicBezTo>
                      <a:pt x="58285" y="923656"/>
                      <a:pt x="107498" y="898174"/>
                      <a:pt x="107498" y="884330"/>
                    </a:cubicBezTo>
                    <a:close/>
                  </a:path>
                </a:pathLst>
              </a:custGeom>
              <a:solidFill>
                <a:srgbClr val="FFA31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Oval 5">
                <a:extLst>
                  <a:ext uri="{FF2B5EF4-FFF2-40B4-BE49-F238E27FC236}">
                    <a16:creationId xmlns:a16="http://schemas.microsoft.com/office/drawing/2014/main" id="{29650DE4-394E-5CF3-CDB7-6731DDE20473}"/>
                  </a:ext>
                </a:extLst>
              </p:cNvPr>
              <p:cNvSpPr/>
              <p:nvPr/>
            </p:nvSpPr>
            <p:spPr>
              <a:xfrm rot="2040070" flipH="1">
                <a:off x="2837324" y="2973158"/>
                <a:ext cx="404864" cy="729655"/>
              </a:xfrm>
              <a:custGeom>
                <a:avLst/>
                <a:gdLst>
                  <a:gd name="connsiteX0" fmla="*/ 0 w 641445"/>
                  <a:gd name="connsiteY0" fmla="*/ 539087 h 1078173"/>
                  <a:gd name="connsiteX1" fmla="*/ 320723 w 641445"/>
                  <a:gd name="connsiteY1" fmla="*/ 0 h 1078173"/>
                  <a:gd name="connsiteX2" fmla="*/ 641446 w 641445"/>
                  <a:gd name="connsiteY2" fmla="*/ 539087 h 1078173"/>
                  <a:gd name="connsiteX3" fmla="*/ 320723 w 641445"/>
                  <a:gd name="connsiteY3" fmla="*/ 1078174 h 1078173"/>
                  <a:gd name="connsiteX4" fmla="*/ 0 w 641445"/>
                  <a:gd name="connsiteY4" fmla="*/ 539087 h 1078173"/>
                  <a:gd name="connsiteX0" fmla="*/ 0 w 641446"/>
                  <a:gd name="connsiteY0" fmla="*/ 539112 h 1078199"/>
                  <a:gd name="connsiteX1" fmla="*/ 320723 w 641446"/>
                  <a:gd name="connsiteY1" fmla="*/ 25 h 1078199"/>
                  <a:gd name="connsiteX2" fmla="*/ 641446 w 641446"/>
                  <a:gd name="connsiteY2" fmla="*/ 539112 h 1078199"/>
                  <a:gd name="connsiteX3" fmla="*/ 320723 w 641446"/>
                  <a:gd name="connsiteY3" fmla="*/ 1078199 h 1078199"/>
                  <a:gd name="connsiteX4" fmla="*/ 0 w 641446"/>
                  <a:gd name="connsiteY4" fmla="*/ 539112 h 1078199"/>
                  <a:gd name="connsiteX0" fmla="*/ 0 w 611186"/>
                  <a:gd name="connsiteY0" fmla="*/ 543038 h 1078177"/>
                  <a:gd name="connsiteX1" fmla="*/ 290463 w 611186"/>
                  <a:gd name="connsiteY1" fmla="*/ 2 h 1078177"/>
                  <a:gd name="connsiteX2" fmla="*/ 611186 w 611186"/>
                  <a:gd name="connsiteY2" fmla="*/ 539089 h 1078177"/>
                  <a:gd name="connsiteX3" fmla="*/ 290463 w 611186"/>
                  <a:gd name="connsiteY3" fmla="*/ 1078176 h 1078177"/>
                  <a:gd name="connsiteX4" fmla="*/ 0 w 611186"/>
                  <a:gd name="connsiteY4" fmla="*/ 543038 h 1078177"/>
                  <a:gd name="connsiteX0" fmla="*/ 1634 w 612820"/>
                  <a:gd name="connsiteY0" fmla="*/ 636595 h 1171733"/>
                  <a:gd name="connsiteX1" fmla="*/ 425710 w 612820"/>
                  <a:gd name="connsiteY1" fmla="*/ -1 h 1171733"/>
                  <a:gd name="connsiteX2" fmla="*/ 612820 w 612820"/>
                  <a:gd name="connsiteY2" fmla="*/ 632646 h 1171733"/>
                  <a:gd name="connsiteX3" fmla="*/ 292097 w 612820"/>
                  <a:gd name="connsiteY3" fmla="*/ 1171733 h 1171733"/>
                  <a:gd name="connsiteX4" fmla="*/ 1634 w 612820"/>
                  <a:gd name="connsiteY4" fmla="*/ 636595 h 1171733"/>
                  <a:gd name="connsiteX0" fmla="*/ 1634 w 612820"/>
                  <a:gd name="connsiteY0" fmla="*/ 641872 h 1177010"/>
                  <a:gd name="connsiteX1" fmla="*/ 425710 w 612820"/>
                  <a:gd name="connsiteY1" fmla="*/ 5276 h 1177010"/>
                  <a:gd name="connsiteX2" fmla="*/ 612820 w 612820"/>
                  <a:gd name="connsiteY2" fmla="*/ 637923 h 1177010"/>
                  <a:gd name="connsiteX3" fmla="*/ 292097 w 612820"/>
                  <a:gd name="connsiteY3" fmla="*/ 1177010 h 1177010"/>
                  <a:gd name="connsiteX4" fmla="*/ 1634 w 612820"/>
                  <a:gd name="connsiteY4" fmla="*/ 641872 h 1177010"/>
                  <a:gd name="connsiteX0" fmla="*/ 2208 w 542110"/>
                  <a:gd name="connsiteY0" fmla="*/ 685377 h 1172085"/>
                  <a:gd name="connsiteX1" fmla="*/ 355000 w 542110"/>
                  <a:gd name="connsiteY1" fmla="*/ 165 h 1172085"/>
                  <a:gd name="connsiteX2" fmla="*/ 542110 w 542110"/>
                  <a:gd name="connsiteY2" fmla="*/ 632812 h 1172085"/>
                  <a:gd name="connsiteX3" fmla="*/ 221387 w 542110"/>
                  <a:gd name="connsiteY3" fmla="*/ 1171899 h 1172085"/>
                  <a:gd name="connsiteX4" fmla="*/ 2208 w 542110"/>
                  <a:gd name="connsiteY4" fmla="*/ 685377 h 1172085"/>
                  <a:gd name="connsiteX0" fmla="*/ 2571 w 513588"/>
                  <a:gd name="connsiteY0" fmla="*/ 722672 h 1172789"/>
                  <a:gd name="connsiteX1" fmla="*/ 326478 w 513588"/>
                  <a:gd name="connsiteY1" fmla="*/ 461 h 1172789"/>
                  <a:gd name="connsiteX2" fmla="*/ 513588 w 513588"/>
                  <a:gd name="connsiteY2" fmla="*/ 633108 h 1172789"/>
                  <a:gd name="connsiteX3" fmla="*/ 192865 w 513588"/>
                  <a:gd name="connsiteY3" fmla="*/ 1172195 h 1172789"/>
                  <a:gd name="connsiteX4" fmla="*/ 2571 w 513588"/>
                  <a:gd name="connsiteY4" fmla="*/ 722672 h 1172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3588" h="1172789">
                    <a:moveTo>
                      <a:pt x="2571" y="722672"/>
                    </a:moveTo>
                    <a:cubicBezTo>
                      <a:pt x="24840" y="527383"/>
                      <a:pt x="241309" y="15388"/>
                      <a:pt x="326478" y="461"/>
                    </a:cubicBezTo>
                    <a:cubicBezTo>
                      <a:pt x="411648" y="-14466"/>
                      <a:pt x="513588" y="335378"/>
                      <a:pt x="513588" y="633108"/>
                    </a:cubicBezTo>
                    <a:cubicBezTo>
                      <a:pt x="513588" y="930838"/>
                      <a:pt x="278035" y="1157268"/>
                      <a:pt x="192865" y="1172195"/>
                    </a:cubicBezTo>
                    <a:cubicBezTo>
                      <a:pt x="107696" y="1187122"/>
                      <a:pt x="-19698" y="917961"/>
                      <a:pt x="2571" y="722672"/>
                    </a:cubicBezTo>
                    <a:close/>
                  </a:path>
                </a:pathLst>
              </a:custGeom>
              <a:solidFill>
                <a:srgbClr val="91240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Rectangle: Rounded Corners 36">
                <a:extLst>
                  <a:ext uri="{FF2B5EF4-FFF2-40B4-BE49-F238E27FC236}">
                    <a16:creationId xmlns:a16="http://schemas.microsoft.com/office/drawing/2014/main" id="{95B2CAFF-D3A6-8C8D-AB18-3BD5FC26B1CF}"/>
                  </a:ext>
                </a:extLst>
              </p:cNvPr>
              <p:cNvSpPr/>
              <p:nvPr/>
            </p:nvSpPr>
            <p:spPr>
              <a:xfrm flipH="1">
                <a:off x="3220268" y="3915257"/>
                <a:ext cx="944982" cy="1583483"/>
              </a:xfrm>
              <a:custGeom>
                <a:avLst/>
                <a:gdLst>
                  <a:gd name="connsiteX0" fmla="*/ 0 w 440858"/>
                  <a:gd name="connsiteY0" fmla="*/ 73478 h 750754"/>
                  <a:gd name="connsiteX1" fmla="*/ 73478 w 440858"/>
                  <a:gd name="connsiteY1" fmla="*/ 0 h 750754"/>
                  <a:gd name="connsiteX2" fmla="*/ 367380 w 440858"/>
                  <a:gd name="connsiteY2" fmla="*/ 0 h 750754"/>
                  <a:gd name="connsiteX3" fmla="*/ 440858 w 440858"/>
                  <a:gd name="connsiteY3" fmla="*/ 73478 h 750754"/>
                  <a:gd name="connsiteX4" fmla="*/ 440858 w 440858"/>
                  <a:gd name="connsiteY4" fmla="*/ 677276 h 750754"/>
                  <a:gd name="connsiteX5" fmla="*/ 367380 w 440858"/>
                  <a:gd name="connsiteY5" fmla="*/ 750754 h 750754"/>
                  <a:gd name="connsiteX6" fmla="*/ 73478 w 440858"/>
                  <a:gd name="connsiteY6" fmla="*/ 750754 h 750754"/>
                  <a:gd name="connsiteX7" fmla="*/ 0 w 440858"/>
                  <a:gd name="connsiteY7" fmla="*/ 677276 h 750754"/>
                  <a:gd name="connsiteX8" fmla="*/ 0 w 440858"/>
                  <a:gd name="connsiteY8" fmla="*/ 73478 h 750754"/>
                  <a:gd name="connsiteX0" fmla="*/ 280987 w 721845"/>
                  <a:gd name="connsiteY0" fmla="*/ 73478 h 1005008"/>
                  <a:gd name="connsiteX1" fmla="*/ 354465 w 721845"/>
                  <a:gd name="connsiteY1" fmla="*/ 0 h 1005008"/>
                  <a:gd name="connsiteX2" fmla="*/ 648367 w 721845"/>
                  <a:gd name="connsiteY2" fmla="*/ 0 h 1005008"/>
                  <a:gd name="connsiteX3" fmla="*/ 721845 w 721845"/>
                  <a:gd name="connsiteY3" fmla="*/ 73478 h 1005008"/>
                  <a:gd name="connsiteX4" fmla="*/ 721845 w 721845"/>
                  <a:gd name="connsiteY4" fmla="*/ 677276 h 1005008"/>
                  <a:gd name="connsiteX5" fmla="*/ 648367 w 721845"/>
                  <a:gd name="connsiteY5" fmla="*/ 750754 h 1005008"/>
                  <a:gd name="connsiteX6" fmla="*/ 354465 w 721845"/>
                  <a:gd name="connsiteY6" fmla="*/ 750754 h 1005008"/>
                  <a:gd name="connsiteX7" fmla="*/ 0 w 721845"/>
                  <a:gd name="connsiteY7" fmla="*/ 1001126 h 1005008"/>
                  <a:gd name="connsiteX8" fmla="*/ 280987 w 721845"/>
                  <a:gd name="connsiteY8" fmla="*/ 73478 h 1005008"/>
                  <a:gd name="connsiteX0" fmla="*/ 280987 w 721845"/>
                  <a:gd name="connsiteY0" fmla="*/ 73478 h 1412742"/>
                  <a:gd name="connsiteX1" fmla="*/ 354465 w 721845"/>
                  <a:gd name="connsiteY1" fmla="*/ 0 h 1412742"/>
                  <a:gd name="connsiteX2" fmla="*/ 648367 w 721845"/>
                  <a:gd name="connsiteY2" fmla="*/ 0 h 1412742"/>
                  <a:gd name="connsiteX3" fmla="*/ 721845 w 721845"/>
                  <a:gd name="connsiteY3" fmla="*/ 73478 h 1412742"/>
                  <a:gd name="connsiteX4" fmla="*/ 721845 w 721845"/>
                  <a:gd name="connsiteY4" fmla="*/ 677276 h 1412742"/>
                  <a:gd name="connsiteX5" fmla="*/ 648367 w 721845"/>
                  <a:gd name="connsiteY5" fmla="*/ 750754 h 1412742"/>
                  <a:gd name="connsiteX6" fmla="*/ 359227 w 721845"/>
                  <a:gd name="connsiteY6" fmla="*/ 1412742 h 1412742"/>
                  <a:gd name="connsiteX7" fmla="*/ 0 w 721845"/>
                  <a:gd name="connsiteY7" fmla="*/ 1001126 h 1412742"/>
                  <a:gd name="connsiteX8" fmla="*/ 280987 w 721845"/>
                  <a:gd name="connsiteY8" fmla="*/ 73478 h 1412742"/>
                  <a:gd name="connsiteX0" fmla="*/ 280987 w 721845"/>
                  <a:gd name="connsiteY0" fmla="*/ 73478 h 1412742"/>
                  <a:gd name="connsiteX1" fmla="*/ 354465 w 721845"/>
                  <a:gd name="connsiteY1" fmla="*/ 0 h 1412742"/>
                  <a:gd name="connsiteX2" fmla="*/ 648367 w 721845"/>
                  <a:gd name="connsiteY2" fmla="*/ 0 h 1412742"/>
                  <a:gd name="connsiteX3" fmla="*/ 721845 w 721845"/>
                  <a:gd name="connsiteY3" fmla="*/ 73478 h 1412742"/>
                  <a:gd name="connsiteX4" fmla="*/ 721845 w 721845"/>
                  <a:gd name="connsiteY4" fmla="*/ 677276 h 1412742"/>
                  <a:gd name="connsiteX5" fmla="*/ 648367 w 721845"/>
                  <a:gd name="connsiteY5" fmla="*/ 750754 h 1412742"/>
                  <a:gd name="connsiteX6" fmla="*/ 678699 w 721845"/>
                  <a:gd name="connsiteY6" fmla="*/ 1398454 h 1412742"/>
                  <a:gd name="connsiteX7" fmla="*/ 359227 w 721845"/>
                  <a:gd name="connsiteY7" fmla="*/ 1412742 h 1412742"/>
                  <a:gd name="connsiteX8" fmla="*/ 0 w 721845"/>
                  <a:gd name="connsiteY8" fmla="*/ 1001126 h 1412742"/>
                  <a:gd name="connsiteX9" fmla="*/ 280987 w 721845"/>
                  <a:gd name="connsiteY9" fmla="*/ 73478 h 1412742"/>
                  <a:gd name="connsiteX0" fmla="*/ 280987 w 721845"/>
                  <a:gd name="connsiteY0" fmla="*/ 73478 h 1412742"/>
                  <a:gd name="connsiteX1" fmla="*/ 354465 w 721845"/>
                  <a:gd name="connsiteY1" fmla="*/ 0 h 1412742"/>
                  <a:gd name="connsiteX2" fmla="*/ 648367 w 721845"/>
                  <a:gd name="connsiteY2" fmla="*/ 0 h 1412742"/>
                  <a:gd name="connsiteX3" fmla="*/ 721845 w 721845"/>
                  <a:gd name="connsiteY3" fmla="*/ 73478 h 1412742"/>
                  <a:gd name="connsiteX4" fmla="*/ 721845 w 721845"/>
                  <a:gd name="connsiteY4" fmla="*/ 677276 h 1412742"/>
                  <a:gd name="connsiteX5" fmla="*/ 648367 w 721845"/>
                  <a:gd name="connsiteY5" fmla="*/ 750754 h 1412742"/>
                  <a:gd name="connsiteX6" fmla="*/ 678699 w 721845"/>
                  <a:gd name="connsiteY6" fmla="*/ 1398454 h 1412742"/>
                  <a:gd name="connsiteX7" fmla="*/ 464386 w 721845"/>
                  <a:gd name="connsiteY7" fmla="*/ 1369879 h 1412742"/>
                  <a:gd name="connsiteX8" fmla="*/ 359227 w 721845"/>
                  <a:gd name="connsiteY8" fmla="*/ 1412742 h 1412742"/>
                  <a:gd name="connsiteX9" fmla="*/ 0 w 721845"/>
                  <a:gd name="connsiteY9" fmla="*/ 1001126 h 1412742"/>
                  <a:gd name="connsiteX10" fmla="*/ 280987 w 721845"/>
                  <a:gd name="connsiteY10" fmla="*/ 73478 h 1412742"/>
                  <a:gd name="connsiteX0" fmla="*/ 280987 w 721845"/>
                  <a:gd name="connsiteY0" fmla="*/ 73478 h 1415018"/>
                  <a:gd name="connsiteX1" fmla="*/ 354465 w 721845"/>
                  <a:gd name="connsiteY1" fmla="*/ 0 h 1415018"/>
                  <a:gd name="connsiteX2" fmla="*/ 648367 w 721845"/>
                  <a:gd name="connsiteY2" fmla="*/ 0 h 1415018"/>
                  <a:gd name="connsiteX3" fmla="*/ 721845 w 721845"/>
                  <a:gd name="connsiteY3" fmla="*/ 73478 h 1415018"/>
                  <a:gd name="connsiteX4" fmla="*/ 721845 w 721845"/>
                  <a:gd name="connsiteY4" fmla="*/ 677276 h 1415018"/>
                  <a:gd name="connsiteX5" fmla="*/ 648367 w 721845"/>
                  <a:gd name="connsiteY5" fmla="*/ 750754 h 1415018"/>
                  <a:gd name="connsiteX6" fmla="*/ 678699 w 721845"/>
                  <a:gd name="connsiteY6" fmla="*/ 1398454 h 1415018"/>
                  <a:gd name="connsiteX7" fmla="*/ 464386 w 721845"/>
                  <a:gd name="connsiteY7" fmla="*/ 1369879 h 1415018"/>
                  <a:gd name="connsiteX8" fmla="*/ 359227 w 721845"/>
                  <a:gd name="connsiteY8" fmla="*/ 1412742 h 1415018"/>
                  <a:gd name="connsiteX9" fmla="*/ 0 w 721845"/>
                  <a:gd name="connsiteY9" fmla="*/ 1001126 h 1415018"/>
                  <a:gd name="connsiteX10" fmla="*/ 280987 w 721845"/>
                  <a:gd name="connsiteY10" fmla="*/ 73478 h 1415018"/>
                  <a:gd name="connsiteX0" fmla="*/ 280987 w 755304"/>
                  <a:gd name="connsiteY0" fmla="*/ 73478 h 1415018"/>
                  <a:gd name="connsiteX1" fmla="*/ 354465 w 755304"/>
                  <a:gd name="connsiteY1" fmla="*/ 0 h 1415018"/>
                  <a:gd name="connsiteX2" fmla="*/ 648367 w 755304"/>
                  <a:gd name="connsiteY2" fmla="*/ 0 h 1415018"/>
                  <a:gd name="connsiteX3" fmla="*/ 721845 w 755304"/>
                  <a:gd name="connsiteY3" fmla="*/ 73478 h 1415018"/>
                  <a:gd name="connsiteX4" fmla="*/ 721845 w 755304"/>
                  <a:gd name="connsiteY4" fmla="*/ 677276 h 1415018"/>
                  <a:gd name="connsiteX5" fmla="*/ 648367 w 755304"/>
                  <a:gd name="connsiteY5" fmla="*/ 750754 h 1415018"/>
                  <a:gd name="connsiteX6" fmla="*/ 754899 w 755304"/>
                  <a:gd name="connsiteY6" fmla="*/ 1260341 h 1415018"/>
                  <a:gd name="connsiteX7" fmla="*/ 678699 w 755304"/>
                  <a:gd name="connsiteY7" fmla="*/ 1398454 h 1415018"/>
                  <a:gd name="connsiteX8" fmla="*/ 464386 w 755304"/>
                  <a:gd name="connsiteY8" fmla="*/ 1369879 h 1415018"/>
                  <a:gd name="connsiteX9" fmla="*/ 359227 w 755304"/>
                  <a:gd name="connsiteY9" fmla="*/ 1412742 h 1415018"/>
                  <a:gd name="connsiteX10" fmla="*/ 0 w 755304"/>
                  <a:gd name="connsiteY10" fmla="*/ 1001126 h 1415018"/>
                  <a:gd name="connsiteX11" fmla="*/ 280987 w 755304"/>
                  <a:gd name="connsiteY11" fmla="*/ 73478 h 1415018"/>
                  <a:gd name="connsiteX0" fmla="*/ 280987 w 937029"/>
                  <a:gd name="connsiteY0" fmla="*/ 73478 h 1415018"/>
                  <a:gd name="connsiteX1" fmla="*/ 354465 w 937029"/>
                  <a:gd name="connsiteY1" fmla="*/ 0 h 1415018"/>
                  <a:gd name="connsiteX2" fmla="*/ 648367 w 937029"/>
                  <a:gd name="connsiteY2" fmla="*/ 0 h 1415018"/>
                  <a:gd name="connsiteX3" fmla="*/ 721845 w 937029"/>
                  <a:gd name="connsiteY3" fmla="*/ 73478 h 1415018"/>
                  <a:gd name="connsiteX4" fmla="*/ 721845 w 937029"/>
                  <a:gd name="connsiteY4" fmla="*/ 677276 h 1415018"/>
                  <a:gd name="connsiteX5" fmla="*/ 648367 w 937029"/>
                  <a:gd name="connsiteY5" fmla="*/ 750754 h 1415018"/>
                  <a:gd name="connsiteX6" fmla="*/ 935873 w 937029"/>
                  <a:gd name="connsiteY6" fmla="*/ 1231766 h 1415018"/>
                  <a:gd name="connsiteX7" fmla="*/ 754899 w 937029"/>
                  <a:gd name="connsiteY7" fmla="*/ 1260341 h 1415018"/>
                  <a:gd name="connsiteX8" fmla="*/ 678699 w 937029"/>
                  <a:gd name="connsiteY8" fmla="*/ 1398454 h 1415018"/>
                  <a:gd name="connsiteX9" fmla="*/ 464386 w 937029"/>
                  <a:gd name="connsiteY9" fmla="*/ 1369879 h 1415018"/>
                  <a:gd name="connsiteX10" fmla="*/ 359227 w 937029"/>
                  <a:gd name="connsiteY10" fmla="*/ 1412742 h 1415018"/>
                  <a:gd name="connsiteX11" fmla="*/ 0 w 937029"/>
                  <a:gd name="connsiteY11" fmla="*/ 1001126 h 1415018"/>
                  <a:gd name="connsiteX12" fmla="*/ 280987 w 937029"/>
                  <a:gd name="connsiteY12" fmla="*/ 73478 h 1415018"/>
                  <a:gd name="connsiteX0" fmla="*/ 280987 w 936978"/>
                  <a:gd name="connsiteY0" fmla="*/ 73478 h 1415018"/>
                  <a:gd name="connsiteX1" fmla="*/ 354465 w 936978"/>
                  <a:gd name="connsiteY1" fmla="*/ 0 h 1415018"/>
                  <a:gd name="connsiteX2" fmla="*/ 648367 w 936978"/>
                  <a:gd name="connsiteY2" fmla="*/ 0 h 1415018"/>
                  <a:gd name="connsiteX3" fmla="*/ 721845 w 936978"/>
                  <a:gd name="connsiteY3" fmla="*/ 73478 h 1415018"/>
                  <a:gd name="connsiteX4" fmla="*/ 721845 w 936978"/>
                  <a:gd name="connsiteY4" fmla="*/ 677276 h 1415018"/>
                  <a:gd name="connsiteX5" fmla="*/ 648367 w 936978"/>
                  <a:gd name="connsiteY5" fmla="*/ 750754 h 1415018"/>
                  <a:gd name="connsiteX6" fmla="*/ 935873 w 936978"/>
                  <a:gd name="connsiteY6" fmla="*/ 1231766 h 1415018"/>
                  <a:gd name="connsiteX7" fmla="*/ 745374 w 936978"/>
                  <a:gd name="connsiteY7" fmla="*/ 1288916 h 1415018"/>
                  <a:gd name="connsiteX8" fmla="*/ 678699 w 936978"/>
                  <a:gd name="connsiteY8" fmla="*/ 1398454 h 1415018"/>
                  <a:gd name="connsiteX9" fmla="*/ 464386 w 936978"/>
                  <a:gd name="connsiteY9" fmla="*/ 1369879 h 1415018"/>
                  <a:gd name="connsiteX10" fmla="*/ 359227 w 936978"/>
                  <a:gd name="connsiteY10" fmla="*/ 1412742 h 1415018"/>
                  <a:gd name="connsiteX11" fmla="*/ 0 w 936978"/>
                  <a:gd name="connsiteY11" fmla="*/ 1001126 h 1415018"/>
                  <a:gd name="connsiteX12" fmla="*/ 280987 w 936978"/>
                  <a:gd name="connsiteY12" fmla="*/ 73478 h 1415018"/>
                  <a:gd name="connsiteX0" fmla="*/ 280987 w 941590"/>
                  <a:gd name="connsiteY0" fmla="*/ 73478 h 1415018"/>
                  <a:gd name="connsiteX1" fmla="*/ 354465 w 941590"/>
                  <a:gd name="connsiteY1" fmla="*/ 0 h 1415018"/>
                  <a:gd name="connsiteX2" fmla="*/ 648367 w 941590"/>
                  <a:gd name="connsiteY2" fmla="*/ 0 h 1415018"/>
                  <a:gd name="connsiteX3" fmla="*/ 721845 w 941590"/>
                  <a:gd name="connsiteY3" fmla="*/ 73478 h 1415018"/>
                  <a:gd name="connsiteX4" fmla="*/ 721845 w 941590"/>
                  <a:gd name="connsiteY4" fmla="*/ 677276 h 1415018"/>
                  <a:gd name="connsiteX5" fmla="*/ 648367 w 941590"/>
                  <a:gd name="connsiteY5" fmla="*/ 750754 h 1415018"/>
                  <a:gd name="connsiteX6" fmla="*/ 935873 w 941590"/>
                  <a:gd name="connsiteY6" fmla="*/ 1231766 h 1415018"/>
                  <a:gd name="connsiteX7" fmla="*/ 745374 w 941590"/>
                  <a:gd name="connsiteY7" fmla="*/ 1288916 h 1415018"/>
                  <a:gd name="connsiteX8" fmla="*/ 678699 w 941590"/>
                  <a:gd name="connsiteY8" fmla="*/ 1398454 h 1415018"/>
                  <a:gd name="connsiteX9" fmla="*/ 464386 w 941590"/>
                  <a:gd name="connsiteY9" fmla="*/ 1369879 h 1415018"/>
                  <a:gd name="connsiteX10" fmla="*/ 359227 w 941590"/>
                  <a:gd name="connsiteY10" fmla="*/ 1412742 h 1415018"/>
                  <a:gd name="connsiteX11" fmla="*/ 0 w 941590"/>
                  <a:gd name="connsiteY11" fmla="*/ 1001126 h 1415018"/>
                  <a:gd name="connsiteX12" fmla="*/ 280987 w 941590"/>
                  <a:gd name="connsiteY12" fmla="*/ 73478 h 1415018"/>
                  <a:gd name="connsiteX0" fmla="*/ 280987 w 941590"/>
                  <a:gd name="connsiteY0" fmla="*/ 73478 h 1415018"/>
                  <a:gd name="connsiteX1" fmla="*/ 354465 w 941590"/>
                  <a:gd name="connsiteY1" fmla="*/ 0 h 1415018"/>
                  <a:gd name="connsiteX2" fmla="*/ 648367 w 941590"/>
                  <a:gd name="connsiteY2" fmla="*/ 0 h 1415018"/>
                  <a:gd name="connsiteX3" fmla="*/ 721845 w 941590"/>
                  <a:gd name="connsiteY3" fmla="*/ 73478 h 1415018"/>
                  <a:gd name="connsiteX4" fmla="*/ 721845 w 941590"/>
                  <a:gd name="connsiteY4" fmla="*/ 677276 h 1415018"/>
                  <a:gd name="connsiteX5" fmla="*/ 648367 w 941590"/>
                  <a:gd name="connsiteY5" fmla="*/ 750754 h 1415018"/>
                  <a:gd name="connsiteX6" fmla="*/ 935873 w 941590"/>
                  <a:gd name="connsiteY6" fmla="*/ 1231766 h 1415018"/>
                  <a:gd name="connsiteX7" fmla="*/ 745374 w 941590"/>
                  <a:gd name="connsiteY7" fmla="*/ 1288916 h 1415018"/>
                  <a:gd name="connsiteX8" fmla="*/ 678699 w 941590"/>
                  <a:gd name="connsiteY8" fmla="*/ 1398454 h 1415018"/>
                  <a:gd name="connsiteX9" fmla="*/ 464386 w 941590"/>
                  <a:gd name="connsiteY9" fmla="*/ 1369879 h 1415018"/>
                  <a:gd name="connsiteX10" fmla="*/ 359227 w 941590"/>
                  <a:gd name="connsiteY10" fmla="*/ 1412742 h 1415018"/>
                  <a:gd name="connsiteX11" fmla="*/ 0 w 941590"/>
                  <a:gd name="connsiteY11" fmla="*/ 1001126 h 1415018"/>
                  <a:gd name="connsiteX12" fmla="*/ 280987 w 941590"/>
                  <a:gd name="connsiteY12" fmla="*/ 73478 h 1415018"/>
                  <a:gd name="connsiteX0" fmla="*/ 280987 w 939354"/>
                  <a:gd name="connsiteY0" fmla="*/ 73478 h 1415018"/>
                  <a:gd name="connsiteX1" fmla="*/ 354465 w 939354"/>
                  <a:gd name="connsiteY1" fmla="*/ 0 h 1415018"/>
                  <a:gd name="connsiteX2" fmla="*/ 648367 w 939354"/>
                  <a:gd name="connsiteY2" fmla="*/ 0 h 1415018"/>
                  <a:gd name="connsiteX3" fmla="*/ 721845 w 939354"/>
                  <a:gd name="connsiteY3" fmla="*/ 73478 h 1415018"/>
                  <a:gd name="connsiteX4" fmla="*/ 721845 w 939354"/>
                  <a:gd name="connsiteY4" fmla="*/ 677276 h 1415018"/>
                  <a:gd name="connsiteX5" fmla="*/ 405480 w 939354"/>
                  <a:gd name="connsiteY5" fmla="*/ 869816 h 1415018"/>
                  <a:gd name="connsiteX6" fmla="*/ 935873 w 939354"/>
                  <a:gd name="connsiteY6" fmla="*/ 1231766 h 1415018"/>
                  <a:gd name="connsiteX7" fmla="*/ 745374 w 939354"/>
                  <a:gd name="connsiteY7" fmla="*/ 1288916 h 1415018"/>
                  <a:gd name="connsiteX8" fmla="*/ 678699 w 939354"/>
                  <a:gd name="connsiteY8" fmla="*/ 1398454 h 1415018"/>
                  <a:gd name="connsiteX9" fmla="*/ 464386 w 939354"/>
                  <a:gd name="connsiteY9" fmla="*/ 1369879 h 1415018"/>
                  <a:gd name="connsiteX10" fmla="*/ 359227 w 939354"/>
                  <a:gd name="connsiteY10" fmla="*/ 1412742 h 1415018"/>
                  <a:gd name="connsiteX11" fmla="*/ 0 w 939354"/>
                  <a:gd name="connsiteY11" fmla="*/ 1001126 h 1415018"/>
                  <a:gd name="connsiteX12" fmla="*/ 280987 w 939354"/>
                  <a:gd name="connsiteY12" fmla="*/ 73478 h 1415018"/>
                  <a:gd name="connsiteX0" fmla="*/ 280987 w 944653"/>
                  <a:gd name="connsiteY0" fmla="*/ 73478 h 1415018"/>
                  <a:gd name="connsiteX1" fmla="*/ 354465 w 944653"/>
                  <a:gd name="connsiteY1" fmla="*/ 0 h 1415018"/>
                  <a:gd name="connsiteX2" fmla="*/ 648367 w 944653"/>
                  <a:gd name="connsiteY2" fmla="*/ 0 h 1415018"/>
                  <a:gd name="connsiteX3" fmla="*/ 721845 w 944653"/>
                  <a:gd name="connsiteY3" fmla="*/ 73478 h 1415018"/>
                  <a:gd name="connsiteX4" fmla="*/ 721845 w 944653"/>
                  <a:gd name="connsiteY4" fmla="*/ 677276 h 1415018"/>
                  <a:gd name="connsiteX5" fmla="*/ 405480 w 944653"/>
                  <a:gd name="connsiteY5" fmla="*/ 869816 h 1415018"/>
                  <a:gd name="connsiteX6" fmla="*/ 935873 w 944653"/>
                  <a:gd name="connsiteY6" fmla="*/ 1231766 h 1415018"/>
                  <a:gd name="connsiteX7" fmla="*/ 745374 w 944653"/>
                  <a:gd name="connsiteY7" fmla="*/ 1288916 h 1415018"/>
                  <a:gd name="connsiteX8" fmla="*/ 678699 w 944653"/>
                  <a:gd name="connsiteY8" fmla="*/ 1398454 h 1415018"/>
                  <a:gd name="connsiteX9" fmla="*/ 464386 w 944653"/>
                  <a:gd name="connsiteY9" fmla="*/ 1369879 h 1415018"/>
                  <a:gd name="connsiteX10" fmla="*/ 359227 w 944653"/>
                  <a:gd name="connsiteY10" fmla="*/ 1412742 h 1415018"/>
                  <a:gd name="connsiteX11" fmla="*/ 0 w 944653"/>
                  <a:gd name="connsiteY11" fmla="*/ 1001126 h 1415018"/>
                  <a:gd name="connsiteX12" fmla="*/ 280987 w 944653"/>
                  <a:gd name="connsiteY12" fmla="*/ 73478 h 1415018"/>
                  <a:gd name="connsiteX0" fmla="*/ 280987 w 944982"/>
                  <a:gd name="connsiteY0" fmla="*/ 73478 h 1415018"/>
                  <a:gd name="connsiteX1" fmla="*/ 354465 w 944982"/>
                  <a:gd name="connsiteY1" fmla="*/ 0 h 1415018"/>
                  <a:gd name="connsiteX2" fmla="*/ 648367 w 944982"/>
                  <a:gd name="connsiteY2" fmla="*/ 0 h 1415018"/>
                  <a:gd name="connsiteX3" fmla="*/ 721845 w 944982"/>
                  <a:gd name="connsiteY3" fmla="*/ 73478 h 1415018"/>
                  <a:gd name="connsiteX4" fmla="*/ 721845 w 944982"/>
                  <a:gd name="connsiteY4" fmla="*/ 677276 h 1415018"/>
                  <a:gd name="connsiteX5" fmla="*/ 415005 w 944982"/>
                  <a:gd name="connsiteY5" fmla="*/ 888866 h 1415018"/>
                  <a:gd name="connsiteX6" fmla="*/ 935873 w 944982"/>
                  <a:gd name="connsiteY6" fmla="*/ 1231766 h 1415018"/>
                  <a:gd name="connsiteX7" fmla="*/ 745374 w 944982"/>
                  <a:gd name="connsiteY7" fmla="*/ 1288916 h 1415018"/>
                  <a:gd name="connsiteX8" fmla="*/ 678699 w 944982"/>
                  <a:gd name="connsiteY8" fmla="*/ 1398454 h 1415018"/>
                  <a:gd name="connsiteX9" fmla="*/ 464386 w 944982"/>
                  <a:gd name="connsiteY9" fmla="*/ 1369879 h 1415018"/>
                  <a:gd name="connsiteX10" fmla="*/ 359227 w 944982"/>
                  <a:gd name="connsiteY10" fmla="*/ 1412742 h 1415018"/>
                  <a:gd name="connsiteX11" fmla="*/ 0 w 944982"/>
                  <a:gd name="connsiteY11" fmla="*/ 1001126 h 1415018"/>
                  <a:gd name="connsiteX12" fmla="*/ 280987 w 944982"/>
                  <a:gd name="connsiteY12" fmla="*/ 73478 h 1415018"/>
                  <a:gd name="connsiteX0" fmla="*/ 280987 w 944982"/>
                  <a:gd name="connsiteY0" fmla="*/ 73478 h 1415018"/>
                  <a:gd name="connsiteX1" fmla="*/ 354465 w 944982"/>
                  <a:gd name="connsiteY1" fmla="*/ 0 h 1415018"/>
                  <a:gd name="connsiteX2" fmla="*/ 648367 w 944982"/>
                  <a:gd name="connsiteY2" fmla="*/ 0 h 1415018"/>
                  <a:gd name="connsiteX3" fmla="*/ 721845 w 944982"/>
                  <a:gd name="connsiteY3" fmla="*/ 73478 h 1415018"/>
                  <a:gd name="connsiteX4" fmla="*/ 721845 w 944982"/>
                  <a:gd name="connsiteY4" fmla="*/ 677276 h 1415018"/>
                  <a:gd name="connsiteX5" fmla="*/ 415005 w 944982"/>
                  <a:gd name="connsiteY5" fmla="*/ 888866 h 1415018"/>
                  <a:gd name="connsiteX6" fmla="*/ 935873 w 944982"/>
                  <a:gd name="connsiteY6" fmla="*/ 1231766 h 1415018"/>
                  <a:gd name="connsiteX7" fmla="*/ 745374 w 944982"/>
                  <a:gd name="connsiteY7" fmla="*/ 1288916 h 1415018"/>
                  <a:gd name="connsiteX8" fmla="*/ 678699 w 944982"/>
                  <a:gd name="connsiteY8" fmla="*/ 1398454 h 1415018"/>
                  <a:gd name="connsiteX9" fmla="*/ 464386 w 944982"/>
                  <a:gd name="connsiteY9" fmla="*/ 1369879 h 1415018"/>
                  <a:gd name="connsiteX10" fmla="*/ 359227 w 944982"/>
                  <a:gd name="connsiteY10" fmla="*/ 1412742 h 1415018"/>
                  <a:gd name="connsiteX11" fmla="*/ 0 w 944982"/>
                  <a:gd name="connsiteY11" fmla="*/ 1001126 h 1415018"/>
                  <a:gd name="connsiteX12" fmla="*/ 280987 w 944982"/>
                  <a:gd name="connsiteY12" fmla="*/ 73478 h 1415018"/>
                  <a:gd name="connsiteX0" fmla="*/ 280987 w 944982"/>
                  <a:gd name="connsiteY0" fmla="*/ 73478 h 1415018"/>
                  <a:gd name="connsiteX1" fmla="*/ 354465 w 944982"/>
                  <a:gd name="connsiteY1" fmla="*/ 0 h 1415018"/>
                  <a:gd name="connsiteX2" fmla="*/ 648367 w 944982"/>
                  <a:gd name="connsiteY2" fmla="*/ 0 h 1415018"/>
                  <a:gd name="connsiteX3" fmla="*/ 721845 w 944982"/>
                  <a:gd name="connsiteY3" fmla="*/ 73478 h 1415018"/>
                  <a:gd name="connsiteX4" fmla="*/ 721845 w 944982"/>
                  <a:gd name="connsiteY4" fmla="*/ 677276 h 1415018"/>
                  <a:gd name="connsiteX5" fmla="*/ 415005 w 944982"/>
                  <a:gd name="connsiteY5" fmla="*/ 888866 h 1415018"/>
                  <a:gd name="connsiteX6" fmla="*/ 935873 w 944982"/>
                  <a:gd name="connsiteY6" fmla="*/ 1231766 h 1415018"/>
                  <a:gd name="connsiteX7" fmla="*/ 745374 w 944982"/>
                  <a:gd name="connsiteY7" fmla="*/ 1288916 h 1415018"/>
                  <a:gd name="connsiteX8" fmla="*/ 678699 w 944982"/>
                  <a:gd name="connsiteY8" fmla="*/ 1398454 h 1415018"/>
                  <a:gd name="connsiteX9" fmla="*/ 464386 w 944982"/>
                  <a:gd name="connsiteY9" fmla="*/ 1369879 h 1415018"/>
                  <a:gd name="connsiteX10" fmla="*/ 308427 w 944982"/>
                  <a:gd name="connsiteY10" fmla="*/ 1384167 h 1415018"/>
                  <a:gd name="connsiteX11" fmla="*/ 0 w 944982"/>
                  <a:gd name="connsiteY11" fmla="*/ 1001126 h 1415018"/>
                  <a:gd name="connsiteX12" fmla="*/ 280987 w 944982"/>
                  <a:gd name="connsiteY12" fmla="*/ 73478 h 141501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78 h 1414168"/>
                  <a:gd name="connsiteX1" fmla="*/ 354465 w 944982"/>
                  <a:gd name="connsiteY1" fmla="*/ 0 h 1414168"/>
                  <a:gd name="connsiteX2" fmla="*/ 648367 w 944982"/>
                  <a:gd name="connsiteY2" fmla="*/ 0 h 1414168"/>
                  <a:gd name="connsiteX3" fmla="*/ 721845 w 944982"/>
                  <a:gd name="connsiteY3" fmla="*/ 73478 h 1414168"/>
                  <a:gd name="connsiteX4" fmla="*/ 721845 w 944982"/>
                  <a:gd name="connsiteY4" fmla="*/ 677276 h 1414168"/>
                  <a:gd name="connsiteX5" fmla="*/ 415005 w 944982"/>
                  <a:gd name="connsiteY5" fmla="*/ 888866 h 1414168"/>
                  <a:gd name="connsiteX6" fmla="*/ 935873 w 944982"/>
                  <a:gd name="connsiteY6" fmla="*/ 1231766 h 1414168"/>
                  <a:gd name="connsiteX7" fmla="*/ 745374 w 944982"/>
                  <a:gd name="connsiteY7" fmla="*/ 1288916 h 1414168"/>
                  <a:gd name="connsiteX8" fmla="*/ 678699 w 944982"/>
                  <a:gd name="connsiteY8" fmla="*/ 1398454 h 1414168"/>
                  <a:gd name="connsiteX9" fmla="*/ 454861 w 944982"/>
                  <a:gd name="connsiteY9" fmla="*/ 1363529 h 1414168"/>
                  <a:gd name="connsiteX10" fmla="*/ 308427 w 944982"/>
                  <a:gd name="connsiteY10" fmla="*/ 1384167 h 1414168"/>
                  <a:gd name="connsiteX11" fmla="*/ 0 w 944982"/>
                  <a:gd name="connsiteY11" fmla="*/ 1001126 h 1414168"/>
                  <a:gd name="connsiteX12" fmla="*/ 280987 w 944982"/>
                  <a:gd name="connsiteY12" fmla="*/ 73478 h 1414168"/>
                  <a:gd name="connsiteX0" fmla="*/ 280987 w 944982"/>
                  <a:gd name="connsiteY0" fmla="*/ 73494 h 1414184"/>
                  <a:gd name="connsiteX1" fmla="*/ 354465 w 944982"/>
                  <a:gd name="connsiteY1" fmla="*/ 16 h 1414184"/>
                  <a:gd name="connsiteX2" fmla="*/ 648367 w 944982"/>
                  <a:gd name="connsiteY2" fmla="*/ 16 h 1414184"/>
                  <a:gd name="connsiteX3" fmla="*/ 877420 w 944982"/>
                  <a:gd name="connsiteY3" fmla="*/ 38569 h 1414184"/>
                  <a:gd name="connsiteX4" fmla="*/ 721845 w 944982"/>
                  <a:gd name="connsiteY4" fmla="*/ 677292 h 1414184"/>
                  <a:gd name="connsiteX5" fmla="*/ 415005 w 944982"/>
                  <a:gd name="connsiteY5" fmla="*/ 888882 h 1414184"/>
                  <a:gd name="connsiteX6" fmla="*/ 935873 w 944982"/>
                  <a:gd name="connsiteY6" fmla="*/ 1231782 h 1414184"/>
                  <a:gd name="connsiteX7" fmla="*/ 745374 w 944982"/>
                  <a:gd name="connsiteY7" fmla="*/ 1288932 h 1414184"/>
                  <a:gd name="connsiteX8" fmla="*/ 678699 w 944982"/>
                  <a:gd name="connsiteY8" fmla="*/ 1398470 h 1414184"/>
                  <a:gd name="connsiteX9" fmla="*/ 454861 w 944982"/>
                  <a:gd name="connsiteY9" fmla="*/ 1363545 h 1414184"/>
                  <a:gd name="connsiteX10" fmla="*/ 308427 w 944982"/>
                  <a:gd name="connsiteY10" fmla="*/ 1384183 h 1414184"/>
                  <a:gd name="connsiteX11" fmla="*/ 0 w 944982"/>
                  <a:gd name="connsiteY11" fmla="*/ 1001142 h 1414184"/>
                  <a:gd name="connsiteX12" fmla="*/ 280987 w 944982"/>
                  <a:gd name="connsiteY12" fmla="*/ 73494 h 1414184"/>
                  <a:gd name="connsiteX0" fmla="*/ 280987 w 944982"/>
                  <a:gd name="connsiteY0" fmla="*/ 73494 h 1414184"/>
                  <a:gd name="connsiteX1" fmla="*/ 354465 w 944982"/>
                  <a:gd name="connsiteY1" fmla="*/ 16 h 1414184"/>
                  <a:gd name="connsiteX2" fmla="*/ 648367 w 944982"/>
                  <a:gd name="connsiteY2" fmla="*/ 16 h 1414184"/>
                  <a:gd name="connsiteX3" fmla="*/ 877420 w 944982"/>
                  <a:gd name="connsiteY3" fmla="*/ 38569 h 1414184"/>
                  <a:gd name="connsiteX4" fmla="*/ 721845 w 944982"/>
                  <a:gd name="connsiteY4" fmla="*/ 677292 h 1414184"/>
                  <a:gd name="connsiteX5" fmla="*/ 415005 w 944982"/>
                  <a:gd name="connsiteY5" fmla="*/ 888882 h 1414184"/>
                  <a:gd name="connsiteX6" fmla="*/ 935873 w 944982"/>
                  <a:gd name="connsiteY6" fmla="*/ 1231782 h 1414184"/>
                  <a:gd name="connsiteX7" fmla="*/ 745374 w 944982"/>
                  <a:gd name="connsiteY7" fmla="*/ 1288932 h 1414184"/>
                  <a:gd name="connsiteX8" fmla="*/ 678699 w 944982"/>
                  <a:gd name="connsiteY8" fmla="*/ 1398470 h 1414184"/>
                  <a:gd name="connsiteX9" fmla="*/ 454861 w 944982"/>
                  <a:gd name="connsiteY9" fmla="*/ 1363545 h 1414184"/>
                  <a:gd name="connsiteX10" fmla="*/ 308427 w 944982"/>
                  <a:gd name="connsiteY10" fmla="*/ 1384183 h 1414184"/>
                  <a:gd name="connsiteX11" fmla="*/ 0 w 944982"/>
                  <a:gd name="connsiteY11" fmla="*/ 1001142 h 1414184"/>
                  <a:gd name="connsiteX12" fmla="*/ 280987 w 944982"/>
                  <a:gd name="connsiteY12" fmla="*/ 73494 h 1414184"/>
                  <a:gd name="connsiteX0" fmla="*/ 280987 w 944982"/>
                  <a:gd name="connsiteY0" fmla="*/ 73494 h 1414184"/>
                  <a:gd name="connsiteX1" fmla="*/ 354465 w 944982"/>
                  <a:gd name="connsiteY1" fmla="*/ 16 h 1414184"/>
                  <a:gd name="connsiteX2" fmla="*/ 648367 w 944982"/>
                  <a:gd name="connsiteY2" fmla="*/ 16 h 1414184"/>
                  <a:gd name="connsiteX3" fmla="*/ 877420 w 944982"/>
                  <a:gd name="connsiteY3" fmla="*/ 38569 h 1414184"/>
                  <a:gd name="connsiteX4" fmla="*/ 721845 w 944982"/>
                  <a:gd name="connsiteY4" fmla="*/ 677292 h 1414184"/>
                  <a:gd name="connsiteX5" fmla="*/ 415005 w 944982"/>
                  <a:gd name="connsiteY5" fmla="*/ 888882 h 1414184"/>
                  <a:gd name="connsiteX6" fmla="*/ 935873 w 944982"/>
                  <a:gd name="connsiteY6" fmla="*/ 1231782 h 1414184"/>
                  <a:gd name="connsiteX7" fmla="*/ 745374 w 944982"/>
                  <a:gd name="connsiteY7" fmla="*/ 1288932 h 1414184"/>
                  <a:gd name="connsiteX8" fmla="*/ 678699 w 944982"/>
                  <a:gd name="connsiteY8" fmla="*/ 1398470 h 1414184"/>
                  <a:gd name="connsiteX9" fmla="*/ 454861 w 944982"/>
                  <a:gd name="connsiteY9" fmla="*/ 1363545 h 1414184"/>
                  <a:gd name="connsiteX10" fmla="*/ 308427 w 944982"/>
                  <a:gd name="connsiteY10" fmla="*/ 1384183 h 1414184"/>
                  <a:gd name="connsiteX11" fmla="*/ 0 w 944982"/>
                  <a:gd name="connsiteY11" fmla="*/ 1001142 h 1414184"/>
                  <a:gd name="connsiteX12" fmla="*/ 280987 w 944982"/>
                  <a:gd name="connsiteY12" fmla="*/ 73494 h 1414184"/>
                  <a:gd name="connsiteX0" fmla="*/ 280987 w 944982"/>
                  <a:gd name="connsiteY0" fmla="*/ 240165 h 1580855"/>
                  <a:gd name="connsiteX1" fmla="*/ 354465 w 944982"/>
                  <a:gd name="connsiteY1" fmla="*/ 166687 h 1580855"/>
                  <a:gd name="connsiteX2" fmla="*/ 600742 w 944982"/>
                  <a:gd name="connsiteY2" fmla="*/ 0 h 1580855"/>
                  <a:gd name="connsiteX3" fmla="*/ 877420 w 944982"/>
                  <a:gd name="connsiteY3" fmla="*/ 205240 h 1580855"/>
                  <a:gd name="connsiteX4" fmla="*/ 721845 w 944982"/>
                  <a:gd name="connsiteY4" fmla="*/ 843963 h 1580855"/>
                  <a:gd name="connsiteX5" fmla="*/ 415005 w 944982"/>
                  <a:gd name="connsiteY5" fmla="*/ 1055553 h 1580855"/>
                  <a:gd name="connsiteX6" fmla="*/ 935873 w 944982"/>
                  <a:gd name="connsiteY6" fmla="*/ 1398453 h 1580855"/>
                  <a:gd name="connsiteX7" fmla="*/ 745374 w 944982"/>
                  <a:gd name="connsiteY7" fmla="*/ 1455603 h 1580855"/>
                  <a:gd name="connsiteX8" fmla="*/ 678699 w 944982"/>
                  <a:gd name="connsiteY8" fmla="*/ 1565141 h 1580855"/>
                  <a:gd name="connsiteX9" fmla="*/ 454861 w 944982"/>
                  <a:gd name="connsiteY9" fmla="*/ 1530216 h 1580855"/>
                  <a:gd name="connsiteX10" fmla="*/ 308427 w 944982"/>
                  <a:gd name="connsiteY10" fmla="*/ 1550854 h 1580855"/>
                  <a:gd name="connsiteX11" fmla="*/ 0 w 944982"/>
                  <a:gd name="connsiteY11" fmla="*/ 1167813 h 1580855"/>
                  <a:gd name="connsiteX12" fmla="*/ 280987 w 944982"/>
                  <a:gd name="connsiteY12" fmla="*/ 240165 h 1580855"/>
                  <a:gd name="connsiteX0" fmla="*/ 280987 w 944982"/>
                  <a:gd name="connsiteY0" fmla="*/ 240165 h 1580855"/>
                  <a:gd name="connsiteX1" fmla="*/ 354465 w 944982"/>
                  <a:gd name="connsiteY1" fmla="*/ 166687 h 1580855"/>
                  <a:gd name="connsiteX2" fmla="*/ 600742 w 944982"/>
                  <a:gd name="connsiteY2" fmla="*/ 0 h 1580855"/>
                  <a:gd name="connsiteX3" fmla="*/ 877420 w 944982"/>
                  <a:gd name="connsiteY3" fmla="*/ 205240 h 1580855"/>
                  <a:gd name="connsiteX4" fmla="*/ 721845 w 944982"/>
                  <a:gd name="connsiteY4" fmla="*/ 843963 h 1580855"/>
                  <a:gd name="connsiteX5" fmla="*/ 415005 w 944982"/>
                  <a:gd name="connsiteY5" fmla="*/ 1055553 h 1580855"/>
                  <a:gd name="connsiteX6" fmla="*/ 935873 w 944982"/>
                  <a:gd name="connsiteY6" fmla="*/ 1398453 h 1580855"/>
                  <a:gd name="connsiteX7" fmla="*/ 745374 w 944982"/>
                  <a:gd name="connsiteY7" fmla="*/ 1455603 h 1580855"/>
                  <a:gd name="connsiteX8" fmla="*/ 678699 w 944982"/>
                  <a:gd name="connsiteY8" fmla="*/ 1565141 h 1580855"/>
                  <a:gd name="connsiteX9" fmla="*/ 454861 w 944982"/>
                  <a:gd name="connsiteY9" fmla="*/ 1530216 h 1580855"/>
                  <a:gd name="connsiteX10" fmla="*/ 308427 w 944982"/>
                  <a:gd name="connsiteY10" fmla="*/ 1550854 h 1580855"/>
                  <a:gd name="connsiteX11" fmla="*/ 0 w 944982"/>
                  <a:gd name="connsiteY11" fmla="*/ 1167813 h 1580855"/>
                  <a:gd name="connsiteX12" fmla="*/ 280987 w 944982"/>
                  <a:gd name="connsiteY12" fmla="*/ 240165 h 1580855"/>
                  <a:gd name="connsiteX0" fmla="*/ 280987 w 944982"/>
                  <a:gd name="connsiteY0" fmla="*/ 240165 h 1580855"/>
                  <a:gd name="connsiteX1" fmla="*/ 302077 w 944982"/>
                  <a:gd name="connsiteY1" fmla="*/ 161925 h 1580855"/>
                  <a:gd name="connsiteX2" fmla="*/ 600742 w 944982"/>
                  <a:gd name="connsiteY2" fmla="*/ 0 h 1580855"/>
                  <a:gd name="connsiteX3" fmla="*/ 877420 w 944982"/>
                  <a:gd name="connsiteY3" fmla="*/ 205240 h 1580855"/>
                  <a:gd name="connsiteX4" fmla="*/ 721845 w 944982"/>
                  <a:gd name="connsiteY4" fmla="*/ 843963 h 1580855"/>
                  <a:gd name="connsiteX5" fmla="*/ 415005 w 944982"/>
                  <a:gd name="connsiteY5" fmla="*/ 1055553 h 1580855"/>
                  <a:gd name="connsiteX6" fmla="*/ 935873 w 944982"/>
                  <a:gd name="connsiteY6" fmla="*/ 1398453 h 1580855"/>
                  <a:gd name="connsiteX7" fmla="*/ 745374 w 944982"/>
                  <a:gd name="connsiteY7" fmla="*/ 1455603 h 1580855"/>
                  <a:gd name="connsiteX8" fmla="*/ 678699 w 944982"/>
                  <a:gd name="connsiteY8" fmla="*/ 1565141 h 1580855"/>
                  <a:gd name="connsiteX9" fmla="*/ 454861 w 944982"/>
                  <a:gd name="connsiteY9" fmla="*/ 1530216 h 1580855"/>
                  <a:gd name="connsiteX10" fmla="*/ 308427 w 944982"/>
                  <a:gd name="connsiteY10" fmla="*/ 1550854 h 1580855"/>
                  <a:gd name="connsiteX11" fmla="*/ 0 w 944982"/>
                  <a:gd name="connsiteY11" fmla="*/ 1167813 h 1580855"/>
                  <a:gd name="connsiteX12" fmla="*/ 280987 w 944982"/>
                  <a:gd name="connsiteY12" fmla="*/ 240165 h 1580855"/>
                  <a:gd name="connsiteX0" fmla="*/ 280987 w 944982"/>
                  <a:gd name="connsiteY0" fmla="*/ 101728 h 1442418"/>
                  <a:gd name="connsiteX1" fmla="*/ 302077 w 944982"/>
                  <a:gd name="connsiteY1" fmla="*/ 23488 h 1442418"/>
                  <a:gd name="connsiteX2" fmla="*/ 877420 w 944982"/>
                  <a:gd name="connsiteY2" fmla="*/ 66803 h 1442418"/>
                  <a:gd name="connsiteX3" fmla="*/ 721845 w 944982"/>
                  <a:gd name="connsiteY3" fmla="*/ 705526 h 1442418"/>
                  <a:gd name="connsiteX4" fmla="*/ 415005 w 944982"/>
                  <a:gd name="connsiteY4" fmla="*/ 917116 h 1442418"/>
                  <a:gd name="connsiteX5" fmla="*/ 935873 w 944982"/>
                  <a:gd name="connsiteY5" fmla="*/ 1260016 h 1442418"/>
                  <a:gd name="connsiteX6" fmla="*/ 745374 w 944982"/>
                  <a:gd name="connsiteY6" fmla="*/ 1317166 h 1442418"/>
                  <a:gd name="connsiteX7" fmla="*/ 678699 w 944982"/>
                  <a:gd name="connsiteY7" fmla="*/ 1426704 h 1442418"/>
                  <a:gd name="connsiteX8" fmla="*/ 454861 w 944982"/>
                  <a:gd name="connsiteY8" fmla="*/ 1391779 h 1442418"/>
                  <a:gd name="connsiteX9" fmla="*/ 308427 w 944982"/>
                  <a:gd name="connsiteY9" fmla="*/ 1412417 h 1442418"/>
                  <a:gd name="connsiteX10" fmla="*/ 0 w 944982"/>
                  <a:gd name="connsiteY10" fmla="*/ 1029376 h 1442418"/>
                  <a:gd name="connsiteX11" fmla="*/ 280987 w 944982"/>
                  <a:gd name="connsiteY11" fmla="*/ 101728 h 1442418"/>
                  <a:gd name="connsiteX0" fmla="*/ 280987 w 944982"/>
                  <a:gd name="connsiteY0" fmla="*/ 231143 h 1571833"/>
                  <a:gd name="connsiteX1" fmla="*/ 302077 w 944982"/>
                  <a:gd name="connsiteY1" fmla="*/ 152903 h 1571833"/>
                  <a:gd name="connsiteX2" fmla="*/ 877420 w 944982"/>
                  <a:gd name="connsiteY2" fmla="*/ 196218 h 1571833"/>
                  <a:gd name="connsiteX3" fmla="*/ 721845 w 944982"/>
                  <a:gd name="connsiteY3" fmla="*/ 834941 h 1571833"/>
                  <a:gd name="connsiteX4" fmla="*/ 415005 w 944982"/>
                  <a:gd name="connsiteY4" fmla="*/ 1046531 h 1571833"/>
                  <a:gd name="connsiteX5" fmla="*/ 935873 w 944982"/>
                  <a:gd name="connsiteY5" fmla="*/ 1389431 h 1571833"/>
                  <a:gd name="connsiteX6" fmla="*/ 745374 w 944982"/>
                  <a:gd name="connsiteY6" fmla="*/ 1446581 h 1571833"/>
                  <a:gd name="connsiteX7" fmla="*/ 678699 w 944982"/>
                  <a:gd name="connsiteY7" fmla="*/ 1556119 h 1571833"/>
                  <a:gd name="connsiteX8" fmla="*/ 454861 w 944982"/>
                  <a:gd name="connsiteY8" fmla="*/ 1521194 h 1571833"/>
                  <a:gd name="connsiteX9" fmla="*/ 308427 w 944982"/>
                  <a:gd name="connsiteY9" fmla="*/ 1541832 h 1571833"/>
                  <a:gd name="connsiteX10" fmla="*/ 0 w 944982"/>
                  <a:gd name="connsiteY10" fmla="*/ 1158791 h 1571833"/>
                  <a:gd name="connsiteX11" fmla="*/ 280987 w 944982"/>
                  <a:gd name="connsiteY11" fmla="*/ 231143 h 1571833"/>
                  <a:gd name="connsiteX0" fmla="*/ 280987 w 944982"/>
                  <a:gd name="connsiteY0" fmla="*/ 231143 h 1571833"/>
                  <a:gd name="connsiteX1" fmla="*/ 302077 w 944982"/>
                  <a:gd name="connsiteY1" fmla="*/ 152903 h 1571833"/>
                  <a:gd name="connsiteX2" fmla="*/ 877420 w 944982"/>
                  <a:gd name="connsiteY2" fmla="*/ 196218 h 1571833"/>
                  <a:gd name="connsiteX3" fmla="*/ 721845 w 944982"/>
                  <a:gd name="connsiteY3" fmla="*/ 834941 h 1571833"/>
                  <a:gd name="connsiteX4" fmla="*/ 415005 w 944982"/>
                  <a:gd name="connsiteY4" fmla="*/ 1046531 h 1571833"/>
                  <a:gd name="connsiteX5" fmla="*/ 935873 w 944982"/>
                  <a:gd name="connsiteY5" fmla="*/ 1389431 h 1571833"/>
                  <a:gd name="connsiteX6" fmla="*/ 678699 w 944982"/>
                  <a:gd name="connsiteY6" fmla="*/ 1556119 h 1571833"/>
                  <a:gd name="connsiteX7" fmla="*/ 454861 w 944982"/>
                  <a:gd name="connsiteY7" fmla="*/ 1521194 h 1571833"/>
                  <a:gd name="connsiteX8" fmla="*/ 308427 w 944982"/>
                  <a:gd name="connsiteY8" fmla="*/ 1541832 h 1571833"/>
                  <a:gd name="connsiteX9" fmla="*/ 0 w 944982"/>
                  <a:gd name="connsiteY9" fmla="*/ 1158791 h 1571833"/>
                  <a:gd name="connsiteX10" fmla="*/ 280987 w 944982"/>
                  <a:gd name="connsiteY10" fmla="*/ 231143 h 1571833"/>
                  <a:gd name="connsiteX0" fmla="*/ 280987 w 944982"/>
                  <a:gd name="connsiteY0" fmla="*/ 231143 h 1583483"/>
                  <a:gd name="connsiteX1" fmla="*/ 302077 w 944982"/>
                  <a:gd name="connsiteY1" fmla="*/ 152903 h 1583483"/>
                  <a:gd name="connsiteX2" fmla="*/ 877420 w 944982"/>
                  <a:gd name="connsiteY2" fmla="*/ 196218 h 1583483"/>
                  <a:gd name="connsiteX3" fmla="*/ 721845 w 944982"/>
                  <a:gd name="connsiteY3" fmla="*/ 834941 h 1583483"/>
                  <a:gd name="connsiteX4" fmla="*/ 415005 w 944982"/>
                  <a:gd name="connsiteY4" fmla="*/ 1046531 h 1583483"/>
                  <a:gd name="connsiteX5" fmla="*/ 935873 w 944982"/>
                  <a:gd name="connsiteY5" fmla="*/ 1389431 h 1583483"/>
                  <a:gd name="connsiteX6" fmla="*/ 678699 w 944982"/>
                  <a:gd name="connsiteY6" fmla="*/ 1556119 h 1583483"/>
                  <a:gd name="connsiteX7" fmla="*/ 308427 w 944982"/>
                  <a:gd name="connsiteY7" fmla="*/ 1541832 h 1583483"/>
                  <a:gd name="connsiteX8" fmla="*/ 0 w 944982"/>
                  <a:gd name="connsiteY8" fmla="*/ 1158791 h 1583483"/>
                  <a:gd name="connsiteX9" fmla="*/ 280987 w 944982"/>
                  <a:gd name="connsiteY9" fmla="*/ 231143 h 1583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44982" h="1583483">
                    <a:moveTo>
                      <a:pt x="280987" y="231143"/>
                    </a:moveTo>
                    <a:cubicBezTo>
                      <a:pt x="280987" y="190562"/>
                      <a:pt x="261496" y="152903"/>
                      <a:pt x="302077" y="152903"/>
                    </a:cubicBezTo>
                    <a:cubicBezTo>
                      <a:pt x="582458" y="-157718"/>
                      <a:pt x="807459" y="82545"/>
                      <a:pt x="877420" y="196218"/>
                    </a:cubicBezTo>
                    <a:cubicBezTo>
                      <a:pt x="1066862" y="513901"/>
                      <a:pt x="780053" y="755383"/>
                      <a:pt x="721845" y="834941"/>
                    </a:cubicBezTo>
                    <a:cubicBezTo>
                      <a:pt x="721845" y="875522"/>
                      <a:pt x="446061" y="991763"/>
                      <a:pt x="415005" y="1046531"/>
                    </a:cubicBezTo>
                    <a:cubicBezTo>
                      <a:pt x="804689" y="1111165"/>
                      <a:pt x="989556" y="1275925"/>
                      <a:pt x="935873" y="1389431"/>
                    </a:cubicBezTo>
                    <a:cubicBezTo>
                      <a:pt x="979822" y="1474362"/>
                      <a:pt x="758868" y="1534159"/>
                      <a:pt x="678699" y="1556119"/>
                    </a:cubicBezTo>
                    <a:cubicBezTo>
                      <a:pt x="574125" y="1581519"/>
                      <a:pt x="421543" y="1608053"/>
                      <a:pt x="308427" y="1541832"/>
                    </a:cubicBezTo>
                    <a:cubicBezTo>
                      <a:pt x="267846" y="1541832"/>
                      <a:pt x="0" y="1199372"/>
                      <a:pt x="0" y="1158791"/>
                    </a:cubicBezTo>
                    <a:cubicBezTo>
                      <a:pt x="0" y="957525"/>
                      <a:pt x="280987" y="432409"/>
                      <a:pt x="280987" y="231143"/>
                    </a:cubicBezTo>
                    <a:close/>
                  </a:path>
                </a:pathLst>
              </a:custGeom>
              <a:solidFill>
                <a:srgbClr val="FFA31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A09B331F-FF0D-C506-6B2E-9E49FDC6A6EF}"/>
                  </a:ext>
                </a:extLst>
              </p:cNvPr>
              <p:cNvSpPr/>
              <p:nvPr/>
            </p:nvSpPr>
            <p:spPr>
              <a:xfrm>
                <a:off x="3760808" y="2663436"/>
                <a:ext cx="2245985" cy="2587268"/>
              </a:xfrm>
              <a:prstGeom prst="ellipse">
                <a:avLst/>
              </a:prstGeom>
              <a:solidFill>
                <a:srgbClr val="FFA31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0F831EA8-17AE-3A86-96D0-53BD134BDC3D}"/>
                  </a:ext>
                </a:extLst>
              </p:cNvPr>
              <p:cNvGrpSpPr/>
              <p:nvPr/>
            </p:nvGrpSpPr>
            <p:grpSpPr>
              <a:xfrm>
                <a:off x="3088083" y="-85736"/>
                <a:ext cx="3844696" cy="3882078"/>
                <a:chOff x="3088083" y="-85736"/>
                <a:chExt cx="3844696" cy="3882078"/>
              </a:xfrm>
              <a:solidFill>
                <a:srgbClr val="B12C05"/>
              </a:solidFill>
            </p:grpSpPr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D2856504-B8E4-13AD-35E4-AD6B1511E811}"/>
                    </a:ext>
                  </a:extLst>
                </p:cNvPr>
                <p:cNvSpPr/>
                <p:nvPr/>
              </p:nvSpPr>
              <p:spPr>
                <a:xfrm>
                  <a:off x="3098113" y="-15266"/>
                  <a:ext cx="3801046" cy="3801046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B12C0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BB7ED4FE-15C7-0FCA-2737-1B16468E28EE}"/>
                    </a:ext>
                  </a:extLst>
                </p:cNvPr>
                <p:cNvSpPr/>
                <p:nvPr/>
              </p:nvSpPr>
              <p:spPr>
                <a:xfrm rot="1161318">
                  <a:off x="3764416" y="2713431"/>
                  <a:ext cx="1236687" cy="1020177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B12C0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43FFD33C-C7BC-F424-40C8-48C78F1FC42F}"/>
                    </a:ext>
                  </a:extLst>
                </p:cNvPr>
                <p:cNvSpPr/>
                <p:nvPr/>
              </p:nvSpPr>
              <p:spPr>
                <a:xfrm rot="20297622">
                  <a:off x="4714503" y="2776165"/>
                  <a:ext cx="1236687" cy="1020177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B12C0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94998462-6A3E-3F55-96B1-F69B62464B5B}"/>
                    </a:ext>
                  </a:extLst>
                </p:cNvPr>
                <p:cNvSpPr/>
                <p:nvPr/>
              </p:nvSpPr>
              <p:spPr>
                <a:xfrm rot="17362320">
                  <a:off x="5587675" y="2140926"/>
                  <a:ext cx="1236687" cy="1020177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B12C0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BEBCC6F7-1D4E-160F-29AE-D965DEE4AF34}"/>
                    </a:ext>
                  </a:extLst>
                </p:cNvPr>
                <p:cNvSpPr/>
                <p:nvPr/>
              </p:nvSpPr>
              <p:spPr>
                <a:xfrm rot="16200000">
                  <a:off x="5804347" y="1112629"/>
                  <a:ext cx="1236687" cy="1020177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B12C0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C4A41442-8935-5547-ECB8-2A122C02C525}"/>
                    </a:ext>
                  </a:extLst>
                </p:cNvPr>
                <p:cNvSpPr/>
                <p:nvPr/>
              </p:nvSpPr>
              <p:spPr>
                <a:xfrm rot="15096581">
                  <a:off x="5377324" y="251090"/>
                  <a:ext cx="1236687" cy="1020177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B12C0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48DEBFA2-5374-5B96-882F-360BE0A17AAB}"/>
                    </a:ext>
                  </a:extLst>
                </p:cNvPr>
                <p:cNvSpPr/>
                <p:nvPr/>
              </p:nvSpPr>
              <p:spPr>
                <a:xfrm rot="1534506">
                  <a:off x="3165382" y="2093177"/>
                  <a:ext cx="1236687" cy="1020177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B12C0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60FE727F-19AD-C179-057A-831CFE3A19FF}"/>
                    </a:ext>
                  </a:extLst>
                </p:cNvPr>
                <p:cNvSpPr/>
                <p:nvPr/>
              </p:nvSpPr>
              <p:spPr>
                <a:xfrm rot="17365534">
                  <a:off x="2955877" y="1067199"/>
                  <a:ext cx="1236687" cy="972275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B12C0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88FA8E9C-5786-1C4D-47DF-55B5D8E7EB8E}"/>
                    </a:ext>
                  </a:extLst>
                </p:cNvPr>
                <p:cNvSpPr/>
                <p:nvPr/>
              </p:nvSpPr>
              <p:spPr>
                <a:xfrm rot="18658204">
                  <a:off x="3529178" y="272060"/>
                  <a:ext cx="1236687" cy="972275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B12C0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10C2C4BA-D698-A43E-203B-6FA9E7C958BD}"/>
                    </a:ext>
                  </a:extLst>
                </p:cNvPr>
                <p:cNvSpPr/>
                <p:nvPr/>
              </p:nvSpPr>
              <p:spPr>
                <a:xfrm rot="424936">
                  <a:off x="4433193" y="-85736"/>
                  <a:ext cx="1236687" cy="972275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B12C0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4" name="Rectangle: Rounded Corners 3">
                <a:extLst>
                  <a:ext uri="{FF2B5EF4-FFF2-40B4-BE49-F238E27FC236}">
                    <a16:creationId xmlns:a16="http://schemas.microsoft.com/office/drawing/2014/main" id="{4C2BFA67-2BB9-3695-CEB3-540A762BE444}"/>
                  </a:ext>
                </a:extLst>
              </p:cNvPr>
              <p:cNvSpPr/>
              <p:nvPr/>
            </p:nvSpPr>
            <p:spPr>
              <a:xfrm>
                <a:off x="3922643" y="982262"/>
                <a:ext cx="2173357" cy="2211510"/>
              </a:xfrm>
              <a:custGeom>
                <a:avLst/>
                <a:gdLst>
                  <a:gd name="connsiteX0" fmla="*/ 0 w 2173357"/>
                  <a:gd name="connsiteY0" fmla="*/ 830940 h 2054087"/>
                  <a:gd name="connsiteX1" fmla="*/ 830940 w 2173357"/>
                  <a:gd name="connsiteY1" fmla="*/ 0 h 2054087"/>
                  <a:gd name="connsiteX2" fmla="*/ 1342417 w 2173357"/>
                  <a:gd name="connsiteY2" fmla="*/ 0 h 2054087"/>
                  <a:gd name="connsiteX3" fmla="*/ 2173357 w 2173357"/>
                  <a:gd name="connsiteY3" fmla="*/ 830940 h 2054087"/>
                  <a:gd name="connsiteX4" fmla="*/ 2173357 w 2173357"/>
                  <a:gd name="connsiteY4" fmla="*/ 1223147 h 2054087"/>
                  <a:gd name="connsiteX5" fmla="*/ 1342417 w 2173357"/>
                  <a:gd name="connsiteY5" fmla="*/ 2054087 h 2054087"/>
                  <a:gd name="connsiteX6" fmla="*/ 830940 w 2173357"/>
                  <a:gd name="connsiteY6" fmla="*/ 2054087 h 2054087"/>
                  <a:gd name="connsiteX7" fmla="*/ 0 w 2173357"/>
                  <a:gd name="connsiteY7" fmla="*/ 1223147 h 2054087"/>
                  <a:gd name="connsiteX8" fmla="*/ 0 w 2173357"/>
                  <a:gd name="connsiteY8" fmla="*/ 830940 h 2054087"/>
                  <a:gd name="connsiteX0" fmla="*/ 0 w 2173357"/>
                  <a:gd name="connsiteY0" fmla="*/ 830940 h 2054087"/>
                  <a:gd name="connsiteX1" fmla="*/ 754740 w 2173357"/>
                  <a:gd name="connsiteY1" fmla="*/ 114300 h 2054087"/>
                  <a:gd name="connsiteX2" fmla="*/ 1342417 w 2173357"/>
                  <a:gd name="connsiteY2" fmla="*/ 0 h 2054087"/>
                  <a:gd name="connsiteX3" fmla="*/ 2173357 w 2173357"/>
                  <a:gd name="connsiteY3" fmla="*/ 830940 h 2054087"/>
                  <a:gd name="connsiteX4" fmla="*/ 2173357 w 2173357"/>
                  <a:gd name="connsiteY4" fmla="*/ 1223147 h 2054087"/>
                  <a:gd name="connsiteX5" fmla="*/ 1342417 w 2173357"/>
                  <a:gd name="connsiteY5" fmla="*/ 2054087 h 2054087"/>
                  <a:gd name="connsiteX6" fmla="*/ 830940 w 2173357"/>
                  <a:gd name="connsiteY6" fmla="*/ 2054087 h 2054087"/>
                  <a:gd name="connsiteX7" fmla="*/ 0 w 2173357"/>
                  <a:gd name="connsiteY7" fmla="*/ 1223147 h 2054087"/>
                  <a:gd name="connsiteX8" fmla="*/ 0 w 2173357"/>
                  <a:gd name="connsiteY8" fmla="*/ 830940 h 2054087"/>
                  <a:gd name="connsiteX0" fmla="*/ 0 w 2173357"/>
                  <a:gd name="connsiteY0" fmla="*/ 853403 h 2076550"/>
                  <a:gd name="connsiteX1" fmla="*/ 344557 w 2173357"/>
                  <a:gd name="connsiteY1" fmla="*/ 32127 h 2076550"/>
                  <a:gd name="connsiteX2" fmla="*/ 754740 w 2173357"/>
                  <a:gd name="connsiteY2" fmla="*/ 136763 h 2076550"/>
                  <a:gd name="connsiteX3" fmla="*/ 1342417 w 2173357"/>
                  <a:gd name="connsiteY3" fmla="*/ 22463 h 2076550"/>
                  <a:gd name="connsiteX4" fmla="*/ 2173357 w 2173357"/>
                  <a:gd name="connsiteY4" fmla="*/ 853403 h 2076550"/>
                  <a:gd name="connsiteX5" fmla="*/ 2173357 w 2173357"/>
                  <a:gd name="connsiteY5" fmla="*/ 1245610 h 2076550"/>
                  <a:gd name="connsiteX6" fmla="*/ 1342417 w 2173357"/>
                  <a:gd name="connsiteY6" fmla="*/ 2076550 h 2076550"/>
                  <a:gd name="connsiteX7" fmla="*/ 830940 w 2173357"/>
                  <a:gd name="connsiteY7" fmla="*/ 2076550 h 2076550"/>
                  <a:gd name="connsiteX8" fmla="*/ 0 w 2173357"/>
                  <a:gd name="connsiteY8" fmla="*/ 1245610 h 2076550"/>
                  <a:gd name="connsiteX9" fmla="*/ 0 w 2173357"/>
                  <a:gd name="connsiteY9" fmla="*/ 853403 h 2076550"/>
                  <a:gd name="connsiteX0" fmla="*/ 0 w 2173357"/>
                  <a:gd name="connsiteY0" fmla="*/ 853403 h 2076550"/>
                  <a:gd name="connsiteX1" fmla="*/ 344557 w 2173357"/>
                  <a:gd name="connsiteY1" fmla="*/ 32127 h 2076550"/>
                  <a:gd name="connsiteX2" fmla="*/ 754740 w 2173357"/>
                  <a:gd name="connsiteY2" fmla="*/ 136763 h 2076550"/>
                  <a:gd name="connsiteX3" fmla="*/ 1342417 w 2173357"/>
                  <a:gd name="connsiteY3" fmla="*/ 22463 h 2076550"/>
                  <a:gd name="connsiteX4" fmla="*/ 2173357 w 2173357"/>
                  <a:gd name="connsiteY4" fmla="*/ 853403 h 2076550"/>
                  <a:gd name="connsiteX5" fmla="*/ 2173357 w 2173357"/>
                  <a:gd name="connsiteY5" fmla="*/ 1245610 h 2076550"/>
                  <a:gd name="connsiteX6" fmla="*/ 1342417 w 2173357"/>
                  <a:gd name="connsiteY6" fmla="*/ 2076550 h 2076550"/>
                  <a:gd name="connsiteX7" fmla="*/ 830940 w 2173357"/>
                  <a:gd name="connsiteY7" fmla="*/ 2076550 h 2076550"/>
                  <a:gd name="connsiteX8" fmla="*/ 0 w 2173357"/>
                  <a:gd name="connsiteY8" fmla="*/ 1245610 h 2076550"/>
                  <a:gd name="connsiteX9" fmla="*/ 0 w 2173357"/>
                  <a:gd name="connsiteY9" fmla="*/ 853403 h 2076550"/>
                  <a:gd name="connsiteX0" fmla="*/ 0 w 2173357"/>
                  <a:gd name="connsiteY0" fmla="*/ 855360 h 2078507"/>
                  <a:gd name="connsiteX1" fmla="*/ 344557 w 2173357"/>
                  <a:gd name="connsiteY1" fmla="*/ 34084 h 2078507"/>
                  <a:gd name="connsiteX2" fmla="*/ 780140 w 2173357"/>
                  <a:gd name="connsiteY2" fmla="*/ 119670 h 2078507"/>
                  <a:gd name="connsiteX3" fmla="*/ 1342417 w 2173357"/>
                  <a:gd name="connsiteY3" fmla="*/ 24420 h 2078507"/>
                  <a:gd name="connsiteX4" fmla="*/ 2173357 w 2173357"/>
                  <a:gd name="connsiteY4" fmla="*/ 855360 h 2078507"/>
                  <a:gd name="connsiteX5" fmla="*/ 2173357 w 2173357"/>
                  <a:gd name="connsiteY5" fmla="*/ 1247567 h 2078507"/>
                  <a:gd name="connsiteX6" fmla="*/ 1342417 w 2173357"/>
                  <a:gd name="connsiteY6" fmla="*/ 2078507 h 2078507"/>
                  <a:gd name="connsiteX7" fmla="*/ 830940 w 2173357"/>
                  <a:gd name="connsiteY7" fmla="*/ 2078507 h 2078507"/>
                  <a:gd name="connsiteX8" fmla="*/ 0 w 2173357"/>
                  <a:gd name="connsiteY8" fmla="*/ 1247567 h 2078507"/>
                  <a:gd name="connsiteX9" fmla="*/ 0 w 2173357"/>
                  <a:gd name="connsiteY9" fmla="*/ 855360 h 2078507"/>
                  <a:gd name="connsiteX0" fmla="*/ 0 w 2173357"/>
                  <a:gd name="connsiteY0" fmla="*/ 970640 h 2193787"/>
                  <a:gd name="connsiteX1" fmla="*/ 344557 w 2173357"/>
                  <a:gd name="connsiteY1" fmla="*/ 149364 h 2193787"/>
                  <a:gd name="connsiteX2" fmla="*/ 780140 w 2173357"/>
                  <a:gd name="connsiteY2" fmla="*/ 234950 h 2193787"/>
                  <a:gd name="connsiteX3" fmla="*/ 1094767 w 2173357"/>
                  <a:gd name="connsiteY3" fmla="*/ 0 h 2193787"/>
                  <a:gd name="connsiteX4" fmla="*/ 2173357 w 2173357"/>
                  <a:gd name="connsiteY4" fmla="*/ 970640 h 2193787"/>
                  <a:gd name="connsiteX5" fmla="*/ 2173357 w 2173357"/>
                  <a:gd name="connsiteY5" fmla="*/ 1362847 h 2193787"/>
                  <a:gd name="connsiteX6" fmla="*/ 1342417 w 2173357"/>
                  <a:gd name="connsiteY6" fmla="*/ 2193787 h 2193787"/>
                  <a:gd name="connsiteX7" fmla="*/ 830940 w 2173357"/>
                  <a:gd name="connsiteY7" fmla="*/ 2193787 h 2193787"/>
                  <a:gd name="connsiteX8" fmla="*/ 0 w 2173357"/>
                  <a:gd name="connsiteY8" fmla="*/ 1362847 h 2193787"/>
                  <a:gd name="connsiteX9" fmla="*/ 0 w 2173357"/>
                  <a:gd name="connsiteY9" fmla="*/ 970640 h 2193787"/>
                  <a:gd name="connsiteX0" fmla="*/ 0 w 2173357"/>
                  <a:gd name="connsiteY0" fmla="*/ 983340 h 2206487"/>
                  <a:gd name="connsiteX1" fmla="*/ 344557 w 2173357"/>
                  <a:gd name="connsiteY1" fmla="*/ 162064 h 2206487"/>
                  <a:gd name="connsiteX2" fmla="*/ 780140 w 2173357"/>
                  <a:gd name="connsiteY2" fmla="*/ 247650 h 2206487"/>
                  <a:gd name="connsiteX3" fmla="*/ 1170967 w 2173357"/>
                  <a:gd name="connsiteY3" fmla="*/ 0 h 2206487"/>
                  <a:gd name="connsiteX4" fmla="*/ 2173357 w 2173357"/>
                  <a:gd name="connsiteY4" fmla="*/ 983340 h 2206487"/>
                  <a:gd name="connsiteX5" fmla="*/ 2173357 w 2173357"/>
                  <a:gd name="connsiteY5" fmla="*/ 1375547 h 2206487"/>
                  <a:gd name="connsiteX6" fmla="*/ 1342417 w 2173357"/>
                  <a:gd name="connsiteY6" fmla="*/ 2206487 h 2206487"/>
                  <a:gd name="connsiteX7" fmla="*/ 830940 w 2173357"/>
                  <a:gd name="connsiteY7" fmla="*/ 2206487 h 2206487"/>
                  <a:gd name="connsiteX8" fmla="*/ 0 w 2173357"/>
                  <a:gd name="connsiteY8" fmla="*/ 1375547 h 2206487"/>
                  <a:gd name="connsiteX9" fmla="*/ 0 w 2173357"/>
                  <a:gd name="connsiteY9" fmla="*/ 983340 h 2206487"/>
                  <a:gd name="connsiteX0" fmla="*/ 0 w 2173357"/>
                  <a:gd name="connsiteY0" fmla="*/ 983340 h 2206487"/>
                  <a:gd name="connsiteX1" fmla="*/ 344557 w 2173357"/>
                  <a:gd name="connsiteY1" fmla="*/ 162064 h 2206487"/>
                  <a:gd name="connsiteX2" fmla="*/ 780140 w 2173357"/>
                  <a:gd name="connsiteY2" fmla="*/ 247650 h 2206487"/>
                  <a:gd name="connsiteX3" fmla="*/ 1170967 w 2173357"/>
                  <a:gd name="connsiteY3" fmla="*/ 0 h 2206487"/>
                  <a:gd name="connsiteX4" fmla="*/ 2173357 w 2173357"/>
                  <a:gd name="connsiteY4" fmla="*/ 983340 h 2206487"/>
                  <a:gd name="connsiteX5" fmla="*/ 2173357 w 2173357"/>
                  <a:gd name="connsiteY5" fmla="*/ 1375547 h 2206487"/>
                  <a:gd name="connsiteX6" fmla="*/ 1342417 w 2173357"/>
                  <a:gd name="connsiteY6" fmla="*/ 2206487 h 2206487"/>
                  <a:gd name="connsiteX7" fmla="*/ 830940 w 2173357"/>
                  <a:gd name="connsiteY7" fmla="*/ 2206487 h 2206487"/>
                  <a:gd name="connsiteX8" fmla="*/ 0 w 2173357"/>
                  <a:gd name="connsiteY8" fmla="*/ 1375547 h 2206487"/>
                  <a:gd name="connsiteX9" fmla="*/ 0 w 2173357"/>
                  <a:gd name="connsiteY9" fmla="*/ 983340 h 2206487"/>
                  <a:gd name="connsiteX0" fmla="*/ 0 w 2173357"/>
                  <a:gd name="connsiteY0" fmla="*/ 983340 h 2206487"/>
                  <a:gd name="connsiteX1" fmla="*/ 344557 w 2173357"/>
                  <a:gd name="connsiteY1" fmla="*/ 162064 h 2206487"/>
                  <a:gd name="connsiteX2" fmla="*/ 767440 w 2173357"/>
                  <a:gd name="connsiteY2" fmla="*/ 260350 h 2206487"/>
                  <a:gd name="connsiteX3" fmla="*/ 1170967 w 2173357"/>
                  <a:gd name="connsiteY3" fmla="*/ 0 h 2206487"/>
                  <a:gd name="connsiteX4" fmla="*/ 2173357 w 2173357"/>
                  <a:gd name="connsiteY4" fmla="*/ 983340 h 2206487"/>
                  <a:gd name="connsiteX5" fmla="*/ 2173357 w 2173357"/>
                  <a:gd name="connsiteY5" fmla="*/ 1375547 h 2206487"/>
                  <a:gd name="connsiteX6" fmla="*/ 1342417 w 2173357"/>
                  <a:gd name="connsiteY6" fmla="*/ 2206487 h 2206487"/>
                  <a:gd name="connsiteX7" fmla="*/ 830940 w 2173357"/>
                  <a:gd name="connsiteY7" fmla="*/ 2206487 h 2206487"/>
                  <a:gd name="connsiteX8" fmla="*/ 0 w 2173357"/>
                  <a:gd name="connsiteY8" fmla="*/ 1375547 h 2206487"/>
                  <a:gd name="connsiteX9" fmla="*/ 0 w 2173357"/>
                  <a:gd name="connsiteY9" fmla="*/ 983340 h 2206487"/>
                  <a:gd name="connsiteX0" fmla="*/ 0 w 2173357"/>
                  <a:gd name="connsiteY0" fmla="*/ 983340 h 2206487"/>
                  <a:gd name="connsiteX1" fmla="*/ 344557 w 2173357"/>
                  <a:gd name="connsiteY1" fmla="*/ 162064 h 2206487"/>
                  <a:gd name="connsiteX2" fmla="*/ 767440 w 2173357"/>
                  <a:gd name="connsiteY2" fmla="*/ 260350 h 2206487"/>
                  <a:gd name="connsiteX3" fmla="*/ 1170967 w 2173357"/>
                  <a:gd name="connsiteY3" fmla="*/ 0 h 2206487"/>
                  <a:gd name="connsiteX4" fmla="*/ 2173357 w 2173357"/>
                  <a:gd name="connsiteY4" fmla="*/ 983340 h 2206487"/>
                  <a:gd name="connsiteX5" fmla="*/ 2173357 w 2173357"/>
                  <a:gd name="connsiteY5" fmla="*/ 1375547 h 2206487"/>
                  <a:gd name="connsiteX6" fmla="*/ 1342417 w 2173357"/>
                  <a:gd name="connsiteY6" fmla="*/ 2206487 h 2206487"/>
                  <a:gd name="connsiteX7" fmla="*/ 830940 w 2173357"/>
                  <a:gd name="connsiteY7" fmla="*/ 2206487 h 2206487"/>
                  <a:gd name="connsiteX8" fmla="*/ 0 w 2173357"/>
                  <a:gd name="connsiteY8" fmla="*/ 1375547 h 2206487"/>
                  <a:gd name="connsiteX9" fmla="*/ 0 w 2173357"/>
                  <a:gd name="connsiteY9" fmla="*/ 983340 h 2206487"/>
                  <a:gd name="connsiteX0" fmla="*/ 0 w 2173357"/>
                  <a:gd name="connsiteY0" fmla="*/ 983340 h 2206487"/>
                  <a:gd name="connsiteX1" fmla="*/ 344557 w 2173357"/>
                  <a:gd name="connsiteY1" fmla="*/ 162064 h 2206487"/>
                  <a:gd name="connsiteX2" fmla="*/ 767440 w 2173357"/>
                  <a:gd name="connsiteY2" fmla="*/ 260350 h 2206487"/>
                  <a:gd name="connsiteX3" fmla="*/ 1170967 w 2173357"/>
                  <a:gd name="connsiteY3" fmla="*/ 0 h 2206487"/>
                  <a:gd name="connsiteX4" fmla="*/ 2173357 w 2173357"/>
                  <a:gd name="connsiteY4" fmla="*/ 983340 h 2206487"/>
                  <a:gd name="connsiteX5" fmla="*/ 2173357 w 2173357"/>
                  <a:gd name="connsiteY5" fmla="*/ 1375547 h 2206487"/>
                  <a:gd name="connsiteX6" fmla="*/ 1342417 w 2173357"/>
                  <a:gd name="connsiteY6" fmla="*/ 2206487 h 2206487"/>
                  <a:gd name="connsiteX7" fmla="*/ 830940 w 2173357"/>
                  <a:gd name="connsiteY7" fmla="*/ 2206487 h 2206487"/>
                  <a:gd name="connsiteX8" fmla="*/ 0 w 2173357"/>
                  <a:gd name="connsiteY8" fmla="*/ 1375547 h 2206487"/>
                  <a:gd name="connsiteX9" fmla="*/ 0 w 2173357"/>
                  <a:gd name="connsiteY9" fmla="*/ 983340 h 2206487"/>
                  <a:gd name="connsiteX0" fmla="*/ 0 w 2173357"/>
                  <a:gd name="connsiteY0" fmla="*/ 988363 h 2211510"/>
                  <a:gd name="connsiteX1" fmla="*/ 344557 w 2173357"/>
                  <a:gd name="connsiteY1" fmla="*/ 167087 h 2211510"/>
                  <a:gd name="connsiteX2" fmla="*/ 767440 w 2173357"/>
                  <a:gd name="connsiteY2" fmla="*/ 265373 h 2211510"/>
                  <a:gd name="connsiteX3" fmla="*/ 1170967 w 2173357"/>
                  <a:gd name="connsiteY3" fmla="*/ 5023 h 2211510"/>
                  <a:gd name="connsiteX4" fmla="*/ 1557407 w 2173357"/>
                  <a:gd name="connsiteY4" fmla="*/ 198838 h 2211510"/>
                  <a:gd name="connsiteX5" fmla="*/ 2173357 w 2173357"/>
                  <a:gd name="connsiteY5" fmla="*/ 988363 h 2211510"/>
                  <a:gd name="connsiteX6" fmla="*/ 2173357 w 2173357"/>
                  <a:gd name="connsiteY6" fmla="*/ 1380570 h 2211510"/>
                  <a:gd name="connsiteX7" fmla="*/ 1342417 w 2173357"/>
                  <a:gd name="connsiteY7" fmla="*/ 2211510 h 2211510"/>
                  <a:gd name="connsiteX8" fmla="*/ 830940 w 2173357"/>
                  <a:gd name="connsiteY8" fmla="*/ 2211510 h 2211510"/>
                  <a:gd name="connsiteX9" fmla="*/ 0 w 2173357"/>
                  <a:gd name="connsiteY9" fmla="*/ 1380570 h 2211510"/>
                  <a:gd name="connsiteX10" fmla="*/ 0 w 2173357"/>
                  <a:gd name="connsiteY10" fmla="*/ 988363 h 2211510"/>
                  <a:gd name="connsiteX0" fmla="*/ 0 w 2173357"/>
                  <a:gd name="connsiteY0" fmla="*/ 988363 h 2211510"/>
                  <a:gd name="connsiteX1" fmla="*/ 344557 w 2173357"/>
                  <a:gd name="connsiteY1" fmla="*/ 167087 h 2211510"/>
                  <a:gd name="connsiteX2" fmla="*/ 767440 w 2173357"/>
                  <a:gd name="connsiteY2" fmla="*/ 265373 h 2211510"/>
                  <a:gd name="connsiteX3" fmla="*/ 1170967 w 2173357"/>
                  <a:gd name="connsiteY3" fmla="*/ 5023 h 2211510"/>
                  <a:gd name="connsiteX4" fmla="*/ 1557407 w 2173357"/>
                  <a:gd name="connsiteY4" fmla="*/ 198838 h 2211510"/>
                  <a:gd name="connsiteX5" fmla="*/ 1938407 w 2173357"/>
                  <a:gd name="connsiteY5" fmla="*/ 236938 h 2211510"/>
                  <a:gd name="connsiteX6" fmla="*/ 2173357 w 2173357"/>
                  <a:gd name="connsiteY6" fmla="*/ 988363 h 2211510"/>
                  <a:gd name="connsiteX7" fmla="*/ 2173357 w 2173357"/>
                  <a:gd name="connsiteY7" fmla="*/ 1380570 h 2211510"/>
                  <a:gd name="connsiteX8" fmla="*/ 1342417 w 2173357"/>
                  <a:gd name="connsiteY8" fmla="*/ 2211510 h 2211510"/>
                  <a:gd name="connsiteX9" fmla="*/ 830940 w 2173357"/>
                  <a:gd name="connsiteY9" fmla="*/ 2211510 h 2211510"/>
                  <a:gd name="connsiteX10" fmla="*/ 0 w 2173357"/>
                  <a:gd name="connsiteY10" fmla="*/ 1380570 h 2211510"/>
                  <a:gd name="connsiteX11" fmla="*/ 0 w 2173357"/>
                  <a:gd name="connsiteY11" fmla="*/ 988363 h 2211510"/>
                  <a:gd name="connsiteX0" fmla="*/ 0 w 2173357"/>
                  <a:gd name="connsiteY0" fmla="*/ 988363 h 2211510"/>
                  <a:gd name="connsiteX1" fmla="*/ 344557 w 2173357"/>
                  <a:gd name="connsiteY1" fmla="*/ 167087 h 2211510"/>
                  <a:gd name="connsiteX2" fmla="*/ 767440 w 2173357"/>
                  <a:gd name="connsiteY2" fmla="*/ 265373 h 2211510"/>
                  <a:gd name="connsiteX3" fmla="*/ 1170967 w 2173357"/>
                  <a:gd name="connsiteY3" fmla="*/ 5023 h 2211510"/>
                  <a:gd name="connsiteX4" fmla="*/ 1557407 w 2173357"/>
                  <a:gd name="connsiteY4" fmla="*/ 198838 h 2211510"/>
                  <a:gd name="connsiteX5" fmla="*/ 1938407 w 2173357"/>
                  <a:gd name="connsiteY5" fmla="*/ 236938 h 2211510"/>
                  <a:gd name="connsiteX6" fmla="*/ 2173357 w 2173357"/>
                  <a:gd name="connsiteY6" fmla="*/ 988363 h 2211510"/>
                  <a:gd name="connsiteX7" fmla="*/ 2173357 w 2173357"/>
                  <a:gd name="connsiteY7" fmla="*/ 1380570 h 2211510"/>
                  <a:gd name="connsiteX8" fmla="*/ 1342417 w 2173357"/>
                  <a:gd name="connsiteY8" fmla="*/ 2211510 h 2211510"/>
                  <a:gd name="connsiteX9" fmla="*/ 830940 w 2173357"/>
                  <a:gd name="connsiteY9" fmla="*/ 2211510 h 2211510"/>
                  <a:gd name="connsiteX10" fmla="*/ 0 w 2173357"/>
                  <a:gd name="connsiteY10" fmla="*/ 1380570 h 2211510"/>
                  <a:gd name="connsiteX11" fmla="*/ 0 w 2173357"/>
                  <a:gd name="connsiteY11" fmla="*/ 988363 h 2211510"/>
                  <a:gd name="connsiteX0" fmla="*/ 0 w 2173357"/>
                  <a:gd name="connsiteY0" fmla="*/ 988363 h 2211510"/>
                  <a:gd name="connsiteX1" fmla="*/ 344557 w 2173357"/>
                  <a:gd name="connsiteY1" fmla="*/ 167087 h 2211510"/>
                  <a:gd name="connsiteX2" fmla="*/ 767440 w 2173357"/>
                  <a:gd name="connsiteY2" fmla="*/ 265373 h 2211510"/>
                  <a:gd name="connsiteX3" fmla="*/ 1170967 w 2173357"/>
                  <a:gd name="connsiteY3" fmla="*/ 5023 h 2211510"/>
                  <a:gd name="connsiteX4" fmla="*/ 1557407 w 2173357"/>
                  <a:gd name="connsiteY4" fmla="*/ 198838 h 2211510"/>
                  <a:gd name="connsiteX5" fmla="*/ 1938407 w 2173357"/>
                  <a:gd name="connsiteY5" fmla="*/ 236938 h 2211510"/>
                  <a:gd name="connsiteX6" fmla="*/ 2173357 w 2173357"/>
                  <a:gd name="connsiteY6" fmla="*/ 988363 h 2211510"/>
                  <a:gd name="connsiteX7" fmla="*/ 2173357 w 2173357"/>
                  <a:gd name="connsiteY7" fmla="*/ 1380570 h 2211510"/>
                  <a:gd name="connsiteX8" fmla="*/ 1342417 w 2173357"/>
                  <a:gd name="connsiteY8" fmla="*/ 2211510 h 2211510"/>
                  <a:gd name="connsiteX9" fmla="*/ 830940 w 2173357"/>
                  <a:gd name="connsiteY9" fmla="*/ 2211510 h 2211510"/>
                  <a:gd name="connsiteX10" fmla="*/ 0 w 2173357"/>
                  <a:gd name="connsiteY10" fmla="*/ 1380570 h 2211510"/>
                  <a:gd name="connsiteX11" fmla="*/ 0 w 2173357"/>
                  <a:gd name="connsiteY11" fmla="*/ 988363 h 2211510"/>
                  <a:gd name="connsiteX0" fmla="*/ 0 w 2173357"/>
                  <a:gd name="connsiteY0" fmla="*/ 988363 h 2211510"/>
                  <a:gd name="connsiteX1" fmla="*/ 344557 w 2173357"/>
                  <a:gd name="connsiteY1" fmla="*/ 167087 h 2211510"/>
                  <a:gd name="connsiteX2" fmla="*/ 767440 w 2173357"/>
                  <a:gd name="connsiteY2" fmla="*/ 265373 h 2211510"/>
                  <a:gd name="connsiteX3" fmla="*/ 1170967 w 2173357"/>
                  <a:gd name="connsiteY3" fmla="*/ 5023 h 2211510"/>
                  <a:gd name="connsiteX4" fmla="*/ 1557407 w 2173357"/>
                  <a:gd name="connsiteY4" fmla="*/ 198838 h 2211510"/>
                  <a:gd name="connsiteX5" fmla="*/ 1938407 w 2173357"/>
                  <a:gd name="connsiteY5" fmla="*/ 236938 h 2211510"/>
                  <a:gd name="connsiteX6" fmla="*/ 2173357 w 2173357"/>
                  <a:gd name="connsiteY6" fmla="*/ 988363 h 2211510"/>
                  <a:gd name="connsiteX7" fmla="*/ 2173357 w 2173357"/>
                  <a:gd name="connsiteY7" fmla="*/ 1380570 h 2211510"/>
                  <a:gd name="connsiteX8" fmla="*/ 1342417 w 2173357"/>
                  <a:gd name="connsiteY8" fmla="*/ 2211510 h 2211510"/>
                  <a:gd name="connsiteX9" fmla="*/ 830940 w 2173357"/>
                  <a:gd name="connsiteY9" fmla="*/ 2211510 h 2211510"/>
                  <a:gd name="connsiteX10" fmla="*/ 0 w 2173357"/>
                  <a:gd name="connsiteY10" fmla="*/ 1380570 h 2211510"/>
                  <a:gd name="connsiteX11" fmla="*/ 0 w 2173357"/>
                  <a:gd name="connsiteY11" fmla="*/ 988363 h 2211510"/>
                  <a:gd name="connsiteX0" fmla="*/ 0 w 2173357"/>
                  <a:gd name="connsiteY0" fmla="*/ 988363 h 2211510"/>
                  <a:gd name="connsiteX1" fmla="*/ 344557 w 2173357"/>
                  <a:gd name="connsiteY1" fmla="*/ 167087 h 2211510"/>
                  <a:gd name="connsiteX2" fmla="*/ 767440 w 2173357"/>
                  <a:gd name="connsiteY2" fmla="*/ 214573 h 2211510"/>
                  <a:gd name="connsiteX3" fmla="*/ 1170967 w 2173357"/>
                  <a:gd name="connsiteY3" fmla="*/ 5023 h 2211510"/>
                  <a:gd name="connsiteX4" fmla="*/ 1557407 w 2173357"/>
                  <a:gd name="connsiteY4" fmla="*/ 198838 h 2211510"/>
                  <a:gd name="connsiteX5" fmla="*/ 1938407 w 2173357"/>
                  <a:gd name="connsiteY5" fmla="*/ 236938 h 2211510"/>
                  <a:gd name="connsiteX6" fmla="*/ 2173357 w 2173357"/>
                  <a:gd name="connsiteY6" fmla="*/ 988363 h 2211510"/>
                  <a:gd name="connsiteX7" fmla="*/ 2173357 w 2173357"/>
                  <a:gd name="connsiteY7" fmla="*/ 1380570 h 2211510"/>
                  <a:gd name="connsiteX8" fmla="*/ 1342417 w 2173357"/>
                  <a:gd name="connsiteY8" fmla="*/ 2211510 h 2211510"/>
                  <a:gd name="connsiteX9" fmla="*/ 830940 w 2173357"/>
                  <a:gd name="connsiteY9" fmla="*/ 2211510 h 2211510"/>
                  <a:gd name="connsiteX10" fmla="*/ 0 w 2173357"/>
                  <a:gd name="connsiteY10" fmla="*/ 1380570 h 2211510"/>
                  <a:gd name="connsiteX11" fmla="*/ 0 w 2173357"/>
                  <a:gd name="connsiteY11" fmla="*/ 988363 h 2211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73357" h="2211510">
                    <a:moveTo>
                      <a:pt x="0" y="988363"/>
                    </a:moveTo>
                    <a:cubicBezTo>
                      <a:pt x="66951" y="814691"/>
                      <a:pt x="21917" y="311927"/>
                      <a:pt x="344557" y="167087"/>
                    </a:cubicBezTo>
                    <a:cubicBezTo>
                      <a:pt x="470347" y="47647"/>
                      <a:pt x="623355" y="232059"/>
                      <a:pt x="767440" y="214573"/>
                    </a:cubicBezTo>
                    <a:cubicBezTo>
                      <a:pt x="931582" y="138373"/>
                      <a:pt x="778225" y="24073"/>
                      <a:pt x="1170967" y="5023"/>
                    </a:cubicBezTo>
                    <a:cubicBezTo>
                      <a:pt x="1310036" y="-17708"/>
                      <a:pt x="1390342" y="34948"/>
                      <a:pt x="1557407" y="198838"/>
                    </a:cubicBezTo>
                    <a:cubicBezTo>
                      <a:pt x="1658855" y="272415"/>
                      <a:pt x="1835749" y="105351"/>
                      <a:pt x="1938407" y="236938"/>
                    </a:cubicBezTo>
                    <a:cubicBezTo>
                      <a:pt x="2041065" y="368525"/>
                      <a:pt x="2145840" y="540583"/>
                      <a:pt x="2173357" y="988363"/>
                    </a:cubicBezTo>
                    <a:lnTo>
                      <a:pt x="2173357" y="1380570"/>
                    </a:lnTo>
                    <a:cubicBezTo>
                      <a:pt x="2173357" y="1839485"/>
                      <a:pt x="1801332" y="2211510"/>
                      <a:pt x="1342417" y="2211510"/>
                    </a:cubicBezTo>
                    <a:lnTo>
                      <a:pt x="830940" y="2211510"/>
                    </a:lnTo>
                    <a:cubicBezTo>
                      <a:pt x="372025" y="2211510"/>
                      <a:pt x="0" y="1839485"/>
                      <a:pt x="0" y="1380570"/>
                    </a:cubicBezTo>
                    <a:lnTo>
                      <a:pt x="0" y="988363"/>
                    </a:lnTo>
                    <a:close/>
                  </a:path>
                </a:pathLst>
              </a:custGeom>
              <a:solidFill>
                <a:srgbClr val="FFA31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06D101A1-681D-DD0E-DF48-D235DBCC462A}"/>
                  </a:ext>
                </a:extLst>
              </p:cNvPr>
              <p:cNvSpPr/>
              <p:nvPr/>
            </p:nvSpPr>
            <p:spPr>
              <a:xfrm>
                <a:off x="5344514" y="1442994"/>
                <a:ext cx="459386" cy="722356"/>
              </a:xfrm>
              <a:custGeom>
                <a:avLst/>
                <a:gdLst>
                  <a:gd name="connsiteX0" fmla="*/ 459386 w 459386"/>
                  <a:gd name="connsiteY0" fmla="*/ 11156 h 722356"/>
                  <a:gd name="connsiteX1" fmla="*/ 141886 w 459386"/>
                  <a:gd name="connsiteY1" fmla="*/ 17506 h 722356"/>
                  <a:gd name="connsiteX2" fmla="*/ 2186 w 459386"/>
                  <a:gd name="connsiteY2" fmla="*/ 176256 h 722356"/>
                  <a:gd name="connsiteX3" fmla="*/ 59336 w 459386"/>
                  <a:gd name="connsiteY3" fmla="*/ 582656 h 722356"/>
                  <a:gd name="connsiteX4" fmla="*/ 97436 w 459386"/>
                  <a:gd name="connsiteY4" fmla="*/ 722356 h 722356"/>
                  <a:gd name="connsiteX5" fmla="*/ 97436 w 459386"/>
                  <a:gd name="connsiteY5" fmla="*/ 722356 h 722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9386" h="722356">
                    <a:moveTo>
                      <a:pt x="459386" y="11156"/>
                    </a:moveTo>
                    <a:cubicBezTo>
                      <a:pt x="338736" y="572"/>
                      <a:pt x="218086" y="-10011"/>
                      <a:pt x="141886" y="17506"/>
                    </a:cubicBezTo>
                    <a:cubicBezTo>
                      <a:pt x="65686" y="45023"/>
                      <a:pt x="15944" y="82064"/>
                      <a:pt x="2186" y="176256"/>
                    </a:cubicBezTo>
                    <a:cubicBezTo>
                      <a:pt x="-11572" y="270448"/>
                      <a:pt x="43461" y="491639"/>
                      <a:pt x="59336" y="582656"/>
                    </a:cubicBezTo>
                    <a:cubicBezTo>
                      <a:pt x="75211" y="673673"/>
                      <a:pt x="97436" y="722356"/>
                      <a:pt x="97436" y="722356"/>
                    </a:cubicBezTo>
                    <a:lnTo>
                      <a:pt x="97436" y="722356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0ED2EE68-8BB6-D15F-E710-E70B013081B7}"/>
                  </a:ext>
                </a:extLst>
              </p:cNvPr>
              <p:cNvSpPr/>
              <p:nvPr/>
            </p:nvSpPr>
            <p:spPr>
              <a:xfrm flipH="1">
                <a:off x="4174193" y="1442994"/>
                <a:ext cx="459386" cy="722356"/>
              </a:xfrm>
              <a:custGeom>
                <a:avLst/>
                <a:gdLst>
                  <a:gd name="connsiteX0" fmla="*/ 459386 w 459386"/>
                  <a:gd name="connsiteY0" fmla="*/ 11156 h 722356"/>
                  <a:gd name="connsiteX1" fmla="*/ 141886 w 459386"/>
                  <a:gd name="connsiteY1" fmla="*/ 17506 h 722356"/>
                  <a:gd name="connsiteX2" fmla="*/ 2186 w 459386"/>
                  <a:gd name="connsiteY2" fmla="*/ 176256 h 722356"/>
                  <a:gd name="connsiteX3" fmla="*/ 59336 w 459386"/>
                  <a:gd name="connsiteY3" fmla="*/ 582656 h 722356"/>
                  <a:gd name="connsiteX4" fmla="*/ 97436 w 459386"/>
                  <a:gd name="connsiteY4" fmla="*/ 722356 h 722356"/>
                  <a:gd name="connsiteX5" fmla="*/ 97436 w 459386"/>
                  <a:gd name="connsiteY5" fmla="*/ 722356 h 722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9386" h="722356">
                    <a:moveTo>
                      <a:pt x="459386" y="11156"/>
                    </a:moveTo>
                    <a:cubicBezTo>
                      <a:pt x="338736" y="572"/>
                      <a:pt x="218086" y="-10011"/>
                      <a:pt x="141886" y="17506"/>
                    </a:cubicBezTo>
                    <a:cubicBezTo>
                      <a:pt x="65686" y="45023"/>
                      <a:pt x="15944" y="82064"/>
                      <a:pt x="2186" y="176256"/>
                    </a:cubicBezTo>
                    <a:cubicBezTo>
                      <a:pt x="-11572" y="270448"/>
                      <a:pt x="43461" y="491639"/>
                      <a:pt x="59336" y="582656"/>
                    </a:cubicBezTo>
                    <a:cubicBezTo>
                      <a:pt x="75211" y="673673"/>
                      <a:pt x="97436" y="722356"/>
                      <a:pt x="97436" y="722356"/>
                    </a:cubicBezTo>
                    <a:lnTo>
                      <a:pt x="97436" y="722356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F0A46FA-49D2-237E-795D-FC3F1BD08996}"/>
                  </a:ext>
                </a:extLst>
              </p:cNvPr>
              <p:cNvSpPr/>
              <p:nvPr/>
            </p:nvSpPr>
            <p:spPr>
              <a:xfrm flipV="1">
                <a:off x="5479042" y="1644650"/>
                <a:ext cx="387266" cy="3849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EE928750-D645-327C-6394-9AF9134B9CDF}"/>
                  </a:ext>
                </a:extLst>
              </p:cNvPr>
              <p:cNvSpPr/>
              <p:nvPr/>
            </p:nvSpPr>
            <p:spPr>
              <a:xfrm flipV="1">
                <a:off x="5521102" y="2663745"/>
                <a:ext cx="53315" cy="5299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DAFF19E3-0257-E58D-9566-EBE8FB269D8E}"/>
                  </a:ext>
                </a:extLst>
              </p:cNvPr>
              <p:cNvSpPr/>
              <p:nvPr/>
            </p:nvSpPr>
            <p:spPr>
              <a:xfrm flipV="1">
                <a:off x="5291199" y="2626569"/>
                <a:ext cx="53315" cy="5299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47445981-D33E-E840-A7DD-6C33CCF21062}"/>
                  </a:ext>
                </a:extLst>
              </p:cNvPr>
              <p:cNvSpPr/>
              <p:nvPr/>
            </p:nvSpPr>
            <p:spPr>
              <a:xfrm flipV="1">
                <a:off x="5486084" y="2469449"/>
                <a:ext cx="53315" cy="5299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3B578AD4-5398-B379-42C0-5706115A383A}"/>
                  </a:ext>
                </a:extLst>
              </p:cNvPr>
              <p:cNvSpPr/>
              <p:nvPr/>
            </p:nvSpPr>
            <p:spPr>
              <a:xfrm flipV="1">
                <a:off x="4755454" y="2681937"/>
                <a:ext cx="53315" cy="5299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65053F13-5578-0E76-04A3-08DBA99074AF}"/>
                  </a:ext>
                </a:extLst>
              </p:cNvPr>
              <p:cNvSpPr/>
              <p:nvPr/>
            </p:nvSpPr>
            <p:spPr>
              <a:xfrm flipV="1">
                <a:off x="4510492" y="2686411"/>
                <a:ext cx="53315" cy="5299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4B57FCC6-4C24-846C-9A8B-A4F4C9629ACB}"/>
                  </a:ext>
                </a:extLst>
              </p:cNvPr>
              <p:cNvSpPr/>
              <p:nvPr/>
            </p:nvSpPr>
            <p:spPr>
              <a:xfrm flipV="1">
                <a:off x="4582256" y="2479590"/>
                <a:ext cx="53315" cy="5299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B933D120-DB23-4B01-2CDE-C1D3D15A6339}"/>
                  </a:ext>
                </a:extLst>
              </p:cNvPr>
              <p:cNvSpPr/>
              <p:nvPr/>
            </p:nvSpPr>
            <p:spPr>
              <a:xfrm flipH="1">
                <a:off x="4365405" y="2473896"/>
                <a:ext cx="658683" cy="482907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8683" h="482907">
                    <a:moveTo>
                      <a:pt x="0" y="0"/>
                    </a:moveTo>
                    <a:cubicBezTo>
                      <a:pt x="16933" y="249237"/>
                      <a:pt x="-14288" y="298450"/>
                      <a:pt x="69850" y="419100"/>
                    </a:cubicBezTo>
                    <a:cubicBezTo>
                      <a:pt x="153988" y="539750"/>
                      <a:pt x="548746" y="475192"/>
                      <a:pt x="619125" y="342900"/>
                    </a:cubicBezTo>
                    <a:cubicBezTo>
                      <a:pt x="689504" y="210608"/>
                      <a:pt x="644525" y="158750"/>
                      <a:pt x="644525" y="158750"/>
                    </a:cubicBezTo>
                    <a:lnTo>
                      <a:pt x="644525" y="15875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AC0058F-1BEE-D9B1-C3BB-CCC1D24FBDF2}"/>
                  </a:ext>
                </a:extLst>
              </p:cNvPr>
              <p:cNvSpPr/>
              <p:nvPr/>
            </p:nvSpPr>
            <p:spPr>
              <a:xfrm flipV="1">
                <a:off x="5539399" y="1723087"/>
                <a:ext cx="163159" cy="16217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7393BEE4-39AA-3725-6C23-9245BA86D118}"/>
                  </a:ext>
                </a:extLst>
              </p:cNvPr>
              <p:cNvSpPr/>
              <p:nvPr/>
            </p:nvSpPr>
            <p:spPr>
              <a:xfrm flipV="1">
                <a:off x="4167526" y="1644650"/>
                <a:ext cx="387266" cy="3849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6A7ACCDD-904A-5581-A919-70D09AA43D3C}"/>
                  </a:ext>
                </a:extLst>
              </p:cNvPr>
              <p:cNvSpPr/>
              <p:nvPr/>
            </p:nvSpPr>
            <p:spPr>
              <a:xfrm flipV="1">
                <a:off x="4227883" y="1723087"/>
                <a:ext cx="163159" cy="16217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Oval 15">
                <a:extLst>
                  <a:ext uri="{FF2B5EF4-FFF2-40B4-BE49-F238E27FC236}">
                    <a16:creationId xmlns:a16="http://schemas.microsoft.com/office/drawing/2014/main" id="{4C4FCDB4-A2F0-6DA8-56A8-85527BDE21D7}"/>
                  </a:ext>
                </a:extLst>
              </p:cNvPr>
              <p:cNvSpPr/>
              <p:nvPr/>
            </p:nvSpPr>
            <p:spPr>
              <a:xfrm rot="877320">
                <a:off x="3350630" y="1130901"/>
                <a:ext cx="523576" cy="799210"/>
              </a:xfrm>
              <a:custGeom>
                <a:avLst/>
                <a:gdLst>
                  <a:gd name="connsiteX0" fmla="*/ 0 w 346312"/>
                  <a:gd name="connsiteY0" fmla="*/ 252453 h 504905"/>
                  <a:gd name="connsiteX1" fmla="*/ 173156 w 346312"/>
                  <a:gd name="connsiteY1" fmla="*/ 0 h 504905"/>
                  <a:gd name="connsiteX2" fmla="*/ 346312 w 346312"/>
                  <a:gd name="connsiteY2" fmla="*/ 252453 h 504905"/>
                  <a:gd name="connsiteX3" fmla="*/ 173156 w 346312"/>
                  <a:gd name="connsiteY3" fmla="*/ 504906 h 504905"/>
                  <a:gd name="connsiteX4" fmla="*/ 0 w 346312"/>
                  <a:gd name="connsiteY4" fmla="*/ 252453 h 504905"/>
                  <a:gd name="connsiteX0" fmla="*/ 0 w 194800"/>
                  <a:gd name="connsiteY0" fmla="*/ 259470 h 518940"/>
                  <a:gd name="connsiteX1" fmla="*/ 173156 w 194800"/>
                  <a:gd name="connsiteY1" fmla="*/ 7017 h 518940"/>
                  <a:gd name="connsiteX2" fmla="*/ 173156 w 194800"/>
                  <a:gd name="connsiteY2" fmla="*/ 511923 h 518940"/>
                  <a:gd name="connsiteX3" fmla="*/ 0 w 194800"/>
                  <a:gd name="connsiteY3" fmla="*/ 259470 h 518940"/>
                  <a:gd name="connsiteX0" fmla="*/ 1145 w 273041"/>
                  <a:gd name="connsiteY0" fmla="*/ 255861 h 513729"/>
                  <a:gd name="connsiteX1" fmla="*/ 266734 w 273041"/>
                  <a:gd name="connsiteY1" fmla="*/ 5543 h 513729"/>
                  <a:gd name="connsiteX2" fmla="*/ 174301 w 273041"/>
                  <a:gd name="connsiteY2" fmla="*/ 508314 h 513729"/>
                  <a:gd name="connsiteX3" fmla="*/ 1145 w 273041"/>
                  <a:gd name="connsiteY3" fmla="*/ 255861 h 513729"/>
                  <a:gd name="connsiteX0" fmla="*/ 101 w 284884"/>
                  <a:gd name="connsiteY0" fmla="*/ 255222 h 497376"/>
                  <a:gd name="connsiteX1" fmla="*/ 265690 w 284884"/>
                  <a:gd name="connsiteY1" fmla="*/ 4904 h 497376"/>
                  <a:gd name="connsiteX2" fmla="*/ 234700 w 284884"/>
                  <a:gd name="connsiteY2" fmla="*/ 491645 h 497376"/>
                  <a:gd name="connsiteX3" fmla="*/ 101 w 284884"/>
                  <a:gd name="connsiteY3" fmla="*/ 255222 h 497376"/>
                  <a:gd name="connsiteX0" fmla="*/ 1781 w 286564"/>
                  <a:gd name="connsiteY0" fmla="*/ 259276 h 506421"/>
                  <a:gd name="connsiteX1" fmla="*/ 267370 w 286564"/>
                  <a:gd name="connsiteY1" fmla="*/ 8958 h 506421"/>
                  <a:gd name="connsiteX2" fmla="*/ 236380 w 286564"/>
                  <a:gd name="connsiteY2" fmla="*/ 495699 h 506421"/>
                  <a:gd name="connsiteX3" fmla="*/ 1781 w 286564"/>
                  <a:gd name="connsiteY3" fmla="*/ 259276 h 506421"/>
                  <a:gd name="connsiteX0" fmla="*/ 1 w 297022"/>
                  <a:gd name="connsiteY0" fmla="*/ 255452 h 503363"/>
                  <a:gd name="connsiteX1" fmla="*/ 265590 w 297022"/>
                  <a:gd name="connsiteY1" fmla="*/ 5134 h 503363"/>
                  <a:gd name="connsiteX2" fmla="*/ 262384 w 297022"/>
                  <a:gd name="connsiteY2" fmla="*/ 497752 h 503363"/>
                  <a:gd name="connsiteX3" fmla="*/ 1 w 297022"/>
                  <a:gd name="connsiteY3" fmla="*/ 255452 h 503363"/>
                  <a:gd name="connsiteX0" fmla="*/ 53 w 297074"/>
                  <a:gd name="connsiteY0" fmla="*/ 259404 h 511763"/>
                  <a:gd name="connsiteX1" fmla="*/ 265642 w 297074"/>
                  <a:gd name="connsiteY1" fmla="*/ 9086 h 511763"/>
                  <a:gd name="connsiteX2" fmla="*/ 262436 w 297074"/>
                  <a:gd name="connsiteY2" fmla="*/ 501704 h 511763"/>
                  <a:gd name="connsiteX3" fmla="*/ 53 w 297074"/>
                  <a:gd name="connsiteY3" fmla="*/ 259404 h 511763"/>
                  <a:gd name="connsiteX0" fmla="*/ 19 w 303852"/>
                  <a:gd name="connsiteY0" fmla="*/ 258433 h 506471"/>
                  <a:gd name="connsiteX1" fmla="*/ 276549 w 303852"/>
                  <a:gd name="connsiteY1" fmla="*/ 5081 h 506471"/>
                  <a:gd name="connsiteX2" fmla="*/ 262402 w 303852"/>
                  <a:gd name="connsiteY2" fmla="*/ 500733 h 506471"/>
                  <a:gd name="connsiteX3" fmla="*/ 19 w 303852"/>
                  <a:gd name="connsiteY3" fmla="*/ 258433 h 506471"/>
                  <a:gd name="connsiteX0" fmla="*/ 18 w 306343"/>
                  <a:gd name="connsiteY0" fmla="*/ 220427 h 507111"/>
                  <a:gd name="connsiteX1" fmla="*/ 278769 w 306343"/>
                  <a:gd name="connsiteY1" fmla="*/ 7862 h 507111"/>
                  <a:gd name="connsiteX2" fmla="*/ 264622 w 306343"/>
                  <a:gd name="connsiteY2" fmla="*/ 503514 h 507111"/>
                  <a:gd name="connsiteX3" fmla="*/ 18 w 306343"/>
                  <a:gd name="connsiteY3" fmla="*/ 220427 h 507111"/>
                  <a:gd name="connsiteX0" fmla="*/ 682 w 307007"/>
                  <a:gd name="connsiteY0" fmla="*/ 228521 h 518073"/>
                  <a:gd name="connsiteX1" fmla="*/ 279433 w 307007"/>
                  <a:gd name="connsiteY1" fmla="*/ 15956 h 518073"/>
                  <a:gd name="connsiteX2" fmla="*/ 265286 w 307007"/>
                  <a:gd name="connsiteY2" fmla="*/ 511608 h 518073"/>
                  <a:gd name="connsiteX3" fmla="*/ 682 w 307007"/>
                  <a:gd name="connsiteY3" fmla="*/ 228521 h 518073"/>
                  <a:gd name="connsiteX0" fmla="*/ 455 w 306780"/>
                  <a:gd name="connsiteY0" fmla="*/ 229935 h 519977"/>
                  <a:gd name="connsiteX1" fmla="*/ 279206 w 306780"/>
                  <a:gd name="connsiteY1" fmla="*/ 17370 h 519977"/>
                  <a:gd name="connsiteX2" fmla="*/ 265059 w 306780"/>
                  <a:gd name="connsiteY2" fmla="*/ 513022 h 519977"/>
                  <a:gd name="connsiteX3" fmla="*/ 455 w 306780"/>
                  <a:gd name="connsiteY3" fmla="*/ 229935 h 519977"/>
                  <a:gd name="connsiteX0" fmla="*/ 5 w 309823"/>
                  <a:gd name="connsiteY0" fmla="*/ 219511 h 487881"/>
                  <a:gd name="connsiteX1" fmla="*/ 278756 w 309823"/>
                  <a:gd name="connsiteY1" fmla="*/ 6946 h 487881"/>
                  <a:gd name="connsiteX2" fmla="*/ 271744 w 309823"/>
                  <a:gd name="connsiteY2" fmla="*/ 484059 h 487881"/>
                  <a:gd name="connsiteX3" fmla="*/ 5 w 309823"/>
                  <a:gd name="connsiteY3" fmla="*/ 219511 h 487881"/>
                  <a:gd name="connsiteX0" fmla="*/ 947 w 310765"/>
                  <a:gd name="connsiteY0" fmla="*/ 230765 h 504215"/>
                  <a:gd name="connsiteX1" fmla="*/ 279698 w 310765"/>
                  <a:gd name="connsiteY1" fmla="*/ 18200 h 504215"/>
                  <a:gd name="connsiteX2" fmla="*/ 272686 w 310765"/>
                  <a:gd name="connsiteY2" fmla="*/ 495313 h 504215"/>
                  <a:gd name="connsiteX3" fmla="*/ 947 w 310765"/>
                  <a:gd name="connsiteY3" fmla="*/ 230765 h 504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765" h="504215">
                    <a:moveTo>
                      <a:pt x="947" y="230765"/>
                    </a:moveTo>
                    <a:cubicBezTo>
                      <a:pt x="18921" y="-2463"/>
                      <a:pt x="234408" y="-25891"/>
                      <a:pt x="279698" y="18200"/>
                    </a:cubicBezTo>
                    <a:cubicBezTo>
                      <a:pt x="324988" y="62291"/>
                      <a:pt x="319144" y="459886"/>
                      <a:pt x="272686" y="495313"/>
                    </a:cubicBezTo>
                    <a:cubicBezTo>
                      <a:pt x="226228" y="530740"/>
                      <a:pt x="-17027" y="463993"/>
                      <a:pt x="947" y="230765"/>
                    </a:cubicBezTo>
                    <a:close/>
                  </a:path>
                </a:pathLst>
              </a:custGeom>
              <a:solidFill>
                <a:srgbClr val="FFA31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Oval 15">
                <a:extLst>
                  <a:ext uri="{FF2B5EF4-FFF2-40B4-BE49-F238E27FC236}">
                    <a16:creationId xmlns:a16="http://schemas.microsoft.com/office/drawing/2014/main" id="{82F17691-AD74-7623-AC41-630DCDEF22FB}"/>
                  </a:ext>
                </a:extLst>
              </p:cNvPr>
              <p:cNvSpPr/>
              <p:nvPr/>
            </p:nvSpPr>
            <p:spPr>
              <a:xfrm rot="877320">
                <a:off x="3577100" y="1296137"/>
                <a:ext cx="297074" cy="511763"/>
              </a:xfrm>
              <a:custGeom>
                <a:avLst/>
                <a:gdLst>
                  <a:gd name="connsiteX0" fmla="*/ 0 w 346312"/>
                  <a:gd name="connsiteY0" fmla="*/ 252453 h 504905"/>
                  <a:gd name="connsiteX1" fmla="*/ 173156 w 346312"/>
                  <a:gd name="connsiteY1" fmla="*/ 0 h 504905"/>
                  <a:gd name="connsiteX2" fmla="*/ 346312 w 346312"/>
                  <a:gd name="connsiteY2" fmla="*/ 252453 h 504905"/>
                  <a:gd name="connsiteX3" fmla="*/ 173156 w 346312"/>
                  <a:gd name="connsiteY3" fmla="*/ 504906 h 504905"/>
                  <a:gd name="connsiteX4" fmla="*/ 0 w 346312"/>
                  <a:gd name="connsiteY4" fmla="*/ 252453 h 504905"/>
                  <a:gd name="connsiteX0" fmla="*/ 0 w 194800"/>
                  <a:gd name="connsiteY0" fmla="*/ 259470 h 518940"/>
                  <a:gd name="connsiteX1" fmla="*/ 173156 w 194800"/>
                  <a:gd name="connsiteY1" fmla="*/ 7017 h 518940"/>
                  <a:gd name="connsiteX2" fmla="*/ 173156 w 194800"/>
                  <a:gd name="connsiteY2" fmla="*/ 511923 h 518940"/>
                  <a:gd name="connsiteX3" fmla="*/ 0 w 194800"/>
                  <a:gd name="connsiteY3" fmla="*/ 259470 h 518940"/>
                  <a:gd name="connsiteX0" fmla="*/ 1145 w 273041"/>
                  <a:gd name="connsiteY0" fmla="*/ 255861 h 513729"/>
                  <a:gd name="connsiteX1" fmla="*/ 266734 w 273041"/>
                  <a:gd name="connsiteY1" fmla="*/ 5543 h 513729"/>
                  <a:gd name="connsiteX2" fmla="*/ 174301 w 273041"/>
                  <a:gd name="connsiteY2" fmla="*/ 508314 h 513729"/>
                  <a:gd name="connsiteX3" fmla="*/ 1145 w 273041"/>
                  <a:gd name="connsiteY3" fmla="*/ 255861 h 513729"/>
                  <a:gd name="connsiteX0" fmla="*/ 101 w 284884"/>
                  <a:gd name="connsiteY0" fmla="*/ 255222 h 497376"/>
                  <a:gd name="connsiteX1" fmla="*/ 265690 w 284884"/>
                  <a:gd name="connsiteY1" fmla="*/ 4904 h 497376"/>
                  <a:gd name="connsiteX2" fmla="*/ 234700 w 284884"/>
                  <a:gd name="connsiteY2" fmla="*/ 491645 h 497376"/>
                  <a:gd name="connsiteX3" fmla="*/ 101 w 284884"/>
                  <a:gd name="connsiteY3" fmla="*/ 255222 h 497376"/>
                  <a:gd name="connsiteX0" fmla="*/ 1781 w 286564"/>
                  <a:gd name="connsiteY0" fmla="*/ 259276 h 506421"/>
                  <a:gd name="connsiteX1" fmla="*/ 267370 w 286564"/>
                  <a:gd name="connsiteY1" fmla="*/ 8958 h 506421"/>
                  <a:gd name="connsiteX2" fmla="*/ 236380 w 286564"/>
                  <a:gd name="connsiteY2" fmla="*/ 495699 h 506421"/>
                  <a:gd name="connsiteX3" fmla="*/ 1781 w 286564"/>
                  <a:gd name="connsiteY3" fmla="*/ 259276 h 506421"/>
                  <a:gd name="connsiteX0" fmla="*/ 1 w 297022"/>
                  <a:gd name="connsiteY0" fmla="*/ 255452 h 503363"/>
                  <a:gd name="connsiteX1" fmla="*/ 265590 w 297022"/>
                  <a:gd name="connsiteY1" fmla="*/ 5134 h 503363"/>
                  <a:gd name="connsiteX2" fmla="*/ 262384 w 297022"/>
                  <a:gd name="connsiteY2" fmla="*/ 497752 h 503363"/>
                  <a:gd name="connsiteX3" fmla="*/ 1 w 297022"/>
                  <a:gd name="connsiteY3" fmla="*/ 255452 h 503363"/>
                  <a:gd name="connsiteX0" fmla="*/ 53 w 297074"/>
                  <a:gd name="connsiteY0" fmla="*/ 259404 h 511763"/>
                  <a:gd name="connsiteX1" fmla="*/ 265642 w 297074"/>
                  <a:gd name="connsiteY1" fmla="*/ 9086 h 511763"/>
                  <a:gd name="connsiteX2" fmla="*/ 262436 w 297074"/>
                  <a:gd name="connsiteY2" fmla="*/ 501704 h 511763"/>
                  <a:gd name="connsiteX3" fmla="*/ 53 w 297074"/>
                  <a:gd name="connsiteY3" fmla="*/ 259404 h 511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7074" h="511763">
                    <a:moveTo>
                      <a:pt x="53" y="259404"/>
                    </a:moveTo>
                    <a:cubicBezTo>
                      <a:pt x="4058" y="64832"/>
                      <a:pt x="221912" y="-31297"/>
                      <a:pt x="265642" y="9086"/>
                    </a:cubicBezTo>
                    <a:cubicBezTo>
                      <a:pt x="309373" y="49469"/>
                      <a:pt x="306701" y="459984"/>
                      <a:pt x="262436" y="501704"/>
                    </a:cubicBezTo>
                    <a:cubicBezTo>
                      <a:pt x="218171" y="543424"/>
                      <a:pt x="-3952" y="453976"/>
                      <a:pt x="53" y="259404"/>
                    </a:cubicBezTo>
                    <a:close/>
                  </a:path>
                </a:pathLst>
              </a:cu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Oval 15">
                <a:extLst>
                  <a:ext uri="{FF2B5EF4-FFF2-40B4-BE49-F238E27FC236}">
                    <a16:creationId xmlns:a16="http://schemas.microsoft.com/office/drawing/2014/main" id="{CE122E3C-C7DC-81E5-9AF7-24CA6940B4BD}"/>
                  </a:ext>
                </a:extLst>
              </p:cNvPr>
              <p:cNvSpPr/>
              <p:nvPr/>
            </p:nvSpPr>
            <p:spPr>
              <a:xfrm rot="20722680" flipH="1">
                <a:off x="6210944" y="1115187"/>
                <a:ext cx="523576" cy="799210"/>
              </a:xfrm>
              <a:custGeom>
                <a:avLst/>
                <a:gdLst>
                  <a:gd name="connsiteX0" fmla="*/ 0 w 346312"/>
                  <a:gd name="connsiteY0" fmla="*/ 252453 h 504905"/>
                  <a:gd name="connsiteX1" fmla="*/ 173156 w 346312"/>
                  <a:gd name="connsiteY1" fmla="*/ 0 h 504905"/>
                  <a:gd name="connsiteX2" fmla="*/ 346312 w 346312"/>
                  <a:gd name="connsiteY2" fmla="*/ 252453 h 504905"/>
                  <a:gd name="connsiteX3" fmla="*/ 173156 w 346312"/>
                  <a:gd name="connsiteY3" fmla="*/ 504906 h 504905"/>
                  <a:gd name="connsiteX4" fmla="*/ 0 w 346312"/>
                  <a:gd name="connsiteY4" fmla="*/ 252453 h 504905"/>
                  <a:gd name="connsiteX0" fmla="*/ 0 w 194800"/>
                  <a:gd name="connsiteY0" fmla="*/ 259470 h 518940"/>
                  <a:gd name="connsiteX1" fmla="*/ 173156 w 194800"/>
                  <a:gd name="connsiteY1" fmla="*/ 7017 h 518940"/>
                  <a:gd name="connsiteX2" fmla="*/ 173156 w 194800"/>
                  <a:gd name="connsiteY2" fmla="*/ 511923 h 518940"/>
                  <a:gd name="connsiteX3" fmla="*/ 0 w 194800"/>
                  <a:gd name="connsiteY3" fmla="*/ 259470 h 518940"/>
                  <a:gd name="connsiteX0" fmla="*/ 1145 w 273041"/>
                  <a:gd name="connsiteY0" fmla="*/ 255861 h 513729"/>
                  <a:gd name="connsiteX1" fmla="*/ 266734 w 273041"/>
                  <a:gd name="connsiteY1" fmla="*/ 5543 h 513729"/>
                  <a:gd name="connsiteX2" fmla="*/ 174301 w 273041"/>
                  <a:gd name="connsiteY2" fmla="*/ 508314 h 513729"/>
                  <a:gd name="connsiteX3" fmla="*/ 1145 w 273041"/>
                  <a:gd name="connsiteY3" fmla="*/ 255861 h 513729"/>
                  <a:gd name="connsiteX0" fmla="*/ 101 w 284884"/>
                  <a:gd name="connsiteY0" fmla="*/ 255222 h 497376"/>
                  <a:gd name="connsiteX1" fmla="*/ 265690 w 284884"/>
                  <a:gd name="connsiteY1" fmla="*/ 4904 h 497376"/>
                  <a:gd name="connsiteX2" fmla="*/ 234700 w 284884"/>
                  <a:gd name="connsiteY2" fmla="*/ 491645 h 497376"/>
                  <a:gd name="connsiteX3" fmla="*/ 101 w 284884"/>
                  <a:gd name="connsiteY3" fmla="*/ 255222 h 497376"/>
                  <a:gd name="connsiteX0" fmla="*/ 1781 w 286564"/>
                  <a:gd name="connsiteY0" fmla="*/ 259276 h 506421"/>
                  <a:gd name="connsiteX1" fmla="*/ 267370 w 286564"/>
                  <a:gd name="connsiteY1" fmla="*/ 8958 h 506421"/>
                  <a:gd name="connsiteX2" fmla="*/ 236380 w 286564"/>
                  <a:gd name="connsiteY2" fmla="*/ 495699 h 506421"/>
                  <a:gd name="connsiteX3" fmla="*/ 1781 w 286564"/>
                  <a:gd name="connsiteY3" fmla="*/ 259276 h 506421"/>
                  <a:gd name="connsiteX0" fmla="*/ 1 w 297022"/>
                  <a:gd name="connsiteY0" fmla="*/ 255452 h 503363"/>
                  <a:gd name="connsiteX1" fmla="*/ 265590 w 297022"/>
                  <a:gd name="connsiteY1" fmla="*/ 5134 h 503363"/>
                  <a:gd name="connsiteX2" fmla="*/ 262384 w 297022"/>
                  <a:gd name="connsiteY2" fmla="*/ 497752 h 503363"/>
                  <a:gd name="connsiteX3" fmla="*/ 1 w 297022"/>
                  <a:gd name="connsiteY3" fmla="*/ 255452 h 503363"/>
                  <a:gd name="connsiteX0" fmla="*/ 53 w 297074"/>
                  <a:gd name="connsiteY0" fmla="*/ 259404 h 511763"/>
                  <a:gd name="connsiteX1" fmla="*/ 265642 w 297074"/>
                  <a:gd name="connsiteY1" fmla="*/ 9086 h 511763"/>
                  <a:gd name="connsiteX2" fmla="*/ 262436 w 297074"/>
                  <a:gd name="connsiteY2" fmla="*/ 501704 h 511763"/>
                  <a:gd name="connsiteX3" fmla="*/ 53 w 297074"/>
                  <a:gd name="connsiteY3" fmla="*/ 259404 h 511763"/>
                  <a:gd name="connsiteX0" fmla="*/ 19 w 303852"/>
                  <a:gd name="connsiteY0" fmla="*/ 258433 h 506471"/>
                  <a:gd name="connsiteX1" fmla="*/ 276549 w 303852"/>
                  <a:gd name="connsiteY1" fmla="*/ 5081 h 506471"/>
                  <a:gd name="connsiteX2" fmla="*/ 262402 w 303852"/>
                  <a:gd name="connsiteY2" fmla="*/ 500733 h 506471"/>
                  <a:gd name="connsiteX3" fmla="*/ 19 w 303852"/>
                  <a:gd name="connsiteY3" fmla="*/ 258433 h 506471"/>
                  <a:gd name="connsiteX0" fmla="*/ 18 w 306343"/>
                  <a:gd name="connsiteY0" fmla="*/ 220427 h 507111"/>
                  <a:gd name="connsiteX1" fmla="*/ 278769 w 306343"/>
                  <a:gd name="connsiteY1" fmla="*/ 7862 h 507111"/>
                  <a:gd name="connsiteX2" fmla="*/ 264622 w 306343"/>
                  <a:gd name="connsiteY2" fmla="*/ 503514 h 507111"/>
                  <a:gd name="connsiteX3" fmla="*/ 18 w 306343"/>
                  <a:gd name="connsiteY3" fmla="*/ 220427 h 507111"/>
                  <a:gd name="connsiteX0" fmla="*/ 682 w 307007"/>
                  <a:gd name="connsiteY0" fmla="*/ 228521 h 518073"/>
                  <a:gd name="connsiteX1" fmla="*/ 279433 w 307007"/>
                  <a:gd name="connsiteY1" fmla="*/ 15956 h 518073"/>
                  <a:gd name="connsiteX2" fmla="*/ 265286 w 307007"/>
                  <a:gd name="connsiteY2" fmla="*/ 511608 h 518073"/>
                  <a:gd name="connsiteX3" fmla="*/ 682 w 307007"/>
                  <a:gd name="connsiteY3" fmla="*/ 228521 h 518073"/>
                  <a:gd name="connsiteX0" fmla="*/ 455 w 306780"/>
                  <a:gd name="connsiteY0" fmla="*/ 229935 h 519977"/>
                  <a:gd name="connsiteX1" fmla="*/ 279206 w 306780"/>
                  <a:gd name="connsiteY1" fmla="*/ 17370 h 519977"/>
                  <a:gd name="connsiteX2" fmla="*/ 265059 w 306780"/>
                  <a:gd name="connsiteY2" fmla="*/ 513022 h 519977"/>
                  <a:gd name="connsiteX3" fmla="*/ 455 w 306780"/>
                  <a:gd name="connsiteY3" fmla="*/ 229935 h 519977"/>
                  <a:gd name="connsiteX0" fmla="*/ 5 w 309823"/>
                  <a:gd name="connsiteY0" fmla="*/ 219511 h 487881"/>
                  <a:gd name="connsiteX1" fmla="*/ 278756 w 309823"/>
                  <a:gd name="connsiteY1" fmla="*/ 6946 h 487881"/>
                  <a:gd name="connsiteX2" fmla="*/ 271744 w 309823"/>
                  <a:gd name="connsiteY2" fmla="*/ 484059 h 487881"/>
                  <a:gd name="connsiteX3" fmla="*/ 5 w 309823"/>
                  <a:gd name="connsiteY3" fmla="*/ 219511 h 487881"/>
                  <a:gd name="connsiteX0" fmla="*/ 947 w 310765"/>
                  <a:gd name="connsiteY0" fmla="*/ 230765 h 504215"/>
                  <a:gd name="connsiteX1" fmla="*/ 279698 w 310765"/>
                  <a:gd name="connsiteY1" fmla="*/ 18200 h 504215"/>
                  <a:gd name="connsiteX2" fmla="*/ 272686 w 310765"/>
                  <a:gd name="connsiteY2" fmla="*/ 495313 h 504215"/>
                  <a:gd name="connsiteX3" fmla="*/ 947 w 310765"/>
                  <a:gd name="connsiteY3" fmla="*/ 230765 h 504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765" h="504215">
                    <a:moveTo>
                      <a:pt x="947" y="230765"/>
                    </a:moveTo>
                    <a:cubicBezTo>
                      <a:pt x="18921" y="-2463"/>
                      <a:pt x="234408" y="-25891"/>
                      <a:pt x="279698" y="18200"/>
                    </a:cubicBezTo>
                    <a:cubicBezTo>
                      <a:pt x="324988" y="62291"/>
                      <a:pt x="319144" y="459886"/>
                      <a:pt x="272686" y="495313"/>
                    </a:cubicBezTo>
                    <a:cubicBezTo>
                      <a:pt x="226228" y="530740"/>
                      <a:pt x="-17027" y="463993"/>
                      <a:pt x="947" y="230765"/>
                    </a:cubicBezTo>
                    <a:close/>
                  </a:path>
                </a:pathLst>
              </a:custGeom>
              <a:solidFill>
                <a:srgbClr val="FFA31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Oval 15">
                <a:extLst>
                  <a:ext uri="{FF2B5EF4-FFF2-40B4-BE49-F238E27FC236}">
                    <a16:creationId xmlns:a16="http://schemas.microsoft.com/office/drawing/2014/main" id="{38647F1B-D88C-23C0-79E1-135DE5C0000F}"/>
                  </a:ext>
                </a:extLst>
              </p:cNvPr>
              <p:cNvSpPr/>
              <p:nvPr/>
            </p:nvSpPr>
            <p:spPr>
              <a:xfrm rot="20722680" flipH="1">
                <a:off x="6219740" y="1310658"/>
                <a:ext cx="297074" cy="511763"/>
              </a:xfrm>
              <a:custGeom>
                <a:avLst/>
                <a:gdLst>
                  <a:gd name="connsiteX0" fmla="*/ 0 w 346312"/>
                  <a:gd name="connsiteY0" fmla="*/ 252453 h 504905"/>
                  <a:gd name="connsiteX1" fmla="*/ 173156 w 346312"/>
                  <a:gd name="connsiteY1" fmla="*/ 0 h 504905"/>
                  <a:gd name="connsiteX2" fmla="*/ 346312 w 346312"/>
                  <a:gd name="connsiteY2" fmla="*/ 252453 h 504905"/>
                  <a:gd name="connsiteX3" fmla="*/ 173156 w 346312"/>
                  <a:gd name="connsiteY3" fmla="*/ 504906 h 504905"/>
                  <a:gd name="connsiteX4" fmla="*/ 0 w 346312"/>
                  <a:gd name="connsiteY4" fmla="*/ 252453 h 504905"/>
                  <a:gd name="connsiteX0" fmla="*/ 0 w 194800"/>
                  <a:gd name="connsiteY0" fmla="*/ 259470 h 518940"/>
                  <a:gd name="connsiteX1" fmla="*/ 173156 w 194800"/>
                  <a:gd name="connsiteY1" fmla="*/ 7017 h 518940"/>
                  <a:gd name="connsiteX2" fmla="*/ 173156 w 194800"/>
                  <a:gd name="connsiteY2" fmla="*/ 511923 h 518940"/>
                  <a:gd name="connsiteX3" fmla="*/ 0 w 194800"/>
                  <a:gd name="connsiteY3" fmla="*/ 259470 h 518940"/>
                  <a:gd name="connsiteX0" fmla="*/ 1145 w 273041"/>
                  <a:gd name="connsiteY0" fmla="*/ 255861 h 513729"/>
                  <a:gd name="connsiteX1" fmla="*/ 266734 w 273041"/>
                  <a:gd name="connsiteY1" fmla="*/ 5543 h 513729"/>
                  <a:gd name="connsiteX2" fmla="*/ 174301 w 273041"/>
                  <a:gd name="connsiteY2" fmla="*/ 508314 h 513729"/>
                  <a:gd name="connsiteX3" fmla="*/ 1145 w 273041"/>
                  <a:gd name="connsiteY3" fmla="*/ 255861 h 513729"/>
                  <a:gd name="connsiteX0" fmla="*/ 101 w 284884"/>
                  <a:gd name="connsiteY0" fmla="*/ 255222 h 497376"/>
                  <a:gd name="connsiteX1" fmla="*/ 265690 w 284884"/>
                  <a:gd name="connsiteY1" fmla="*/ 4904 h 497376"/>
                  <a:gd name="connsiteX2" fmla="*/ 234700 w 284884"/>
                  <a:gd name="connsiteY2" fmla="*/ 491645 h 497376"/>
                  <a:gd name="connsiteX3" fmla="*/ 101 w 284884"/>
                  <a:gd name="connsiteY3" fmla="*/ 255222 h 497376"/>
                  <a:gd name="connsiteX0" fmla="*/ 1781 w 286564"/>
                  <a:gd name="connsiteY0" fmla="*/ 259276 h 506421"/>
                  <a:gd name="connsiteX1" fmla="*/ 267370 w 286564"/>
                  <a:gd name="connsiteY1" fmla="*/ 8958 h 506421"/>
                  <a:gd name="connsiteX2" fmla="*/ 236380 w 286564"/>
                  <a:gd name="connsiteY2" fmla="*/ 495699 h 506421"/>
                  <a:gd name="connsiteX3" fmla="*/ 1781 w 286564"/>
                  <a:gd name="connsiteY3" fmla="*/ 259276 h 506421"/>
                  <a:gd name="connsiteX0" fmla="*/ 1 w 297022"/>
                  <a:gd name="connsiteY0" fmla="*/ 255452 h 503363"/>
                  <a:gd name="connsiteX1" fmla="*/ 265590 w 297022"/>
                  <a:gd name="connsiteY1" fmla="*/ 5134 h 503363"/>
                  <a:gd name="connsiteX2" fmla="*/ 262384 w 297022"/>
                  <a:gd name="connsiteY2" fmla="*/ 497752 h 503363"/>
                  <a:gd name="connsiteX3" fmla="*/ 1 w 297022"/>
                  <a:gd name="connsiteY3" fmla="*/ 255452 h 503363"/>
                  <a:gd name="connsiteX0" fmla="*/ 53 w 297074"/>
                  <a:gd name="connsiteY0" fmla="*/ 259404 h 511763"/>
                  <a:gd name="connsiteX1" fmla="*/ 265642 w 297074"/>
                  <a:gd name="connsiteY1" fmla="*/ 9086 h 511763"/>
                  <a:gd name="connsiteX2" fmla="*/ 262436 w 297074"/>
                  <a:gd name="connsiteY2" fmla="*/ 501704 h 511763"/>
                  <a:gd name="connsiteX3" fmla="*/ 53 w 297074"/>
                  <a:gd name="connsiteY3" fmla="*/ 259404 h 511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7074" h="511763">
                    <a:moveTo>
                      <a:pt x="53" y="259404"/>
                    </a:moveTo>
                    <a:cubicBezTo>
                      <a:pt x="4058" y="64832"/>
                      <a:pt x="221912" y="-31297"/>
                      <a:pt x="265642" y="9086"/>
                    </a:cubicBezTo>
                    <a:cubicBezTo>
                      <a:pt x="309373" y="49469"/>
                      <a:pt x="306701" y="459984"/>
                      <a:pt x="262436" y="501704"/>
                    </a:cubicBezTo>
                    <a:cubicBezTo>
                      <a:pt x="218171" y="543424"/>
                      <a:pt x="-3952" y="453976"/>
                      <a:pt x="53" y="259404"/>
                    </a:cubicBezTo>
                    <a:close/>
                  </a:path>
                </a:pathLst>
              </a:cu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Rectangle: Rounded Corners 35">
                <a:extLst>
                  <a:ext uri="{FF2B5EF4-FFF2-40B4-BE49-F238E27FC236}">
                    <a16:creationId xmlns:a16="http://schemas.microsoft.com/office/drawing/2014/main" id="{17BF0010-CA94-FC1B-2672-366807CC7A89}"/>
                  </a:ext>
                </a:extLst>
              </p:cNvPr>
              <p:cNvSpPr/>
              <p:nvPr/>
            </p:nvSpPr>
            <p:spPr>
              <a:xfrm flipH="1">
                <a:off x="3780431" y="4114979"/>
                <a:ext cx="1021425" cy="1367170"/>
              </a:xfrm>
              <a:custGeom>
                <a:avLst/>
                <a:gdLst>
                  <a:gd name="connsiteX0" fmla="*/ 0 w 444971"/>
                  <a:gd name="connsiteY0" fmla="*/ 74163 h 1277240"/>
                  <a:gd name="connsiteX1" fmla="*/ 74163 w 444971"/>
                  <a:gd name="connsiteY1" fmla="*/ 0 h 1277240"/>
                  <a:gd name="connsiteX2" fmla="*/ 370808 w 444971"/>
                  <a:gd name="connsiteY2" fmla="*/ 0 h 1277240"/>
                  <a:gd name="connsiteX3" fmla="*/ 444971 w 444971"/>
                  <a:gd name="connsiteY3" fmla="*/ 74163 h 1277240"/>
                  <a:gd name="connsiteX4" fmla="*/ 444971 w 444971"/>
                  <a:gd name="connsiteY4" fmla="*/ 1203077 h 1277240"/>
                  <a:gd name="connsiteX5" fmla="*/ 370808 w 444971"/>
                  <a:gd name="connsiteY5" fmla="*/ 1277240 h 1277240"/>
                  <a:gd name="connsiteX6" fmla="*/ 74163 w 444971"/>
                  <a:gd name="connsiteY6" fmla="*/ 1277240 h 1277240"/>
                  <a:gd name="connsiteX7" fmla="*/ 0 w 444971"/>
                  <a:gd name="connsiteY7" fmla="*/ 1203077 h 1277240"/>
                  <a:gd name="connsiteX8" fmla="*/ 0 w 444971"/>
                  <a:gd name="connsiteY8" fmla="*/ 74163 h 1277240"/>
                  <a:gd name="connsiteX0" fmla="*/ 0 w 537736"/>
                  <a:gd name="connsiteY0" fmla="*/ 60910 h 1277240"/>
                  <a:gd name="connsiteX1" fmla="*/ 166928 w 537736"/>
                  <a:gd name="connsiteY1" fmla="*/ 0 h 1277240"/>
                  <a:gd name="connsiteX2" fmla="*/ 463573 w 537736"/>
                  <a:gd name="connsiteY2" fmla="*/ 0 h 1277240"/>
                  <a:gd name="connsiteX3" fmla="*/ 537736 w 537736"/>
                  <a:gd name="connsiteY3" fmla="*/ 74163 h 1277240"/>
                  <a:gd name="connsiteX4" fmla="*/ 537736 w 537736"/>
                  <a:gd name="connsiteY4" fmla="*/ 1203077 h 1277240"/>
                  <a:gd name="connsiteX5" fmla="*/ 463573 w 537736"/>
                  <a:gd name="connsiteY5" fmla="*/ 1277240 h 1277240"/>
                  <a:gd name="connsiteX6" fmla="*/ 166928 w 537736"/>
                  <a:gd name="connsiteY6" fmla="*/ 1277240 h 1277240"/>
                  <a:gd name="connsiteX7" fmla="*/ 92765 w 537736"/>
                  <a:gd name="connsiteY7" fmla="*/ 1203077 h 1277240"/>
                  <a:gd name="connsiteX8" fmla="*/ 0 w 537736"/>
                  <a:gd name="connsiteY8" fmla="*/ 60910 h 1277240"/>
                  <a:gd name="connsiteX0" fmla="*/ 1 w 537737"/>
                  <a:gd name="connsiteY0" fmla="*/ 60910 h 1277240"/>
                  <a:gd name="connsiteX1" fmla="*/ 166929 w 537737"/>
                  <a:gd name="connsiteY1" fmla="*/ 0 h 1277240"/>
                  <a:gd name="connsiteX2" fmla="*/ 463574 w 537737"/>
                  <a:gd name="connsiteY2" fmla="*/ 0 h 1277240"/>
                  <a:gd name="connsiteX3" fmla="*/ 537737 w 537737"/>
                  <a:gd name="connsiteY3" fmla="*/ 74163 h 1277240"/>
                  <a:gd name="connsiteX4" fmla="*/ 537737 w 537737"/>
                  <a:gd name="connsiteY4" fmla="*/ 1203077 h 1277240"/>
                  <a:gd name="connsiteX5" fmla="*/ 463574 w 537737"/>
                  <a:gd name="connsiteY5" fmla="*/ 1277240 h 1277240"/>
                  <a:gd name="connsiteX6" fmla="*/ 166929 w 537737"/>
                  <a:gd name="connsiteY6" fmla="*/ 1277240 h 1277240"/>
                  <a:gd name="connsiteX7" fmla="*/ 0 w 537737"/>
                  <a:gd name="connsiteY7" fmla="*/ 898277 h 1277240"/>
                  <a:gd name="connsiteX8" fmla="*/ 1 w 537737"/>
                  <a:gd name="connsiteY8" fmla="*/ 60910 h 1277240"/>
                  <a:gd name="connsiteX0" fmla="*/ 93062 w 630798"/>
                  <a:gd name="connsiteY0" fmla="*/ 60910 h 1303745"/>
                  <a:gd name="connsiteX1" fmla="*/ 259990 w 630798"/>
                  <a:gd name="connsiteY1" fmla="*/ 0 h 1303745"/>
                  <a:gd name="connsiteX2" fmla="*/ 556635 w 630798"/>
                  <a:gd name="connsiteY2" fmla="*/ 0 h 1303745"/>
                  <a:gd name="connsiteX3" fmla="*/ 630798 w 630798"/>
                  <a:gd name="connsiteY3" fmla="*/ 74163 h 1303745"/>
                  <a:gd name="connsiteX4" fmla="*/ 630798 w 630798"/>
                  <a:gd name="connsiteY4" fmla="*/ 1203077 h 1303745"/>
                  <a:gd name="connsiteX5" fmla="*/ 556635 w 630798"/>
                  <a:gd name="connsiteY5" fmla="*/ 1277240 h 1303745"/>
                  <a:gd name="connsiteX6" fmla="*/ 8199 w 630798"/>
                  <a:gd name="connsiteY6" fmla="*/ 1303745 h 1303745"/>
                  <a:gd name="connsiteX7" fmla="*/ 93061 w 630798"/>
                  <a:gd name="connsiteY7" fmla="*/ 898277 h 1303745"/>
                  <a:gd name="connsiteX8" fmla="*/ 93062 w 630798"/>
                  <a:gd name="connsiteY8" fmla="*/ 60910 h 1303745"/>
                  <a:gd name="connsiteX0" fmla="*/ 208749 w 746485"/>
                  <a:gd name="connsiteY0" fmla="*/ 60910 h 1277240"/>
                  <a:gd name="connsiteX1" fmla="*/ 375677 w 746485"/>
                  <a:gd name="connsiteY1" fmla="*/ 0 h 1277240"/>
                  <a:gd name="connsiteX2" fmla="*/ 672322 w 746485"/>
                  <a:gd name="connsiteY2" fmla="*/ 0 h 1277240"/>
                  <a:gd name="connsiteX3" fmla="*/ 746485 w 746485"/>
                  <a:gd name="connsiteY3" fmla="*/ 74163 h 1277240"/>
                  <a:gd name="connsiteX4" fmla="*/ 746485 w 746485"/>
                  <a:gd name="connsiteY4" fmla="*/ 1203077 h 1277240"/>
                  <a:gd name="connsiteX5" fmla="*/ 672322 w 746485"/>
                  <a:gd name="connsiteY5" fmla="*/ 1277240 h 1277240"/>
                  <a:gd name="connsiteX6" fmla="*/ 4616 w 746485"/>
                  <a:gd name="connsiteY6" fmla="*/ 1263988 h 1277240"/>
                  <a:gd name="connsiteX7" fmla="*/ 208748 w 746485"/>
                  <a:gd name="connsiteY7" fmla="*/ 898277 h 1277240"/>
                  <a:gd name="connsiteX8" fmla="*/ 208749 w 746485"/>
                  <a:gd name="connsiteY8" fmla="*/ 60910 h 1277240"/>
                  <a:gd name="connsiteX0" fmla="*/ 131135 w 668871"/>
                  <a:gd name="connsiteY0" fmla="*/ 60910 h 1303744"/>
                  <a:gd name="connsiteX1" fmla="*/ 298063 w 668871"/>
                  <a:gd name="connsiteY1" fmla="*/ 0 h 1303744"/>
                  <a:gd name="connsiteX2" fmla="*/ 594708 w 668871"/>
                  <a:gd name="connsiteY2" fmla="*/ 0 h 1303744"/>
                  <a:gd name="connsiteX3" fmla="*/ 668871 w 668871"/>
                  <a:gd name="connsiteY3" fmla="*/ 74163 h 1303744"/>
                  <a:gd name="connsiteX4" fmla="*/ 668871 w 668871"/>
                  <a:gd name="connsiteY4" fmla="*/ 1203077 h 1303744"/>
                  <a:gd name="connsiteX5" fmla="*/ 594708 w 668871"/>
                  <a:gd name="connsiteY5" fmla="*/ 1277240 h 1303744"/>
                  <a:gd name="connsiteX6" fmla="*/ 6515 w 668871"/>
                  <a:gd name="connsiteY6" fmla="*/ 1303744 h 1303744"/>
                  <a:gd name="connsiteX7" fmla="*/ 131134 w 668871"/>
                  <a:gd name="connsiteY7" fmla="*/ 898277 h 1303744"/>
                  <a:gd name="connsiteX8" fmla="*/ 131135 w 668871"/>
                  <a:gd name="connsiteY8" fmla="*/ 60910 h 1303744"/>
                  <a:gd name="connsiteX0" fmla="*/ 171529 w 709265"/>
                  <a:gd name="connsiteY0" fmla="*/ 60910 h 1303744"/>
                  <a:gd name="connsiteX1" fmla="*/ 338457 w 709265"/>
                  <a:gd name="connsiteY1" fmla="*/ 0 h 1303744"/>
                  <a:gd name="connsiteX2" fmla="*/ 635102 w 709265"/>
                  <a:gd name="connsiteY2" fmla="*/ 0 h 1303744"/>
                  <a:gd name="connsiteX3" fmla="*/ 709265 w 709265"/>
                  <a:gd name="connsiteY3" fmla="*/ 74163 h 1303744"/>
                  <a:gd name="connsiteX4" fmla="*/ 709265 w 709265"/>
                  <a:gd name="connsiteY4" fmla="*/ 1203077 h 1303744"/>
                  <a:gd name="connsiteX5" fmla="*/ 635102 w 709265"/>
                  <a:gd name="connsiteY5" fmla="*/ 1277240 h 1303744"/>
                  <a:gd name="connsiteX6" fmla="*/ 46909 w 709265"/>
                  <a:gd name="connsiteY6" fmla="*/ 1303744 h 1303744"/>
                  <a:gd name="connsiteX7" fmla="*/ 171528 w 709265"/>
                  <a:gd name="connsiteY7" fmla="*/ 898277 h 1303744"/>
                  <a:gd name="connsiteX8" fmla="*/ 171529 w 709265"/>
                  <a:gd name="connsiteY8" fmla="*/ 60910 h 1303744"/>
                  <a:gd name="connsiteX0" fmla="*/ 180056 w 717792"/>
                  <a:gd name="connsiteY0" fmla="*/ 60910 h 1303744"/>
                  <a:gd name="connsiteX1" fmla="*/ 346984 w 717792"/>
                  <a:gd name="connsiteY1" fmla="*/ 0 h 1303744"/>
                  <a:gd name="connsiteX2" fmla="*/ 643629 w 717792"/>
                  <a:gd name="connsiteY2" fmla="*/ 0 h 1303744"/>
                  <a:gd name="connsiteX3" fmla="*/ 717792 w 717792"/>
                  <a:gd name="connsiteY3" fmla="*/ 74163 h 1303744"/>
                  <a:gd name="connsiteX4" fmla="*/ 717792 w 717792"/>
                  <a:gd name="connsiteY4" fmla="*/ 1203077 h 1303744"/>
                  <a:gd name="connsiteX5" fmla="*/ 643629 w 717792"/>
                  <a:gd name="connsiteY5" fmla="*/ 1277240 h 1303744"/>
                  <a:gd name="connsiteX6" fmla="*/ 55436 w 717792"/>
                  <a:gd name="connsiteY6" fmla="*/ 1303744 h 1303744"/>
                  <a:gd name="connsiteX7" fmla="*/ 180055 w 717792"/>
                  <a:gd name="connsiteY7" fmla="*/ 898277 h 1303744"/>
                  <a:gd name="connsiteX8" fmla="*/ 180056 w 717792"/>
                  <a:gd name="connsiteY8" fmla="*/ 60910 h 1303744"/>
                  <a:gd name="connsiteX0" fmla="*/ 180056 w 717792"/>
                  <a:gd name="connsiteY0" fmla="*/ 60910 h 1303744"/>
                  <a:gd name="connsiteX1" fmla="*/ 346984 w 717792"/>
                  <a:gd name="connsiteY1" fmla="*/ 0 h 1303744"/>
                  <a:gd name="connsiteX2" fmla="*/ 643629 w 717792"/>
                  <a:gd name="connsiteY2" fmla="*/ 0 h 1303744"/>
                  <a:gd name="connsiteX3" fmla="*/ 717792 w 717792"/>
                  <a:gd name="connsiteY3" fmla="*/ 74163 h 1303744"/>
                  <a:gd name="connsiteX4" fmla="*/ 717792 w 717792"/>
                  <a:gd name="connsiteY4" fmla="*/ 1203077 h 1303744"/>
                  <a:gd name="connsiteX5" fmla="*/ 643629 w 717792"/>
                  <a:gd name="connsiteY5" fmla="*/ 1277240 h 1303744"/>
                  <a:gd name="connsiteX6" fmla="*/ 271189 w 717792"/>
                  <a:gd name="connsiteY6" fmla="*/ 1205759 h 1303744"/>
                  <a:gd name="connsiteX7" fmla="*/ 55436 w 717792"/>
                  <a:gd name="connsiteY7" fmla="*/ 1303744 h 1303744"/>
                  <a:gd name="connsiteX8" fmla="*/ 180055 w 717792"/>
                  <a:gd name="connsiteY8" fmla="*/ 898277 h 1303744"/>
                  <a:gd name="connsiteX9" fmla="*/ 180056 w 717792"/>
                  <a:gd name="connsiteY9" fmla="*/ 60910 h 1303744"/>
                  <a:gd name="connsiteX0" fmla="*/ 180056 w 717792"/>
                  <a:gd name="connsiteY0" fmla="*/ 60910 h 1349928"/>
                  <a:gd name="connsiteX1" fmla="*/ 346984 w 717792"/>
                  <a:gd name="connsiteY1" fmla="*/ 0 h 1349928"/>
                  <a:gd name="connsiteX2" fmla="*/ 643629 w 717792"/>
                  <a:gd name="connsiteY2" fmla="*/ 0 h 1349928"/>
                  <a:gd name="connsiteX3" fmla="*/ 717792 w 717792"/>
                  <a:gd name="connsiteY3" fmla="*/ 74163 h 1349928"/>
                  <a:gd name="connsiteX4" fmla="*/ 717792 w 717792"/>
                  <a:gd name="connsiteY4" fmla="*/ 1203077 h 1349928"/>
                  <a:gd name="connsiteX5" fmla="*/ 643629 w 717792"/>
                  <a:gd name="connsiteY5" fmla="*/ 1277240 h 1349928"/>
                  <a:gd name="connsiteX6" fmla="*/ 271189 w 717792"/>
                  <a:gd name="connsiteY6" fmla="*/ 1205759 h 1349928"/>
                  <a:gd name="connsiteX7" fmla="*/ 55436 w 717792"/>
                  <a:gd name="connsiteY7" fmla="*/ 1303744 h 1349928"/>
                  <a:gd name="connsiteX8" fmla="*/ 180055 w 717792"/>
                  <a:gd name="connsiteY8" fmla="*/ 898277 h 1349928"/>
                  <a:gd name="connsiteX9" fmla="*/ 180056 w 717792"/>
                  <a:gd name="connsiteY9" fmla="*/ 60910 h 1349928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271189 w 717792"/>
                  <a:gd name="connsiteY6" fmla="*/ 1205759 h 1363372"/>
                  <a:gd name="connsiteX7" fmla="*/ 55436 w 717792"/>
                  <a:gd name="connsiteY7" fmla="*/ 1303744 h 1363372"/>
                  <a:gd name="connsiteX8" fmla="*/ 180055 w 717792"/>
                  <a:gd name="connsiteY8" fmla="*/ 898277 h 1363372"/>
                  <a:gd name="connsiteX9" fmla="*/ 180056 w 717792"/>
                  <a:gd name="connsiteY9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596004 w 717792"/>
                  <a:gd name="connsiteY5" fmla="*/ 1186752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8391 w 717792"/>
                  <a:gd name="connsiteY5" fmla="*/ 1262952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728389 w 879717"/>
                  <a:gd name="connsiteY4" fmla="*/ 886672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695052 w 879717"/>
                  <a:gd name="connsiteY4" fmla="*/ 886672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642665 w 879717"/>
                  <a:gd name="connsiteY4" fmla="*/ 915247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680765 w 879717"/>
                  <a:gd name="connsiteY4" fmla="*/ 900959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80254"/>
                  <a:gd name="connsiteY0" fmla="*/ 60910 h 1363372"/>
                  <a:gd name="connsiteX1" fmla="*/ 346984 w 880254"/>
                  <a:gd name="connsiteY1" fmla="*/ 0 h 1363372"/>
                  <a:gd name="connsiteX2" fmla="*/ 643629 w 880254"/>
                  <a:gd name="connsiteY2" fmla="*/ 0 h 1363372"/>
                  <a:gd name="connsiteX3" fmla="*/ 717792 w 880254"/>
                  <a:gd name="connsiteY3" fmla="*/ 74163 h 1363372"/>
                  <a:gd name="connsiteX4" fmla="*/ 680765 w 880254"/>
                  <a:gd name="connsiteY4" fmla="*/ 900959 h 1363372"/>
                  <a:gd name="connsiteX5" fmla="*/ 879717 w 880254"/>
                  <a:gd name="connsiteY5" fmla="*/ 1269752 h 1363372"/>
                  <a:gd name="connsiteX6" fmla="*/ 648391 w 880254"/>
                  <a:gd name="connsiteY6" fmla="*/ 1262952 h 1363372"/>
                  <a:gd name="connsiteX7" fmla="*/ 423589 w 880254"/>
                  <a:gd name="connsiteY7" fmla="*/ 1353397 h 1363372"/>
                  <a:gd name="connsiteX8" fmla="*/ 271189 w 880254"/>
                  <a:gd name="connsiteY8" fmla="*/ 1205759 h 1363372"/>
                  <a:gd name="connsiteX9" fmla="*/ 55436 w 880254"/>
                  <a:gd name="connsiteY9" fmla="*/ 1303744 h 1363372"/>
                  <a:gd name="connsiteX10" fmla="*/ 180055 w 880254"/>
                  <a:gd name="connsiteY10" fmla="*/ 898277 h 1363372"/>
                  <a:gd name="connsiteX11" fmla="*/ 180056 w 880254"/>
                  <a:gd name="connsiteY11" fmla="*/ 60910 h 1363372"/>
                  <a:gd name="connsiteX0" fmla="*/ 180056 w 930522"/>
                  <a:gd name="connsiteY0" fmla="*/ 60910 h 1363372"/>
                  <a:gd name="connsiteX1" fmla="*/ 346984 w 930522"/>
                  <a:gd name="connsiteY1" fmla="*/ 0 h 1363372"/>
                  <a:gd name="connsiteX2" fmla="*/ 643629 w 930522"/>
                  <a:gd name="connsiteY2" fmla="*/ 0 h 1363372"/>
                  <a:gd name="connsiteX3" fmla="*/ 717792 w 930522"/>
                  <a:gd name="connsiteY3" fmla="*/ 74163 h 1363372"/>
                  <a:gd name="connsiteX4" fmla="*/ 680765 w 930522"/>
                  <a:gd name="connsiteY4" fmla="*/ 900959 h 1363372"/>
                  <a:gd name="connsiteX5" fmla="*/ 879717 w 930522"/>
                  <a:gd name="connsiteY5" fmla="*/ 1269752 h 1363372"/>
                  <a:gd name="connsiteX6" fmla="*/ 648391 w 930522"/>
                  <a:gd name="connsiteY6" fmla="*/ 1262952 h 1363372"/>
                  <a:gd name="connsiteX7" fmla="*/ 423589 w 930522"/>
                  <a:gd name="connsiteY7" fmla="*/ 1353397 h 1363372"/>
                  <a:gd name="connsiteX8" fmla="*/ 271189 w 930522"/>
                  <a:gd name="connsiteY8" fmla="*/ 1205759 h 1363372"/>
                  <a:gd name="connsiteX9" fmla="*/ 55436 w 930522"/>
                  <a:gd name="connsiteY9" fmla="*/ 1303744 h 1363372"/>
                  <a:gd name="connsiteX10" fmla="*/ 180055 w 930522"/>
                  <a:gd name="connsiteY10" fmla="*/ 898277 h 1363372"/>
                  <a:gd name="connsiteX11" fmla="*/ 180056 w 930522"/>
                  <a:gd name="connsiteY11" fmla="*/ 60910 h 1363372"/>
                  <a:gd name="connsiteX0" fmla="*/ 180056 w 930522"/>
                  <a:gd name="connsiteY0" fmla="*/ 60910 h 1386917"/>
                  <a:gd name="connsiteX1" fmla="*/ 346984 w 930522"/>
                  <a:gd name="connsiteY1" fmla="*/ 0 h 1386917"/>
                  <a:gd name="connsiteX2" fmla="*/ 643629 w 930522"/>
                  <a:gd name="connsiteY2" fmla="*/ 0 h 1386917"/>
                  <a:gd name="connsiteX3" fmla="*/ 717792 w 930522"/>
                  <a:gd name="connsiteY3" fmla="*/ 74163 h 1386917"/>
                  <a:gd name="connsiteX4" fmla="*/ 680765 w 930522"/>
                  <a:gd name="connsiteY4" fmla="*/ 900959 h 1386917"/>
                  <a:gd name="connsiteX5" fmla="*/ 879717 w 930522"/>
                  <a:gd name="connsiteY5" fmla="*/ 1269752 h 1386917"/>
                  <a:gd name="connsiteX6" fmla="*/ 648391 w 930522"/>
                  <a:gd name="connsiteY6" fmla="*/ 1262952 h 1386917"/>
                  <a:gd name="connsiteX7" fmla="*/ 423589 w 930522"/>
                  <a:gd name="connsiteY7" fmla="*/ 1353397 h 1386917"/>
                  <a:gd name="connsiteX8" fmla="*/ 285477 w 930522"/>
                  <a:gd name="connsiteY8" fmla="*/ 1243859 h 1386917"/>
                  <a:gd name="connsiteX9" fmla="*/ 55436 w 930522"/>
                  <a:gd name="connsiteY9" fmla="*/ 1303744 h 1386917"/>
                  <a:gd name="connsiteX10" fmla="*/ 180055 w 930522"/>
                  <a:gd name="connsiteY10" fmla="*/ 898277 h 1386917"/>
                  <a:gd name="connsiteX11" fmla="*/ 180056 w 930522"/>
                  <a:gd name="connsiteY11" fmla="*/ 60910 h 1386917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48391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48391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48391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38866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38866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1020355"/>
                  <a:gd name="connsiteY0" fmla="*/ 67867 h 1366182"/>
                  <a:gd name="connsiteX1" fmla="*/ 346984 w 1020355"/>
                  <a:gd name="connsiteY1" fmla="*/ 6957 h 1366182"/>
                  <a:gd name="connsiteX2" fmla="*/ 643629 w 1020355"/>
                  <a:gd name="connsiteY2" fmla="*/ 6957 h 1366182"/>
                  <a:gd name="connsiteX3" fmla="*/ 1017830 w 1020355"/>
                  <a:gd name="connsiteY3" fmla="*/ 23970 h 1366182"/>
                  <a:gd name="connsiteX4" fmla="*/ 680765 w 1020355"/>
                  <a:gd name="connsiteY4" fmla="*/ 907916 h 1366182"/>
                  <a:gd name="connsiteX5" fmla="*/ 879717 w 1020355"/>
                  <a:gd name="connsiteY5" fmla="*/ 1276709 h 1366182"/>
                  <a:gd name="connsiteX6" fmla="*/ 638866 w 1020355"/>
                  <a:gd name="connsiteY6" fmla="*/ 1269909 h 1366182"/>
                  <a:gd name="connsiteX7" fmla="*/ 423589 w 1020355"/>
                  <a:gd name="connsiteY7" fmla="*/ 1360354 h 1366182"/>
                  <a:gd name="connsiteX8" fmla="*/ 285477 w 1020355"/>
                  <a:gd name="connsiteY8" fmla="*/ 1250816 h 1366182"/>
                  <a:gd name="connsiteX9" fmla="*/ 55436 w 1020355"/>
                  <a:gd name="connsiteY9" fmla="*/ 1310701 h 1366182"/>
                  <a:gd name="connsiteX10" fmla="*/ 180055 w 1020355"/>
                  <a:gd name="connsiteY10" fmla="*/ 905234 h 1366182"/>
                  <a:gd name="connsiteX11" fmla="*/ 180056 w 1020355"/>
                  <a:gd name="connsiteY11" fmla="*/ 67867 h 1366182"/>
                  <a:gd name="connsiteX0" fmla="*/ 180056 w 1021425"/>
                  <a:gd name="connsiteY0" fmla="*/ 67867 h 1366182"/>
                  <a:gd name="connsiteX1" fmla="*/ 346984 w 1021425"/>
                  <a:gd name="connsiteY1" fmla="*/ 6957 h 1366182"/>
                  <a:gd name="connsiteX2" fmla="*/ 643629 w 1021425"/>
                  <a:gd name="connsiteY2" fmla="*/ 6957 h 1366182"/>
                  <a:gd name="connsiteX3" fmla="*/ 1017830 w 1021425"/>
                  <a:gd name="connsiteY3" fmla="*/ 23970 h 1366182"/>
                  <a:gd name="connsiteX4" fmla="*/ 680765 w 1021425"/>
                  <a:gd name="connsiteY4" fmla="*/ 907916 h 1366182"/>
                  <a:gd name="connsiteX5" fmla="*/ 879717 w 1021425"/>
                  <a:gd name="connsiteY5" fmla="*/ 1276709 h 1366182"/>
                  <a:gd name="connsiteX6" fmla="*/ 638866 w 1021425"/>
                  <a:gd name="connsiteY6" fmla="*/ 1269909 h 1366182"/>
                  <a:gd name="connsiteX7" fmla="*/ 423589 w 1021425"/>
                  <a:gd name="connsiteY7" fmla="*/ 1360354 h 1366182"/>
                  <a:gd name="connsiteX8" fmla="*/ 285477 w 1021425"/>
                  <a:gd name="connsiteY8" fmla="*/ 1250816 h 1366182"/>
                  <a:gd name="connsiteX9" fmla="*/ 55436 w 1021425"/>
                  <a:gd name="connsiteY9" fmla="*/ 1310701 h 1366182"/>
                  <a:gd name="connsiteX10" fmla="*/ 180055 w 1021425"/>
                  <a:gd name="connsiteY10" fmla="*/ 905234 h 1366182"/>
                  <a:gd name="connsiteX11" fmla="*/ 180056 w 1021425"/>
                  <a:gd name="connsiteY11" fmla="*/ 67867 h 1366182"/>
                  <a:gd name="connsiteX0" fmla="*/ 156243 w 1021425"/>
                  <a:gd name="connsiteY0" fmla="*/ 48817 h 1366182"/>
                  <a:gd name="connsiteX1" fmla="*/ 346984 w 1021425"/>
                  <a:gd name="connsiteY1" fmla="*/ 6957 h 1366182"/>
                  <a:gd name="connsiteX2" fmla="*/ 643629 w 1021425"/>
                  <a:gd name="connsiteY2" fmla="*/ 6957 h 1366182"/>
                  <a:gd name="connsiteX3" fmla="*/ 1017830 w 1021425"/>
                  <a:gd name="connsiteY3" fmla="*/ 23970 h 1366182"/>
                  <a:gd name="connsiteX4" fmla="*/ 680765 w 1021425"/>
                  <a:gd name="connsiteY4" fmla="*/ 907916 h 1366182"/>
                  <a:gd name="connsiteX5" fmla="*/ 879717 w 1021425"/>
                  <a:gd name="connsiteY5" fmla="*/ 1276709 h 1366182"/>
                  <a:gd name="connsiteX6" fmla="*/ 638866 w 1021425"/>
                  <a:gd name="connsiteY6" fmla="*/ 1269909 h 1366182"/>
                  <a:gd name="connsiteX7" fmla="*/ 423589 w 1021425"/>
                  <a:gd name="connsiteY7" fmla="*/ 1360354 h 1366182"/>
                  <a:gd name="connsiteX8" fmla="*/ 285477 w 1021425"/>
                  <a:gd name="connsiteY8" fmla="*/ 1250816 h 1366182"/>
                  <a:gd name="connsiteX9" fmla="*/ 55436 w 1021425"/>
                  <a:gd name="connsiteY9" fmla="*/ 1310701 h 1366182"/>
                  <a:gd name="connsiteX10" fmla="*/ 180055 w 1021425"/>
                  <a:gd name="connsiteY10" fmla="*/ 905234 h 1366182"/>
                  <a:gd name="connsiteX11" fmla="*/ 156243 w 1021425"/>
                  <a:gd name="connsiteY11" fmla="*/ 48817 h 1366182"/>
                  <a:gd name="connsiteX0" fmla="*/ 156243 w 1021425"/>
                  <a:gd name="connsiteY0" fmla="*/ 48817 h 1361104"/>
                  <a:gd name="connsiteX1" fmla="*/ 346984 w 1021425"/>
                  <a:gd name="connsiteY1" fmla="*/ 6957 h 1361104"/>
                  <a:gd name="connsiteX2" fmla="*/ 643629 w 1021425"/>
                  <a:gd name="connsiteY2" fmla="*/ 6957 h 1361104"/>
                  <a:gd name="connsiteX3" fmla="*/ 1017830 w 1021425"/>
                  <a:gd name="connsiteY3" fmla="*/ 23970 h 1361104"/>
                  <a:gd name="connsiteX4" fmla="*/ 680765 w 1021425"/>
                  <a:gd name="connsiteY4" fmla="*/ 907916 h 1361104"/>
                  <a:gd name="connsiteX5" fmla="*/ 879717 w 1021425"/>
                  <a:gd name="connsiteY5" fmla="*/ 1276709 h 1361104"/>
                  <a:gd name="connsiteX6" fmla="*/ 423589 w 1021425"/>
                  <a:gd name="connsiteY6" fmla="*/ 1360354 h 1361104"/>
                  <a:gd name="connsiteX7" fmla="*/ 285477 w 1021425"/>
                  <a:gd name="connsiteY7" fmla="*/ 1250816 h 1361104"/>
                  <a:gd name="connsiteX8" fmla="*/ 55436 w 1021425"/>
                  <a:gd name="connsiteY8" fmla="*/ 1310701 h 1361104"/>
                  <a:gd name="connsiteX9" fmla="*/ 180055 w 1021425"/>
                  <a:gd name="connsiteY9" fmla="*/ 905234 h 1361104"/>
                  <a:gd name="connsiteX10" fmla="*/ 156243 w 1021425"/>
                  <a:gd name="connsiteY10" fmla="*/ 48817 h 1361104"/>
                  <a:gd name="connsiteX0" fmla="*/ 156243 w 1021425"/>
                  <a:gd name="connsiteY0" fmla="*/ 48817 h 1367170"/>
                  <a:gd name="connsiteX1" fmla="*/ 346984 w 1021425"/>
                  <a:gd name="connsiteY1" fmla="*/ 6957 h 1367170"/>
                  <a:gd name="connsiteX2" fmla="*/ 643629 w 1021425"/>
                  <a:gd name="connsiteY2" fmla="*/ 6957 h 1367170"/>
                  <a:gd name="connsiteX3" fmla="*/ 1017830 w 1021425"/>
                  <a:gd name="connsiteY3" fmla="*/ 23970 h 1367170"/>
                  <a:gd name="connsiteX4" fmla="*/ 680765 w 1021425"/>
                  <a:gd name="connsiteY4" fmla="*/ 907916 h 1367170"/>
                  <a:gd name="connsiteX5" fmla="*/ 879717 w 1021425"/>
                  <a:gd name="connsiteY5" fmla="*/ 1276709 h 1367170"/>
                  <a:gd name="connsiteX6" fmla="*/ 423589 w 1021425"/>
                  <a:gd name="connsiteY6" fmla="*/ 1360354 h 1367170"/>
                  <a:gd name="connsiteX7" fmla="*/ 55436 w 1021425"/>
                  <a:gd name="connsiteY7" fmla="*/ 1310701 h 1367170"/>
                  <a:gd name="connsiteX8" fmla="*/ 180055 w 1021425"/>
                  <a:gd name="connsiteY8" fmla="*/ 905234 h 1367170"/>
                  <a:gd name="connsiteX9" fmla="*/ 156243 w 1021425"/>
                  <a:gd name="connsiteY9" fmla="*/ 48817 h 1367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21425" h="1367170">
                    <a:moveTo>
                      <a:pt x="156243" y="48817"/>
                    </a:moveTo>
                    <a:cubicBezTo>
                      <a:pt x="156243" y="7858"/>
                      <a:pt x="306025" y="6957"/>
                      <a:pt x="346984" y="6957"/>
                    </a:cubicBezTo>
                    <a:lnTo>
                      <a:pt x="643629" y="6957"/>
                    </a:lnTo>
                    <a:cubicBezTo>
                      <a:pt x="684588" y="6957"/>
                      <a:pt x="1017830" y="-16989"/>
                      <a:pt x="1017830" y="23970"/>
                    </a:cubicBezTo>
                    <a:cubicBezTo>
                      <a:pt x="1056287" y="296394"/>
                      <a:pt x="775658" y="621204"/>
                      <a:pt x="680765" y="907916"/>
                    </a:cubicBezTo>
                    <a:cubicBezTo>
                      <a:pt x="1013782" y="1045134"/>
                      <a:pt x="937225" y="1196641"/>
                      <a:pt x="879717" y="1276709"/>
                    </a:cubicBezTo>
                    <a:cubicBezTo>
                      <a:pt x="836854" y="1352115"/>
                      <a:pt x="522629" y="1364669"/>
                      <a:pt x="423589" y="1360354"/>
                    </a:cubicBezTo>
                    <a:cubicBezTo>
                      <a:pt x="286209" y="1366019"/>
                      <a:pt x="96025" y="1386554"/>
                      <a:pt x="55436" y="1310701"/>
                    </a:cubicBezTo>
                    <a:cubicBezTo>
                      <a:pt x="-99823" y="1172589"/>
                      <a:pt x="113380" y="946193"/>
                      <a:pt x="180055" y="905234"/>
                    </a:cubicBezTo>
                    <a:cubicBezTo>
                      <a:pt x="180055" y="528929"/>
                      <a:pt x="156243" y="425122"/>
                      <a:pt x="156243" y="48817"/>
                    </a:cubicBezTo>
                    <a:close/>
                  </a:path>
                </a:pathLst>
              </a:custGeom>
              <a:solidFill>
                <a:srgbClr val="FFA31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5EA00D3B-9A70-C71F-298C-27363584ACC8}"/>
                  </a:ext>
                </a:extLst>
              </p:cNvPr>
              <p:cNvSpPr/>
              <p:nvPr/>
            </p:nvSpPr>
            <p:spPr>
              <a:xfrm>
                <a:off x="5014936" y="2481558"/>
                <a:ext cx="659155" cy="482907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472 w 659155"/>
                  <a:gd name="connsiteY0" fmla="*/ 0 h 482907"/>
                  <a:gd name="connsiteX1" fmla="*/ 70322 w 659155"/>
                  <a:gd name="connsiteY1" fmla="*/ 419100 h 482907"/>
                  <a:gd name="connsiteX2" fmla="*/ 619597 w 659155"/>
                  <a:gd name="connsiteY2" fmla="*/ 342900 h 482907"/>
                  <a:gd name="connsiteX3" fmla="*/ 644997 w 659155"/>
                  <a:gd name="connsiteY3" fmla="*/ 158750 h 482907"/>
                  <a:gd name="connsiteX4" fmla="*/ 644997 w 659155"/>
                  <a:gd name="connsiteY4" fmla="*/ 158750 h 48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155" h="482907">
                    <a:moveTo>
                      <a:pt x="472" y="0"/>
                    </a:moveTo>
                    <a:cubicBezTo>
                      <a:pt x="1530" y="236537"/>
                      <a:pt x="-13816" y="298450"/>
                      <a:pt x="70322" y="419100"/>
                    </a:cubicBezTo>
                    <a:cubicBezTo>
                      <a:pt x="154460" y="539750"/>
                      <a:pt x="549218" y="475192"/>
                      <a:pt x="619597" y="342900"/>
                    </a:cubicBezTo>
                    <a:cubicBezTo>
                      <a:pt x="689976" y="210608"/>
                      <a:pt x="644997" y="158750"/>
                      <a:pt x="644997" y="158750"/>
                    </a:cubicBezTo>
                    <a:lnTo>
                      <a:pt x="644997" y="15875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Oval 7">
                <a:extLst>
                  <a:ext uri="{FF2B5EF4-FFF2-40B4-BE49-F238E27FC236}">
                    <a16:creationId xmlns:a16="http://schemas.microsoft.com/office/drawing/2014/main" id="{7DE7C2EA-525C-0D4C-1C57-C52E37F34A06}"/>
                  </a:ext>
                </a:extLst>
              </p:cNvPr>
              <p:cNvSpPr/>
              <p:nvPr/>
            </p:nvSpPr>
            <p:spPr>
              <a:xfrm>
                <a:off x="4511188" y="2072324"/>
                <a:ext cx="974896" cy="460258"/>
              </a:xfrm>
              <a:custGeom>
                <a:avLst/>
                <a:gdLst>
                  <a:gd name="connsiteX0" fmla="*/ 0 w 855954"/>
                  <a:gd name="connsiteY0" fmla="*/ 187892 h 375783"/>
                  <a:gd name="connsiteX1" fmla="*/ 427977 w 855954"/>
                  <a:gd name="connsiteY1" fmla="*/ 0 h 375783"/>
                  <a:gd name="connsiteX2" fmla="*/ 855954 w 855954"/>
                  <a:gd name="connsiteY2" fmla="*/ 187892 h 375783"/>
                  <a:gd name="connsiteX3" fmla="*/ 427977 w 855954"/>
                  <a:gd name="connsiteY3" fmla="*/ 375784 h 375783"/>
                  <a:gd name="connsiteX4" fmla="*/ 0 w 855954"/>
                  <a:gd name="connsiteY4" fmla="*/ 187892 h 375783"/>
                  <a:gd name="connsiteX0" fmla="*/ 0 w 855954"/>
                  <a:gd name="connsiteY0" fmla="*/ 187892 h 211378"/>
                  <a:gd name="connsiteX1" fmla="*/ 427977 w 855954"/>
                  <a:gd name="connsiteY1" fmla="*/ 0 h 211378"/>
                  <a:gd name="connsiteX2" fmla="*/ 855954 w 855954"/>
                  <a:gd name="connsiteY2" fmla="*/ 187892 h 211378"/>
                  <a:gd name="connsiteX3" fmla="*/ 0 w 855954"/>
                  <a:gd name="connsiteY3" fmla="*/ 187892 h 211378"/>
                  <a:gd name="connsiteX0" fmla="*/ 9558 w 865512"/>
                  <a:gd name="connsiteY0" fmla="*/ 18769 h 275377"/>
                  <a:gd name="connsiteX1" fmla="*/ 469285 w 865512"/>
                  <a:gd name="connsiteY1" fmla="*/ 275377 h 275377"/>
                  <a:gd name="connsiteX2" fmla="*/ 865512 w 865512"/>
                  <a:gd name="connsiteY2" fmla="*/ 18769 h 275377"/>
                  <a:gd name="connsiteX3" fmla="*/ 9558 w 865512"/>
                  <a:gd name="connsiteY3" fmla="*/ 18769 h 275377"/>
                  <a:gd name="connsiteX0" fmla="*/ 6907 w 913661"/>
                  <a:gd name="connsiteY0" fmla="*/ 5534 h 409303"/>
                  <a:gd name="connsiteX1" fmla="*/ 517434 w 913661"/>
                  <a:gd name="connsiteY1" fmla="*/ 408192 h 409303"/>
                  <a:gd name="connsiteX2" fmla="*/ 913661 w 913661"/>
                  <a:gd name="connsiteY2" fmla="*/ 151584 h 409303"/>
                  <a:gd name="connsiteX3" fmla="*/ 6907 w 913661"/>
                  <a:gd name="connsiteY3" fmla="*/ 5534 h 409303"/>
                  <a:gd name="connsiteX0" fmla="*/ 25114 w 931868"/>
                  <a:gd name="connsiteY0" fmla="*/ 30556 h 434325"/>
                  <a:gd name="connsiteX1" fmla="*/ 535641 w 931868"/>
                  <a:gd name="connsiteY1" fmla="*/ 433214 h 434325"/>
                  <a:gd name="connsiteX2" fmla="*/ 931868 w 931868"/>
                  <a:gd name="connsiteY2" fmla="*/ 176606 h 434325"/>
                  <a:gd name="connsiteX3" fmla="*/ 25114 w 931868"/>
                  <a:gd name="connsiteY3" fmla="*/ 30556 h 434325"/>
                  <a:gd name="connsiteX0" fmla="*/ 7333 w 926787"/>
                  <a:gd name="connsiteY0" fmla="*/ 45148 h 447867"/>
                  <a:gd name="connsiteX1" fmla="*/ 517860 w 926787"/>
                  <a:gd name="connsiteY1" fmla="*/ 447806 h 447867"/>
                  <a:gd name="connsiteX2" fmla="*/ 926787 w 926787"/>
                  <a:gd name="connsiteY2" fmla="*/ 13398 h 447867"/>
                  <a:gd name="connsiteX3" fmla="*/ 7333 w 926787"/>
                  <a:gd name="connsiteY3" fmla="*/ 45148 h 447867"/>
                  <a:gd name="connsiteX0" fmla="*/ 7333 w 926787"/>
                  <a:gd name="connsiteY0" fmla="*/ 50448 h 453167"/>
                  <a:gd name="connsiteX1" fmla="*/ 517860 w 926787"/>
                  <a:gd name="connsiteY1" fmla="*/ 453106 h 453167"/>
                  <a:gd name="connsiteX2" fmla="*/ 926787 w 926787"/>
                  <a:gd name="connsiteY2" fmla="*/ 18698 h 453167"/>
                  <a:gd name="connsiteX3" fmla="*/ 7333 w 926787"/>
                  <a:gd name="connsiteY3" fmla="*/ 50448 h 453167"/>
                  <a:gd name="connsiteX0" fmla="*/ 7333 w 956176"/>
                  <a:gd name="connsiteY0" fmla="*/ 50448 h 453167"/>
                  <a:gd name="connsiteX1" fmla="*/ 517860 w 956176"/>
                  <a:gd name="connsiteY1" fmla="*/ 453106 h 453167"/>
                  <a:gd name="connsiteX2" fmla="*/ 926787 w 956176"/>
                  <a:gd name="connsiteY2" fmla="*/ 18698 h 453167"/>
                  <a:gd name="connsiteX3" fmla="*/ 7333 w 956176"/>
                  <a:gd name="connsiteY3" fmla="*/ 50448 h 453167"/>
                  <a:gd name="connsiteX0" fmla="*/ 7333 w 958221"/>
                  <a:gd name="connsiteY0" fmla="*/ 50448 h 453167"/>
                  <a:gd name="connsiteX1" fmla="*/ 517860 w 958221"/>
                  <a:gd name="connsiteY1" fmla="*/ 453106 h 453167"/>
                  <a:gd name="connsiteX2" fmla="*/ 926787 w 958221"/>
                  <a:gd name="connsiteY2" fmla="*/ 18698 h 453167"/>
                  <a:gd name="connsiteX3" fmla="*/ 7333 w 958221"/>
                  <a:gd name="connsiteY3" fmla="*/ 50448 h 453167"/>
                  <a:gd name="connsiteX0" fmla="*/ 24008 w 974896"/>
                  <a:gd name="connsiteY0" fmla="*/ 57535 h 460258"/>
                  <a:gd name="connsiteX1" fmla="*/ 534535 w 974896"/>
                  <a:gd name="connsiteY1" fmla="*/ 460193 h 460258"/>
                  <a:gd name="connsiteX2" fmla="*/ 943462 w 974896"/>
                  <a:gd name="connsiteY2" fmla="*/ 25785 h 460258"/>
                  <a:gd name="connsiteX3" fmla="*/ 24008 w 974896"/>
                  <a:gd name="connsiteY3" fmla="*/ 57535 h 460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4896" h="460258">
                    <a:moveTo>
                      <a:pt x="24008" y="57535"/>
                    </a:moveTo>
                    <a:cubicBezTo>
                      <a:pt x="-113997" y="148986"/>
                      <a:pt x="381293" y="465485"/>
                      <a:pt x="534535" y="460193"/>
                    </a:cubicBezTo>
                    <a:cubicBezTo>
                      <a:pt x="687777" y="454901"/>
                      <a:pt x="1089512" y="156965"/>
                      <a:pt x="943462" y="25785"/>
                    </a:cubicBezTo>
                    <a:cubicBezTo>
                      <a:pt x="846733" y="6300"/>
                      <a:pt x="162013" y="-33916"/>
                      <a:pt x="24008" y="57535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Rectangle: Rounded Corners 35">
                <a:extLst>
                  <a:ext uri="{FF2B5EF4-FFF2-40B4-BE49-F238E27FC236}">
                    <a16:creationId xmlns:a16="http://schemas.microsoft.com/office/drawing/2014/main" id="{8F1F2FD1-5E17-96FC-AB71-FCD80AA0B5E0}"/>
                  </a:ext>
                </a:extLst>
              </p:cNvPr>
              <p:cNvSpPr/>
              <p:nvPr/>
            </p:nvSpPr>
            <p:spPr>
              <a:xfrm>
                <a:off x="4953275" y="4130809"/>
                <a:ext cx="1021425" cy="1367662"/>
              </a:xfrm>
              <a:custGeom>
                <a:avLst/>
                <a:gdLst>
                  <a:gd name="connsiteX0" fmla="*/ 0 w 444971"/>
                  <a:gd name="connsiteY0" fmla="*/ 74163 h 1277240"/>
                  <a:gd name="connsiteX1" fmla="*/ 74163 w 444971"/>
                  <a:gd name="connsiteY1" fmla="*/ 0 h 1277240"/>
                  <a:gd name="connsiteX2" fmla="*/ 370808 w 444971"/>
                  <a:gd name="connsiteY2" fmla="*/ 0 h 1277240"/>
                  <a:gd name="connsiteX3" fmla="*/ 444971 w 444971"/>
                  <a:gd name="connsiteY3" fmla="*/ 74163 h 1277240"/>
                  <a:gd name="connsiteX4" fmla="*/ 444971 w 444971"/>
                  <a:gd name="connsiteY4" fmla="*/ 1203077 h 1277240"/>
                  <a:gd name="connsiteX5" fmla="*/ 370808 w 444971"/>
                  <a:gd name="connsiteY5" fmla="*/ 1277240 h 1277240"/>
                  <a:gd name="connsiteX6" fmla="*/ 74163 w 444971"/>
                  <a:gd name="connsiteY6" fmla="*/ 1277240 h 1277240"/>
                  <a:gd name="connsiteX7" fmla="*/ 0 w 444971"/>
                  <a:gd name="connsiteY7" fmla="*/ 1203077 h 1277240"/>
                  <a:gd name="connsiteX8" fmla="*/ 0 w 444971"/>
                  <a:gd name="connsiteY8" fmla="*/ 74163 h 1277240"/>
                  <a:gd name="connsiteX0" fmla="*/ 0 w 537736"/>
                  <a:gd name="connsiteY0" fmla="*/ 60910 h 1277240"/>
                  <a:gd name="connsiteX1" fmla="*/ 166928 w 537736"/>
                  <a:gd name="connsiteY1" fmla="*/ 0 h 1277240"/>
                  <a:gd name="connsiteX2" fmla="*/ 463573 w 537736"/>
                  <a:gd name="connsiteY2" fmla="*/ 0 h 1277240"/>
                  <a:gd name="connsiteX3" fmla="*/ 537736 w 537736"/>
                  <a:gd name="connsiteY3" fmla="*/ 74163 h 1277240"/>
                  <a:gd name="connsiteX4" fmla="*/ 537736 w 537736"/>
                  <a:gd name="connsiteY4" fmla="*/ 1203077 h 1277240"/>
                  <a:gd name="connsiteX5" fmla="*/ 463573 w 537736"/>
                  <a:gd name="connsiteY5" fmla="*/ 1277240 h 1277240"/>
                  <a:gd name="connsiteX6" fmla="*/ 166928 w 537736"/>
                  <a:gd name="connsiteY6" fmla="*/ 1277240 h 1277240"/>
                  <a:gd name="connsiteX7" fmla="*/ 92765 w 537736"/>
                  <a:gd name="connsiteY7" fmla="*/ 1203077 h 1277240"/>
                  <a:gd name="connsiteX8" fmla="*/ 0 w 537736"/>
                  <a:gd name="connsiteY8" fmla="*/ 60910 h 1277240"/>
                  <a:gd name="connsiteX0" fmla="*/ 1 w 537737"/>
                  <a:gd name="connsiteY0" fmla="*/ 60910 h 1277240"/>
                  <a:gd name="connsiteX1" fmla="*/ 166929 w 537737"/>
                  <a:gd name="connsiteY1" fmla="*/ 0 h 1277240"/>
                  <a:gd name="connsiteX2" fmla="*/ 463574 w 537737"/>
                  <a:gd name="connsiteY2" fmla="*/ 0 h 1277240"/>
                  <a:gd name="connsiteX3" fmla="*/ 537737 w 537737"/>
                  <a:gd name="connsiteY3" fmla="*/ 74163 h 1277240"/>
                  <a:gd name="connsiteX4" fmla="*/ 537737 w 537737"/>
                  <a:gd name="connsiteY4" fmla="*/ 1203077 h 1277240"/>
                  <a:gd name="connsiteX5" fmla="*/ 463574 w 537737"/>
                  <a:gd name="connsiteY5" fmla="*/ 1277240 h 1277240"/>
                  <a:gd name="connsiteX6" fmla="*/ 166929 w 537737"/>
                  <a:gd name="connsiteY6" fmla="*/ 1277240 h 1277240"/>
                  <a:gd name="connsiteX7" fmla="*/ 0 w 537737"/>
                  <a:gd name="connsiteY7" fmla="*/ 898277 h 1277240"/>
                  <a:gd name="connsiteX8" fmla="*/ 1 w 537737"/>
                  <a:gd name="connsiteY8" fmla="*/ 60910 h 1277240"/>
                  <a:gd name="connsiteX0" fmla="*/ 93062 w 630798"/>
                  <a:gd name="connsiteY0" fmla="*/ 60910 h 1303745"/>
                  <a:gd name="connsiteX1" fmla="*/ 259990 w 630798"/>
                  <a:gd name="connsiteY1" fmla="*/ 0 h 1303745"/>
                  <a:gd name="connsiteX2" fmla="*/ 556635 w 630798"/>
                  <a:gd name="connsiteY2" fmla="*/ 0 h 1303745"/>
                  <a:gd name="connsiteX3" fmla="*/ 630798 w 630798"/>
                  <a:gd name="connsiteY3" fmla="*/ 74163 h 1303745"/>
                  <a:gd name="connsiteX4" fmla="*/ 630798 w 630798"/>
                  <a:gd name="connsiteY4" fmla="*/ 1203077 h 1303745"/>
                  <a:gd name="connsiteX5" fmla="*/ 556635 w 630798"/>
                  <a:gd name="connsiteY5" fmla="*/ 1277240 h 1303745"/>
                  <a:gd name="connsiteX6" fmla="*/ 8199 w 630798"/>
                  <a:gd name="connsiteY6" fmla="*/ 1303745 h 1303745"/>
                  <a:gd name="connsiteX7" fmla="*/ 93061 w 630798"/>
                  <a:gd name="connsiteY7" fmla="*/ 898277 h 1303745"/>
                  <a:gd name="connsiteX8" fmla="*/ 93062 w 630798"/>
                  <a:gd name="connsiteY8" fmla="*/ 60910 h 1303745"/>
                  <a:gd name="connsiteX0" fmla="*/ 208749 w 746485"/>
                  <a:gd name="connsiteY0" fmla="*/ 60910 h 1277240"/>
                  <a:gd name="connsiteX1" fmla="*/ 375677 w 746485"/>
                  <a:gd name="connsiteY1" fmla="*/ 0 h 1277240"/>
                  <a:gd name="connsiteX2" fmla="*/ 672322 w 746485"/>
                  <a:gd name="connsiteY2" fmla="*/ 0 h 1277240"/>
                  <a:gd name="connsiteX3" fmla="*/ 746485 w 746485"/>
                  <a:gd name="connsiteY3" fmla="*/ 74163 h 1277240"/>
                  <a:gd name="connsiteX4" fmla="*/ 746485 w 746485"/>
                  <a:gd name="connsiteY4" fmla="*/ 1203077 h 1277240"/>
                  <a:gd name="connsiteX5" fmla="*/ 672322 w 746485"/>
                  <a:gd name="connsiteY5" fmla="*/ 1277240 h 1277240"/>
                  <a:gd name="connsiteX6" fmla="*/ 4616 w 746485"/>
                  <a:gd name="connsiteY6" fmla="*/ 1263988 h 1277240"/>
                  <a:gd name="connsiteX7" fmla="*/ 208748 w 746485"/>
                  <a:gd name="connsiteY7" fmla="*/ 898277 h 1277240"/>
                  <a:gd name="connsiteX8" fmla="*/ 208749 w 746485"/>
                  <a:gd name="connsiteY8" fmla="*/ 60910 h 1277240"/>
                  <a:gd name="connsiteX0" fmla="*/ 131135 w 668871"/>
                  <a:gd name="connsiteY0" fmla="*/ 60910 h 1303744"/>
                  <a:gd name="connsiteX1" fmla="*/ 298063 w 668871"/>
                  <a:gd name="connsiteY1" fmla="*/ 0 h 1303744"/>
                  <a:gd name="connsiteX2" fmla="*/ 594708 w 668871"/>
                  <a:gd name="connsiteY2" fmla="*/ 0 h 1303744"/>
                  <a:gd name="connsiteX3" fmla="*/ 668871 w 668871"/>
                  <a:gd name="connsiteY3" fmla="*/ 74163 h 1303744"/>
                  <a:gd name="connsiteX4" fmla="*/ 668871 w 668871"/>
                  <a:gd name="connsiteY4" fmla="*/ 1203077 h 1303744"/>
                  <a:gd name="connsiteX5" fmla="*/ 594708 w 668871"/>
                  <a:gd name="connsiteY5" fmla="*/ 1277240 h 1303744"/>
                  <a:gd name="connsiteX6" fmla="*/ 6515 w 668871"/>
                  <a:gd name="connsiteY6" fmla="*/ 1303744 h 1303744"/>
                  <a:gd name="connsiteX7" fmla="*/ 131134 w 668871"/>
                  <a:gd name="connsiteY7" fmla="*/ 898277 h 1303744"/>
                  <a:gd name="connsiteX8" fmla="*/ 131135 w 668871"/>
                  <a:gd name="connsiteY8" fmla="*/ 60910 h 1303744"/>
                  <a:gd name="connsiteX0" fmla="*/ 171529 w 709265"/>
                  <a:gd name="connsiteY0" fmla="*/ 60910 h 1303744"/>
                  <a:gd name="connsiteX1" fmla="*/ 338457 w 709265"/>
                  <a:gd name="connsiteY1" fmla="*/ 0 h 1303744"/>
                  <a:gd name="connsiteX2" fmla="*/ 635102 w 709265"/>
                  <a:gd name="connsiteY2" fmla="*/ 0 h 1303744"/>
                  <a:gd name="connsiteX3" fmla="*/ 709265 w 709265"/>
                  <a:gd name="connsiteY3" fmla="*/ 74163 h 1303744"/>
                  <a:gd name="connsiteX4" fmla="*/ 709265 w 709265"/>
                  <a:gd name="connsiteY4" fmla="*/ 1203077 h 1303744"/>
                  <a:gd name="connsiteX5" fmla="*/ 635102 w 709265"/>
                  <a:gd name="connsiteY5" fmla="*/ 1277240 h 1303744"/>
                  <a:gd name="connsiteX6" fmla="*/ 46909 w 709265"/>
                  <a:gd name="connsiteY6" fmla="*/ 1303744 h 1303744"/>
                  <a:gd name="connsiteX7" fmla="*/ 171528 w 709265"/>
                  <a:gd name="connsiteY7" fmla="*/ 898277 h 1303744"/>
                  <a:gd name="connsiteX8" fmla="*/ 171529 w 709265"/>
                  <a:gd name="connsiteY8" fmla="*/ 60910 h 1303744"/>
                  <a:gd name="connsiteX0" fmla="*/ 180056 w 717792"/>
                  <a:gd name="connsiteY0" fmla="*/ 60910 h 1303744"/>
                  <a:gd name="connsiteX1" fmla="*/ 346984 w 717792"/>
                  <a:gd name="connsiteY1" fmla="*/ 0 h 1303744"/>
                  <a:gd name="connsiteX2" fmla="*/ 643629 w 717792"/>
                  <a:gd name="connsiteY2" fmla="*/ 0 h 1303744"/>
                  <a:gd name="connsiteX3" fmla="*/ 717792 w 717792"/>
                  <a:gd name="connsiteY3" fmla="*/ 74163 h 1303744"/>
                  <a:gd name="connsiteX4" fmla="*/ 717792 w 717792"/>
                  <a:gd name="connsiteY4" fmla="*/ 1203077 h 1303744"/>
                  <a:gd name="connsiteX5" fmla="*/ 643629 w 717792"/>
                  <a:gd name="connsiteY5" fmla="*/ 1277240 h 1303744"/>
                  <a:gd name="connsiteX6" fmla="*/ 55436 w 717792"/>
                  <a:gd name="connsiteY6" fmla="*/ 1303744 h 1303744"/>
                  <a:gd name="connsiteX7" fmla="*/ 180055 w 717792"/>
                  <a:gd name="connsiteY7" fmla="*/ 898277 h 1303744"/>
                  <a:gd name="connsiteX8" fmla="*/ 180056 w 717792"/>
                  <a:gd name="connsiteY8" fmla="*/ 60910 h 1303744"/>
                  <a:gd name="connsiteX0" fmla="*/ 180056 w 717792"/>
                  <a:gd name="connsiteY0" fmla="*/ 60910 h 1303744"/>
                  <a:gd name="connsiteX1" fmla="*/ 346984 w 717792"/>
                  <a:gd name="connsiteY1" fmla="*/ 0 h 1303744"/>
                  <a:gd name="connsiteX2" fmla="*/ 643629 w 717792"/>
                  <a:gd name="connsiteY2" fmla="*/ 0 h 1303744"/>
                  <a:gd name="connsiteX3" fmla="*/ 717792 w 717792"/>
                  <a:gd name="connsiteY3" fmla="*/ 74163 h 1303744"/>
                  <a:gd name="connsiteX4" fmla="*/ 717792 w 717792"/>
                  <a:gd name="connsiteY4" fmla="*/ 1203077 h 1303744"/>
                  <a:gd name="connsiteX5" fmla="*/ 643629 w 717792"/>
                  <a:gd name="connsiteY5" fmla="*/ 1277240 h 1303744"/>
                  <a:gd name="connsiteX6" fmla="*/ 271189 w 717792"/>
                  <a:gd name="connsiteY6" fmla="*/ 1205759 h 1303744"/>
                  <a:gd name="connsiteX7" fmla="*/ 55436 w 717792"/>
                  <a:gd name="connsiteY7" fmla="*/ 1303744 h 1303744"/>
                  <a:gd name="connsiteX8" fmla="*/ 180055 w 717792"/>
                  <a:gd name="connsiteY8" fmla="*/ 898277 h 1303744"/>
                  <a:gd name="connsiteX9" fmla="*/ 180056 w 717792"/>
                  <a:gd name="connsiteY9" fmla="*/ 60910 h 1303744"/>
                  <a:gd name="connsiteX0" fmla="*/ 180056 w 717792"/>
                  <a:gd name="connsiteY0" fmla="*/ 60910 h 1349928"/>
                  <a:gd name="connsiteX1" fmla="*/ 346984 w 717792"/>
                  <a:gd name="connsiteY1" fmla="*/ 0 h 1349928"/>
                  <a:gd name="connsiteX2" fmla="*/ 643629 w 717792"/>
                  <a:gd name="connsiteY2" fmla="*/ 0 h 1349928"/>
                  <a:gd name="connsiteX3" fmla="*/ 717792 w 717792"/>
                  <a:gd name="connsiteY3" fmla="*/ 74163 h 1349928"/>
                  <a:gd name="connsiteX4" fmla="*/ 717792 w 717792"/>
                  <a:gd name="connsiteY4" fmla="*/ 1203077 h 1349928"/>
                  <a:gd name="connsiteX5" fmla="*/ 643629 w 717792"/>
                  <a:gd name="connsiteY5" fmla="*/ 1277240 h 1349928"/>
                  <a:gd name="connsiteX6" fmla="*/ 271189 w 717792"/>
                  <a:gd name="connsiteY6" fmla="*/ 1205759 h 1349928"/>
                  <a:gd name="connsiteX7" fmla="*/ 55436 w 717792"/>
                  <a:gd name="connsiteY7" fmla="*/ 1303744 h 1349928"/>
                  <a:gd name="connsiteX8" fmla="*/ 180055 w 717792"/>
                  <a:gd name="connsiteY8" fmla="*/ 898277 h 1349928"/>
                  <a:gd name="connsiteX9" fmla="*/ 180056 w 717792"/>
                  <a:gd name="connsiteY9" fmla="*/ 60910 h 1349928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271189 w 717792"/>
                  <a:gd name="connsiteY6" fmla="*/ 1205759 h 1363372"/>
                  <a:gd name="connsiteX7" fmla="*/ 55436 w 717792"/>
                  <a:gd name="connsiteY7" fmla="*/ 1303744 h 1363372"/>
                  <a:gd name="connsiteX8" fmla="*/ 180055 w 717792"/>
                  <a:gd name="connsiteY8" fmla="*/ 898277 h 1363372"/>
                  <a:gd name="connsiteX9" fmla="*/ 180056 w 717792"/>
                  <a:gd name="connsiteY9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3629 w 717792"/>
                  <a:gd name="connsiteY5" fmla="*/ 1277240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596004 w 717792"/>
                  <a:gd name="connsiteY5" fmla="*/ 1186752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717792"/>
                  <a:gd name="connsiteY0" fmla="*/ 60910 h 1363372"/>
                  <a:gd name="connsiteX1" fmla="*/ 346984 w 717792"/>
                  <a:gd name="connsiteY1" fmla="*/ 0 h 1363372"/>
                  <a:gd name="connsiteX2" fmla="*/ 643629 w 717792"/>
                  <a:gd name="connsiteY2" fmla="*/ 0 h 1363372"/>
                  <a:gd name="connsiteX3" fmla="*/ 717792 w 717792"/>
                  <a:gd name="connsiteY3" fmla="*/ 74163 h 1363372"/>
                  <a:gd name="connsiteX4" fmla="*/ 717792 w 717792"/>
                  <a:gd name="connsiteY4" fmla="*/ 1203077 h 1363372"/>
                  <a:gd name="connsiteX5" fmla="*/ 648391 w 717792"/>
                  <a:gd name="connsiteY5" fmla="*/ 1262952 h 1363372"/>
                  <a:gd name="connsiteX6" fmla="*/ 423589 w 717792"/>
                  <a:gd name="connsiteY6" fmla="*/ 1353397 h 1363372"/>
                  <a:gd name="connsiteX7" fmla="*/ 271189 w 717792"/>
                  <a:gd name="connsiteY7" fmla="*/ 1205759 h 1363372"/>
                  <a:gd name="connsiteX8" fmla="*/ 55436 w 717792"/>
                  <a:gd name="connsiteY8" fmla="*/ 1303744 h 1363372"/>
                  <a:gd name="connsiteX9" fmla="*/ 180055 w 717792"/>
                  <a:gd name="connsiteY9" fmla="*/ 898277 h 1363372"/>
                  <a:gd name="connsiteX10" fmla="*/ 180056 w 717792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879717 w 879717"/>
                  <a:gd name="connsiteY4" fmla="*/ 1269752 h 1363372"/>
                  <a:gd name="connsiteX5" fmla="*/ 648391 w 879717"/>
                  <a:gd name="connsiteY5" fmla="*/ 1262952 h 1363372"/>
                  <a:gd name="connsiteX6" fmla="*/ 423589 w 879717"/>
                  <a:gd name="connsiteY6" fmla="*/ 1353397 h 1363372"/>
                  <a:gd name="connsiteX7" fmla="*/ 271189 w 879717"/>
                  <a:gd name="connsiteY7" fmla="*/ 1205759 h 1363372"/>
                  <a:gd name="connsiteX8" fmla="*/ 55436 w 879717"/>
                  <a:gd name="connsiteY8" fmla="*/ 1303744 h 1363372"/>
                  <a:gd name="connsiteX9" fmla="*/ 180055 w 879717"/>
                  <a:gd name="connsiteY9" fmla="*/ 898277 h 1363372"/>
                  <a:gd name="connsiteX10" fmla="*/ 180056 w 879717"/>
                  <a:gd name="connsiteY10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728389 w 879717"/>
                  <a:gd name="connsiteY4" fmla="*/ 886672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695052 w 879717"/>
                  <a:gd name="connsiteY4" fmla="*/ 886672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642665 w 879717"/>
                  <a:gd name="connsiteY4" fmla="*/ 915247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79717"/>
                  <a:gd name="connsiteY0" fmla="*/ 60910 h 1363372"/>
                  <a:gd name="connsiteX1" fmla="*/ 346984 w 879717"/>
                  <a:gd name="connsiteY1" fmla="*/ 0 h 1363372"/>
                  <a:gd name="connsiteX2" fmla="*/ 643629 w 879717"/>
                  <a:gd name="connsiteY2" fmla="*/ 0 h 1363372"/>
                  <a:gd name="connsiteX3" fmla="*/ 717792 w 879717"/>
                  <a:gd name="connsiteY3" fmla="*/ 74163 h 1363372"/>
                  <a:gd name="connsiteX4" fmla="*/ 680765 w 879717"/>
                  <a:gd name="connsiteY4" fmla="*/ 900959 h 1363372"/>
                  <a:gd name="connsiteX5" fmla="*/ 879717 w 879717"/>
                  <a:gd name="connsiteY5" fmla="*/ 1269752 h 1363372"/>
                  <a:gd name="connsiteX6" fmla="*/ 648391 w 879717"/>
                  <a:gd name="connsiteY6" fmla="*/ 1262952 h 1363372"/>
                  <a:gd name="connsiteX7" fmla="*/ 423589 w 879717"/>
                  <a:gd name="connsiteY7" fmla="*/ 1353397 h 1363372"/>
                  <a:gd name="connsiteX8" fmla="*/ 271189 w 879717"/>
                  <a:gd name="connsiteY8" fmla="*/ 1205759 h 1363372"/>
                  <a:gd name="connsiteX9" fmla="*/ 55436 w 879717"/>
                  <a:gd name="connsiteY9" fmla="*/ 1303744 h 1363372"/>
                  <a:gd name="connsiteX10" fmla="*/ 180055 w 879717"/>
                  <a:gd name="connsiteY10" fmla="*/ 898277 h 1363372"/>
                  <a:gd name="connsiteX11" fmla="*/ 180056 w 879717"/>
                  <a:gd name="connsiteY11" fmla="*/ 60910 h 1363372"/>
                  <a:gd name="connsiteX0" fmla="*/ 180056 w 880254"/>
                  <a:gd name="connsiteY0" fmla="*/ 60910 h 1363372"/>
                  <a:gd name="connsiteX1" fmla="*/ 346984 w 880254"/>
                  <a:gd name="connsiteY1" fmla="*/ 0 h 1363372"/>
                  <a:gd name="connsiteX2" fmla="*/ 643629 w 880254"/>
                  <a:gd name="connsiteY2" fmla="*/ 0 h 1363372"/>
                  <a:gd name="connsiteX3" fmla="*/ 717792 w 880254"/>
                  <a:gd name="connsiteY3" fmla="*/ 74163 h 1363372"/>
                  <a:gd name="connsiteX4" fmla="*/ 680765 w 880254"/>
                  <a:gd name="connsiteY4" fmla="*/ 900959 h 1363372"/>
                  <a:gd name="connsiteX5" fmla="*/ 879717 w 880254"/>
                  <a:gd name="connsiteY5" fmla="*/ 1269752 h 1363372"/>
                  <a:gd name="connsiteX6" fmla="*/ 648391 w 880254"/>
                  <a:gd name="connsiteY6" fmla="*/ 1262952 h 1363372"/>
                  <a:gd name="connsiteX7" fmla="*/ 423589 w 880254"/>
                  <a:gd name="connsiteY7" fmla="*/ 1353397 h 1363372"/>
                  <a:gd name="connsiteX8" fmla="*/ 271189 w 880254"/>
                  <a:gd name="connsiteY8" fmla="*/ 1205759 h 1363372"/>
                  <a:gd name="connsiteX9" fmla="*/ 55436 w 880254"/>
                  <a:gd name="connsiteY9" fmla="*/ 1303744 h 1363372"/>
                  <a:gd name="connsiteX10" fmla="*/ 180055 w 880254"/>
                  <a:gd name="connsiteY10" fmla="*/ 898277 h 1363372"/>
                  <a:gd name="connsiteX11" fmla="*/ 180056 w 880254"/>
                  <a:gd name="connsiteY11" fmla="*/ 60910 h 1363372"/>
                  <a:gd name="connsiteX0" fmla="*/ 180056 w 930522"/>
                  <a:gd name="connsiteY0" fmla="*/ 60910 h 1363372"/>
                  <a:gd name="connsiteX1" fmla="*/ 346984 w 930522"/>
                  <a:gd name="connsiteY1" fmla="*/ 0 h 1363372"/>
                  <a:gd name="connsiteX2" fmla="*/ 643629 w 930522"/>
                  <a:gd name="connsiteY2" fmla="*/ 0 h 1363372"/>
                  <a:gd name="connsiteX3" fmla="*/ 717792 w 930522"/>
                  <a:gd name="connsiteY3" fmla="*/ 74163 h 1363372"/>
                  <a:gd name="connsiteX4" fmla="*/ 680765 w 930522"/>
                  <a:gd name="connsiteY4" fmla="*/ 900959 h 1363372"/>
                  <a:gd name="connsiteX5" fmla="*/ 879717 w 930522"/>
                  <a:gd name="connsiteY5" fmla="*/ 1269752 h 1363372"/>
                  <a:gd name="connsiteX6" fmla="*/ 648391 w 930522"/>
                  <a:gd name="connsiteY6" fmla="*/ 1262952 h 1363372"/>
                  <a:gd name="connsiteX7" fmla="*/ 423589 w 930522"/>
                  <a:gd name="connsiteY7" fmla="*/ 1353397 h 1363372"/>
                  <a:gd name="connsiteX8" fmla="*/ 271189 w 930522"/>
                  <a:gd name="connsiteY8" fmla="*/ 1205759 h 1363372"/>
                  <a:gd name="connsiteX9" fmla="*/ 55436 w 930522"/>
                  <a:gd name="connsiteY9" fmla="*/ 1303744 h 1363372"/>
                  <a:gd name="connsiteX10" fmla="*/ 180055 w 930522"/>
                  <a:gd name="connsiteY10" fmla="*/ 898277 h 1363372"/>
                  <a:gd name="connsiteX11" fmla="*/ 180056 w 930522"/>
                  <a:gd name="connsiteY11" fmla="*/ 60910 h 1363372"/>
                  <a:gd name="connsiteX0" fmla="*/ 180056 w 930522"/>
                  <a:gd name="connsiteY0" fmla="*/ 60910 h 1386917"/>
                  <a:gd name="connsiteX1" fmla="*/ 346984 w 930522"/>
                  <a:gd name="connsiteY1" fmla="*/ 0 h 1386917"/>
                  <a:gd name="connsiteX2" fmla="*/ 643629 w 930522"/>
                  <a:gd name="connsiteY2" fmla="*/ 0 h 1386917"/>
                  <a:gd name="connsiteX3" fmla="*/ 717792 w 930522"/>
                  <a:gd name="connsiteY3" fmla="*/ 74163 h 1386917"/>
                  <a:gd name="connsiteX4" fmla="*/ 680765 w 930522"/>
                  <a:gd name="connsiteY4" fmla="*/ 900959 h 1386917"/>
                  <a:gd name="connsiteX5" fmla="*/ 879717 w 930522"/>
                  <a:gd name="connsiteY5" fmla="*/ 1269752 h 1386917"/>
                  <a:gd name="connsiteX6" fmla="*/ 648391 w 930522"/>
                  <a:gd name="connsiteY6" fmla="*/ 1262952 h 1386917"/>
                  <a:gd name="connsiteX7" fmla="*/ 423589 w 930522"/>
                  <a:gd name="connsiteY7" fmla="*/ 1353397 h 1386917"/>
                  <a:gd name="connsiteX8" fmla="*/ 285477 w 930522"/>
                  <a:gd name="connsiteY8" fmla="*/ 1243859 h 1386917"/>
                  <a:gd name="connsiteX9" fmla="*/ 55436 w 930522"/>
                  <a:gd name="connsiteY9" fmla="*/ 1303744 h 1386917"/>
                  <a:gd name="connsiteX10" fmla="*/ 180055 w 930522"/>
                  <a:gd name="connsiteY10" fmla="*/ 898277 h 1386917"/>
                  <a:gd name="connsiteX11" fmla="*/ 180056 w 930522"/>
                  <a:gd name="connsiteY11" fmla="*/ 60910 h 1386917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48391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48391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48391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38866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930522"/>
                  <a:gd name="connsiteY0" fmla="*/ 60910 h 1359225"/>
                  <a:gd name="connsiteX1" fmla="*/ 346984 w 930522"/>
                  <a:gd name="connsiteY1" fmla="*/ 0 h 1359225"/>
                  <a:gd name="connsiteX2" fmla="*/ 643629 w 930522"/>
                  <a:gd name="connsiteY2" fmla="*/ 0 h 1359225"/>
                  <a:gd name="connsiteX3" fmla="*/ 717792 w 930522"/>
                  <a:gd name="connsiteY3" fmla="*/ 74163 h 1359225"/>
                  <a:gd name="connsiteX4" fmla="*/ 680765 w 930522"/>
                  <a:gd name="connsiteY4" fmla="*/ 900959 h 1359225"/>
                  <a:gd name="connsiteX5" fmla="*/ 879717 w 930522"/>
                  <a:gd name="connsiteY5" fmla="*/ 1269752 h 1359225"/>
                  <a:gd name="connsiteX6" fmla="*/ 638866 w 930522"/>
                  <a:gd name="connsiteY6" fmla="*/ 1262952 h 1359225"/>
                  <a:gd name="connsiteX7" fmla="*/ 423589 w 930522"/>
                  <a:gd name="connsiteY7" fmla="*/ 1353397 h 1359225"/>
                  <a:gd name="connsiteX8" fmla="*/ 285477 w 930522"/>
                  <a:gd name="connsiteY8" fmla="*/ 1243859 h 1359225"/>
                  <a:gd name="connsiteX9" fmla="*/ 55436 w 930522"/>
                  <a:gd name="connsiteY9" fmla="*/ 1303744 h 1359225"/>
                  <a:gd name="connsiteX10" fmla="*/ 180055 w 930522"/>
                  <a:gd name="connsiteY10" fmla="*/ 898277 h 1359225"/>
                  <a:gd name="connsiteX11" fmla="*/ 180056 w 930522"/>
                  <a:gd name="connsiteY11" fmla="*/ 60910 h 1359225"/>
                  <a:gd name="connsiteX0" fmla="*/ 180056 w 1020355"/>
                  <a:gd name="connsiteY0" fmla="*/ 67867 h 1366182"/>
                  <a:gd name="connsiteX1" fmla="*/ 346984 w 1020355"/>
                  <a:gd name="connsiteY1" fmla="*/ 6957 h 1366182"/>
                  <a:gd name="connsiteX2" fmla="*/ 643629 w 1020355"/>
                  <a:gd name="connsiteY2" fmla="*/ 6957 h 1366182"/>
                  <a:gd name="connsiteX3" fmla="*/ 1017830 w 1020355"/>
                  <a:gd name="connsiteY3" fmla="*/ 23970 h 1366182"/>
                  <a:gd name="connsiteX4" fmla="*/ 680765 w 1020355"/>
                  <a:gd name="connsiteY4" fmla="*/ 907916 h 1366182"/>
                  <a:gd name="connsiteX5" fmla="*/ 879717 w 1020355"/>
                  <a:gd name="connsiteY5" fmla="*/ 1276709 h 1366182"/>
                  <a:gd name="connsiteX6" fmla="*/ 638866 w 1020355"/>
                  <a:gd name="connsiteY6" fmla="*/ 1269909 h 1366182"/>
                  <a:gd name="connsiteX7" fmla="*/ 423589 w 1020355"/>
                  <a:gd name="connsiteY7" fmla="*/ 1360354 h 1366182"/>
                  <a:gd name="connsiteX8" fmla="*/ 285477 w 1020355"/>
                  <a:gd name="connsiteY8" fmla="*/ 1250816 h 1366182"/>
                  <a:gd name="connsiteX9" fmla="*/ 55436 w 1020355"/>
                  <a:gd name="connsiteY9" fmla="*/ 1310701 h 1366182"/>
                  <a:gd name="connsiteX10" fmla="*/ 180055 w 1020355"/>
                  <a:gd name="connsiteY10" fmla="*/ 905234 h 1366182"/>
                  <a:gd name="connsiteX11" fmla="*/ 180056 w 1020355"/>
                  <a:gd name="connsiteY11" fmla="*/ 67867 h 1366182"/>
                  <a:gd name="connsiteX0" fmla="*/ 180056 w 1021425"/>
                  <a:gd name="connsiteY0" fmla="*/ 67867 h 1366182"/>
                  <a:gd name="connsiteX1" fmla="*/ 346984 w 1021425"/>
                  <a:gd name="connsiteY1" fmla="*/ 6957 h 1366182"/>
                  <a:gd name="connsiteX2" fmla="*/ 643629 w 1021425"/>
                  <a:gd name="connsiteY2" fmla="*/ 6957 h 1366182"/>
                  <a:gd name="connsiteX3" fmla="*/ 1017830 w 1021425"/>
                  <a:gd name="connsiteY3" fmla="*/ 23970 h 1366182"/>
                  <a:gd name="connsiteX4" fmla="*/ 680765 w 1021425"/>
                  <a:gd name="connsiteY4" fmla="*/ 907916 h 1366182"/>
                  <a:gd name="connsiteX5" fmla="*/ 879717 w 1021425"/>
                  <a:gd name="connsiteY5" fmla="*/ 1276709 h 1366182"/>
                  <a:gd name="connsiteX6" fmla="*/ 638866 w 1021425"/>
                  <a:gd name="connsiteY6" fmla="*/ 1269909 h 1366182"/>
                  <a:gd name="connsiteX7" fmla="*/ 423589 w 1021425"/>
                  <a:gd name="connsiteY7" fmla="*/ 1360354 h 1366182"/>
                  <a:gd name="connsiteX8" fmla="*/ 285477 w 1021425"/>
                  <a:gd name="connsiteY8" fmla="*/ 1250816 h 1366182"/>
                  <a:gd name="connsiteX9" fmla="*/ 55436 w 1021425"/>
                  <a:gd name="connsiteY9" fmla="*/ 1310701 h 1366182"/>
                  <a:gd name="connsiteX10" fmla="*/ 180055 w 1021425"/>
                  <a:gd name="connsiteY10" fmla="*/ 905234 h 1366182"/>
                  <a:gd name="connsiteX11" fmla="*/ 180056 w 1021425"/>
                  <a:gd name="connsiteY11" fmla="*/ 67867 h 1366182"/>
                  <a:gd name="connsiteX0" fmla="*/ 156243 w 1021425"/>
                  <a:gd name="connsiteY0" fmla="*/ 48817 h 1366182"/>
                  <a:gd name="connsiteX1" fmla="*/ 346984 w 1021425"/>
                  <a:gd name="connsiteY1" fmla="*/ 6957 h 1366182"/>
                  <a:gd name="connsiteX2" fmla="*/ 643629 w 1021425"/>
                  <a:gd name="connsiteY2" fmla="*/ 6957 h 1366182"/>
                  <a:gd name="connsiteX3" fmla="*/ 1017830 w 1021425"/>
                  <a:gd name="connsiteY3" fmla="*/ 23970 h 1366182"/>
                  <a:gd name="connsiteX4" fmla="*/ 680765 w 1021425"/>
                  <a:gd name="connsiteY4" fmla="*/ 907916 h 1366182"/>
                  <a:gd name="connsiteX5" fmla="*/ 879717 w 1021425"/>
                  <a:gd name="connsiteY5" fmla="*/ 1276709 h 1366182"/>
                  <a:gd name="connsiteX6" fmla="*/ 638866 w 1021425"/>
                  <a:gd name="connsiteY6" fmla="*/ 1269909 h 1366182"/>
                  <a:gd name="connsiteX7" fmla="*/ 423589 w 1021425"/>
                  <a:gd name="connsiteY7" fmla="*/ 1360354 h 1366182"/>
                  <a:gd name="connsiteX8" fmla="*/ 285477 w 1021425"/>
                  <a:gd name="connsiteY8" fmla="*/ 1250816 h 1366182"/>
                  <a:gd name="connsiteX9" fmla="*/ 55436 w 1021425"/>
                  <a:gd name="connsiteY9" fmla="*/ 1310701 h 1366182"/>
                  <a:gd name="connsiteX10" fmla="*/ 180055 w 1021425"/>
                  <a:gd name="connsiteY10" fmla="*/ 905234 h 1366182"/>
                  <a:gd name="connsiteX11" fmla="*/ 156243 w 1021425"/>
                  <a:gd name="connsiteY11" fmla="*/ 48817 h 1366182"/>
                  <a:gd name="connsiteX0" fmla="*/ 156243 w 1021425"/>
                  <a:gd name="connsiteY0" fmla="*/ 48817 h 1367662"/>
                  <a:gd name="connsiteX1" fmla="*/ 346984 w 1021425"/>
                  <a:gd name="connsiteY1" fmla="*/ 6957 h 1367662"/>
                  <a:gd name="connsiteX2" fmla="*/ 643629 w 1021425"/>
                  <a:gd name="connsiteY2" fmla="*/ 6957 h 1367662"/>
                  <a:gd name="connsiteX3" fmla="*/ 1017830 w 1021425"/>
                  <a:gd name="connsiteY3" fmla="*/ 23970 h 1367662"/>
                  <a:gd name="connsiteX4" fmla="*/ 680765 w 1021425"/>
                  <a:gd name="connsiteY4" fmla="*/ 907916 h 1367662"/>
                  <a:gd name="connsiteX5" fmla="*/ 879717 w 1021425"/>
                  <a:gd name="connsiteY5" fmla="*/ 1276709 h 1367662"/>
                  <a:gd name="connsiteX6" fmla="*/ 638866 w 1021425"/>
                  <a:gd name="connsiteY6" fmla="*/ 1269909 h 1367662"/>
                  <a:gd name="connsiteX7" fmla="*/ 423589 w 1021425"/>
                  <a:gd name="connsiteY7" fmla="*/ 1360354 h 1367662"/>
                  <a:gd name="connsiteX8" fmla="*/ 55436 w 1021425"/>
                  <a:gd name="connsiteY8" fmla="*/ 1310701 h 1367662"/>
                  <a:gd name="connsiteX9" fmla="*/ 180055 w 1021425"/>
                  <a:gd name="connsiteY9" fmla="*/ 905234 h 1367662"/>
                  <a:gd name="connsiteX10" fmla="*/ 156243 w 1021425"/>
                  <a:gd name="connsiteY10" fmla="*/ 48817 h 1367662"/>
                  <a:gd name="connsiteX0" fmla="*/ 156243 w 1021425"/>
                  <a:gd name="connsiteY0" fmla="*/ 48817 h 1367662"/>
                  <a:gd name="connsiteX1" fmla="*/ 346984 w 1021425"/>
                  <a:gd name="connsiteY1" fmla="*/ 6957 h 1367662"/>
                  <a:gd name="connsiteX2" fmla="*/ 643629 w 1021425"/>
                  <a:gd name="connsiteY2" fmla="*/ 6957 h 1367662"/>
                  <a:gd name="connsiteX3" fmla="*/ 1017830 w 1021425"/>
                  <a:gd name="connsiteY3" fmla="*/ 23970 h 1367662"/>
                  <a:gd name="connsiteX4" fmla="*/ 680765 w 1021425"/>
                  <a:gd name="connsiteY4" fmla="*/ 907916 h 1367662"/>
                  <a:gd name="connsiteX5" fmla="*/ 879717 w 1021425"/>
                  <a:gd name="connsiteY5" fmla="*/ 1276709 h 1367662"/>
                  <a:gd name="connsiteX6" fmla="*/ 423589 w 1021425"/>
                  <a:gd name="connsiteY6" fmla="*/ 1360354 h 1367662"/>
                  <a:gd name="connsiteX7" fmla="*/ 55436 w 1021425"/>
                  <a:gd name="connsiteY7" fmla="*/ 1310701 h 1367662"/>
                  <a:gd name="connsiteX8" fmla="*/ 180055 w 1021425"/>
                  <a:gd name="connsiteY8" fmla="*/ 905234 h 1367662"/>
                  <a:gd name="connsiteX9" fmla="*/ 156243 w 1021425"/>
                  <a:gd name="connsiteY9" fmla="*/ 48817 h 1367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21425" h="1367662">
                    <a:moveTo>
                      <a:pt x="156243" y="48817"/>
                    </a:moveTo>
                    <a:cubicBezTo>
                      <a:pt x="156243" y="7858"/>
                      <a:pt x="306025" y="6957"/>
                      <a:pt x="346984" y="6957"/>
                    </a:cubicBezTo>
                    <a:lnTo>
                      <a:pt x="643629" y="6957"/>
                    </a:lnTo>
                    <a:cubicBezTo>
                      <a:pt x="684588" y="6957"/>
                      <a:pt x="1017830" y="-16989"/>
                      <a:pt x="1017830" y="23970"/>
                    </a:cubicBezTo>
                    <a:cubicBezTo>
                      <a:pt x="1056287" y="296394"/>
                      <a:pt x="775658" y="621204"/>
                      <a:pt x="680765" y="907916"/>
                    </a:cubicBezTo>
                    <a:cubicBezTo>
                      <a:pt x="1013782" y="1045134"/>
                      <a:pt x="937225" y="1196641"/>
                      <a:pt x="879717" y="1276709"/>
                    </a:cubicBezTo>
                    <a:cubicBezTo>
                      <a:pt x="836854" y="1352115"/>
                      <a:pt x="560969" y="1354689"/>
                      <a:pt x="423589" y="1360354"/>
                    </a:cubicBezTo>
                    <a:cubicBezTo>
                      <a:pt x="326351" y="1367153"/>
                      <a:pt x="96025" y="1386554"/>
                      <a:pt x="55436" y="1310701"/>
                    </a:cubicBezTo>
                    <a:cubicBezTo>
                      <a:pt x="-99823" y="1172589"/>
                      <a:pt x="113380" y="946193"/>
                      <a:pt x="180055" y="905234"/>
                    </a:cubicBezTo>
                    <a:cubicBezTo>
                      <a:pt x="180055" y="528929"/>
                      <a:pt x="156243" y="425122"/>
                      <a:pt x="156243" y="48817"/>
                    </a:cubicBezTo>
                    <a:close/>
                  </a:path>
                </a:pathLst>
              </a:custGeom>
              <a:solidFill>
                <a:srgbClr val="FFA31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Rectangle: Rounded Corners 35">
                <a:extLst>
                  <a:ext uri="{FF2B5EF4-FFF2-40B4-BE49-F238E27FC236}">
                    <a16:creationId xmlns:a16="http://schemas.microsoft.com/office/drawing/2014/main" id="{15506463-3A96-B98A-3BF0-EDB30B6B93B4}"/>
                  </a:ext>
                </a:extLst>
              </p:cNvPr>
              <p:cNvSpPr/>
              <p:nvPr/>
            </p:nvSpPr>
            <p:spPr>
              <a:xfrm rot="435764" flipH="1">
                <a:off x="3812551" y="3822364"/>
                <a:ext cx="898018" cy="649626"/>
              </a:xfrm>
              <a:prstGeom prst="ellipse">
                <a:avLst/>
              </a:prstGeom>
              <a:solidFill>
                <a:srgbClr val="FFA316"/>
              </a:solidFill>
              <a:ln w="12700" cap="flat" cmpd="sng" algn="ctr">
                <a:solidFill>
                  <a:srgbClr val="FFA316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Rectangle: Rounded Corners 35">
                <a:extLst>
                  <a:ext uri="{FF2B5EF4-FFF2-40B4-BE49-F238E27FC236}">
                    <a16:creationId xmlns:a16="http://schemas.microsoft.com/office/drawing/2014/main" id="{DC3A086A-DB22-478E-8252-70926E948883}"/>
                  </a:ext>
                </a:extLst>
              </p:cNvPr>
              <p:cNvSpPr/>
              <p:nvPr/>
            </p:nvSpPr>
            <p:spPr>
              <a:xfrm rot="21164236">
                <a:off x="5070694" y="3889407"/>
                <a:ext cx="898018" cy="649626"/>
              </a:xfrm>
              <a:prstGeom prst="ellipse">
                <a:avLst/>
              </a:prstGeom>
              <a:solidFill>
                <a:srgbClr val="FFA316"/>
              </a:solidFill>
              <a:ln w="12700" cap="flat" cmpd="sng" algn="ctr">
                <a:solidFill>
                  <a:srgbClr val="FFA316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FB6C3127-9D51-5A6F-AB84-B9B866B14571}"/>
                  </a:ext>
                </a:extLst>
              </p:cNvPr>
              <p:cNvSpPr/>
              <p:nvPr/>
            </p:nvSpPr>
            <p:spPr>
              <a:xfrm rot="17447514" flipH="1">
                <a:off x="3947471" y="5180690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B8780997-19DE-B09D-EF42-1674F0C660B0}"/>
                  </a:ext>
                </a:extLst>
              </p:cNvPr>
              <p:cNvSpPr/>
              <p:nvPr/>
            </p:nvSpPr>
            <p:spPr>
              <a:xfrm rot="17447514" flipH="1">
                <a:off x="4152501" y="5192268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89534E8-CC23-9C0D-6344-4A6870C33EC8}"/>
                  </a:ext>
                </a:extLst>
              </p:cNvPr>
              <p:cNvSpPr/>
              <p:nvPr/>
            </p:nvSpPr>
            <p:spPr>
              <a:xfrm rot="17447514" flipH="1">
                <a:off x="4363244" y="5199980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BDBB94F0-9BCD-45AA-174D-0E565BD003CB}"/>
                  </a:ext>
                </a:extLst>
              </p:cNvPr>
              <p:cNvSpPr/>
              <p:nvPr/>
            </p:nvSpPr>
            <p:spPr>
              <a:xfrm rot="20385754" flipH="1">
                <a:off x="3223929" y="5164206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493DB0AD-D1F2-8846-4B97-8BDEF45AC5CE}"/>
                  </a:ext>
                </a:extLst>
              </p:cNvPr>
              <p:cNvSpPr/>
              <p:nvPr/>
            </p:nvSpPr>
            <p:spPr>
              <a:xfrm rot="20385754" flipH="1">
                <a:off x="3377918" y="5227230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9F7E68A4-F62C-511A-5955-0DA760503582}"/>
                  </a:ext>
                </a:extLst>
              </p:cNvPr>
              <p:cNvSpPr/>
              <p:nvPr/>
            </p:nvSpPr>
            <p:spPr>
              <a:xfrm rot="20385754" flipH="1">
                <a:off x="3533725" y="5281957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2441C828-B071-16AC-6DCD-2587478F5BB7}"/>
                  </a:ext>
                </a:extLst>
              </p:cNvPr>
              <p:cNvSpPr/>
              <p:nvPr/>
            </p:nvSpPr>
            <p:spPr>
              <a:xfrm rot="4152486">
                <a:off x="5407047" y="5192268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75317FAF-DB95-B96A-84A0-F3AAC9F0D347}"/>
                  </a:ext>
                </a:extLst>
              </p:cNvPr>
              <p:cNvSpPr/>
              <p:nvPr/>
            </p:nvSpPr>
            <p:spPr>
              <a:xfrm rot="4152486">
                <a:off x="5218674" y="5192268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4BEC15CB-EF54-84A9-2C59-487843D17277}"/>
                  </a:ext>
                </a:extLst>
              </p:cNvPr>
              <p:cNvSpPr/>
              <p:nvPr/>
            </p:nvSpPr>
            <p:spPr>
              <a:xfrm rot="4152486">
                <a:off x="5030296" y="5220996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03B31645-4444-26FC-35B8-70105C918206}"/>
                  </a:ext>
                </a:extLst>
              </p:cNvPr>
              <p:cNvSpPr/>
              <p:nvPr/>
            </p:nvSpPr>
            <p:spPr>
              <a:xfrm rot="1482444">
                <a:off x="6152448" y="5235916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8C9B1145-0F6E-8DC4-33E3-A879091107D3}"/>
                  </a:ext>
                </a:extLst>
              </p:cNvPr>
              <p:cNvSpPr/>
              <p:nvPr/>
            </p:nvSpPr>
            <p:spPr>
              <a:xfrm rot="1482444">
                <a:off x="6012248" y="5292499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7F181D50-B85F-01FC-3096-3AD720865A02}"/>
                  </a:ext>
                </a:extLst>
              </p:cNvPr>
              <p:cNvSpPr/>
              <p:nvPr/>
            </p:nvSpPr>
            <p:spPr>
              <a:xfrm rot="1482444">
                <a:off x="5844249" y="5334482"/>
                <a:ext cx="387991" cy="145884"/>
              </a:xfrm>
              <a:custGeom>
                <a:avLst/>
                <a:gdLst>
                  <a:gd name="connsiteX0" fmla="*/ 7544 w 636712"/>
                  <a:gd name="connsiteY0" fmla="*/ 0 h 391314"/>
                  <a:gd name="connsiteX1" fmla="*/ 13894 w 636712"/>
                  <a:gd name="connsiteY1" fmla="*/ 133350 h 391314"/>
                  <a:gd name="connsiteX2" fmla="*/ 134544 w 636712"/>
                  <a:gd name="connsiteY2" fmla="*/ 342900 h 391314"/>
                  <a:gd name="connsiteX3" fmla="*/ 445694 w 636712"/>
                  <a:gd name="connsiteY3" fmla="*/ 387350 h 391314"/>
                  <a:gd name="connsiteX4" fmla="*/ 610794 w 636712"/>
                  <a:gd name="connsiteY4" fmla="*/ 273050 h 391314"/>
                  <a:gd name="connsiteX5" fmla="*/ 636194 w 636712"/>
                  <a:gd name="connsiteY5" fmla="*/ 88900 h 391314"/>
                  <a:gd name="connsiteX6" fmla="*/ 636194 w 636712"/>
                  <a:gd name="connsiteY6" fmla="*/ 88900 h 391314"/>
                  <a:gd name="connsiteX0" fmla="*/ 0 w 629168"/>
                  <a:gd name="connsiteY0" fmla="*/ 0 h 395432"/>
                  <a:gd name="connsiteX1" fmla="*/ 127000 w 629168"/>
                  <a:gd name="connsiteY1" fmla="*/ 342900 h 395432"/>
                  <a:gd name="connsiteX2" fmla="*/ 438150 w 629168"/>
                  <a:gd name="connsiteY2" fmla="*/ 387350 h 395432"/>
                  <a:gd name="connsiteX3" fmla="*/ 603250 w 629168"/>
                  <a:gd name="connsiteY3" fmla="*/ 273050 h 395432"/>
                  <a:gd name="connsiteX4" fmla="*/ 628650 w 629168"/>
                  <a:gd name="connsiteY4" fmla="*/ 88900 h 395432"/>
                  <a:gd name="connsiteX5" fmla="*/ 628650 w 629168"/>
                  <a:gd name="connsiteY5" fmla="*/ 88900 h 395432"/>
                  <a:gd name="connsiteX0" fmla="*/ 0 w 645043"/>
                  <a:gd name="connsiteY0" fmla="*/ 0 h 468588"/>
                  <a:gd name="connsiteX1" fmla="*/ 142875 w 645043"/>
                  <a:gd name="connsiteY1" fmla="*/ 412750 h 468588"/>
                  <a:gd name="connsiteX2" fmla="*/ 454025 w 645043"/>
                  <a:gd name="connsiteY2" fmla="*/ 457200 h 468588"/>
                  <a:gd name="connsiteX3" fmla="*/ 619125 w 645043"/>
                  <a:gd name="connsiteY3" fmla="*/ 342900 h 468588"/>
                  <a:gd name="connsiteX4" fmla="*/ 644525 w 645043"/>
                  <a:gd name="connsiteY4" fmla="*/ 158750 h 468588"/>
                  <a:gd name="connsiteX5" fmla="*/ 644525 w 645043"/>
                  <a:gd name="connsiteY5" fmla="*/ 158750 h 468588"/>
                  <a:gd name="connsiteX0" fmla="*/ 0 w 645043"/>
                  <a:gd name="connsiteY0" fmla="*/ 0 h 471663"/>
                  <a:gd name="connsiteX1" fmla="*/ 69850 w 645043"/>
                  <a:gd name="connsiteY1" fmla="*/ 419100 h 471663"/>
                  <a:gd name="connsiteX2" fmla="*/ 454025 w 645043"/>
                  <a:gd name="connsiteY2" fmla="*/ 457200 h 471663"/>
                  <a:gd name="connsiteX3" fmla="*/ 619125 w 645043"/>
                  <a:gd name="connsiteY3" fmla="*/ 342900 h 471663"/>
                  <a:gd name="connsiteX4" fmla="*/ 644525 w 645043"/>
                  <a:gd name="connsiteY4" fmla="*/ 158750 h 471663"/>
                  <a:gd name="connsiteX5" fmla="*/ 644525 w 645043"/>
                  <a:gd name="connsiteY5" fmla="*/ 158750 h 471663"/>
                  <a:gd name="connsiteX0" fmla="*/ 0 w 645043"/>
                  <a:gd name="connsiteY0" fmla="*/ 0 h 437544"/>
                  <a:gd name="connsiteX1" fmla="*/ 69850 w 645043"/>
                  <a:gd name="connsiteY1" fmla="*/ 419100 h 437544"/>
                  <a:gd name="connsiteX2" fmla="*/ 619125 w 645043"/>
                  <a:gd name="connsiteY2" fmla="*/ 342900 h 437544"/>
                  <a:gd name="connsiteX3" fmla="*/ 644525 w 645043"/>
                  <a:gd name="connsiteY3" fmla="*/ 158750 h 437544"/>
                  <a:gd name="connsiteX4" fmla="*/ 644525 w 645043"/>
                  <a:gd name="connsiteY4" fmla="*/ 158750 h 437544"/>
                  <a:gd name="connsiteX0" fmla="*/ 0 w 658683"/>
                  <a:gd name="connsiteY0" fmla="*/ 0 h 447797"/>
                  <a:gd name="connsiteX1" fmla="*/ 69850 w 658683"/>
                  <a:gd name="connsiteY1" fmla="*/ 419100 h 447797"/>
                  <a:gd name="connsiteX2" fmla="*/ 619125 w 658683"/>
                  <a:gd name="connsiteY2" fmla="*/ 342900 h 447797"/>
                  <a:gd name="connsiteX3" fmla="*/ 644525 w 658683"/>
                  <a:gd name="connsiteY3" fmla="*/ 158750 h 447797"/>
                  <a:gd name="connsiteX4" fmla="*/ 644525 w 658683"/>
                  <a:gd name="connsiteY4" fmla="*/ 158750 h 447797"/>
                  <a:gd name="connsiteX0" fmla="*/ 0 w 658683"/>
                  <a:gd name="connsiteY0" fmla="*/ 0 h 455076"/>
                  <a:gd name="connsiteX1" fmla="*/ 69850 w 658683"/>
                  <a:gd name="connsiteY1" fmla="*/ 419100 h 455076"/>
                  <a:gd name="connsiteX2" fmla="*/ 619125 w 658683"/>
                  <a:gd name="connsiteY2" fmla="*/ 342900 h 455076"/>
                  <a:gd name="connsiteX3" fmla="*/ 644525 w 658683"/>
                  <a:gd name="connsiteY3" fmla="*/ 158750 h 455076"/>
                  <a:gd name="connsiteX4" fmla="*/ 644525 w 658683"/>
                  <a:gd name="connsiteY4" fmla="*/ 158750 h 455076"/>
                  <a:gd name="connsiteX0" fmla="*/ 41077 w 699760"/>
                  <a:gd name="connsiteY0" fmla="*/ 0 h 494116"/>
                  <a:gd name="connsiteX1" fmla="*/ 110927 w 699760"/>
                  <a:gd name="connsiteY1" fmla="*/ 419100 h 494116"/>
                  <a:gd name="connsiteX2" fmla="*/ 660202 w 699760"/>
                  <a:gd name="connsiteY2" fmla="*/ 342900 h 494116"/>
                  <a:gd name="connsiteX3" fmla="*/ 685602 w 699760"/>
                  <a:gd name="connsiteY3" fmla="*/ 158750 h 494116"/>
                  <a:gd name="connsiteX4" fmla="*/ 685602 w 699760"/>
                  <a:gd name="connsiteY4" fmla="*/ 158750 h 494116"/>
                  <a:gd name="connsiteX0" fmla="*/ 1069 w 659752"/>
                  <a:gd name="connsiteY0" fmla="*/ 0 h 482907"/>
                  <a:gd name="connsiteX1" fmla="*/ 70919 w 659752"/>
                  <a:gd name="connsiteY1" fmla="*/ 419100 h 482907"/>
                  <a:gd name="connsiteX2" fmla="*/ 620194 w 659752"/>
                  <a:gd name="connsiteY2" fmla="*/ 342900 h 482907"/>
                  <a:gd name="connsiteX3" fmla="*/ 645594 w 659752"/>
                  <a:gd name="connsiteY3" fmla="*/ 158750 h 482907"/>
                  <a:gd name="connsiteX4" fmla="*/ 645594 w 659752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4" fmla="*/ 644525 w 658683"/>
                  <a:gd name="connsiteY4" fmla="*/ 158750 h 482907"/>
                  <a:gd name="connsiteX0" fmla="*/ 0 w 658683"/>
                  <a:gd name="connsiteY0" fmla="*/ 0 h 482907"/>
                  <a:gd name="connsiteX1" fmla="*/ 69850 w 658683"/>
                  <a:gd name="connsiteY1" fmla="*/ 419100 h 482907"/>
                  <a:gd name="connsiteX2" fmla="*/ 619125 w 658683"/>
                  <a:gd name="connsiteY2" fmla="*/ 342900 h 482907"/>
                  <a:gd name="connsiteX3" fmla="*/ 644525 w 658683"/>
                  <a:gd name="connsiteY3" fmla="*/ 158750 h 482907"/>
                  <a:gd name="connsiteX0" fmla="*/ 0 w 644525"/>
                  <a:gd name="connsiteY0" fmla="*/ 0 h 421189"/>
                  <a:gd name="connsiteX1" fmla="*/ 69850 w 644525"/>
                  <a:gd name="connsiteY1" fmla="*/ 419100 h 421189"/>
                  <a:gd name="connsiteX2" fmla="*/ 644525 w 644525"/>
                  <a:gd name="connsiteY2" fmla="*/ 158750 h 421189"/>
                  <a:gd name="connsiteX0" fmla="*/ 0 w 644525"/>
                  <a:gd name="connsiteY0" fmla="*/ 0 h 158750"/>
                  <a:gd name="connsiteX1" fmla="*/ 644525 w 644525"/>
                  <a:gd name="connsiteY1" fmla="*/ 158750 h 158750"/>
                  <a:gd name="connsiteX0" fmla="*/ 0 w 387991"/>
                  <a:gd name="connsiteY0" fmla="*/ 0 h 143757"/>
                  <a:gd name="connsiteX1" fmla="*/ 387991 w 387991"/>
                  <a:gd name="connsiteY1" fmla="*/ 143757 h 143757"/>
                  <a:gd name="connsiteX0" fmla="*/ 0 w 387991"/>
                  <a:gd name="connsiteY0" fmla="*/ 2127 h 145884"/>
                  <a:gd name="connsiteX1" fmla="*/ 387991 w 387991"/>
                  <a:gd name="connsiteY1" fmla="*/ 145884 h 14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991" h="145884">
                    <a:moveTo>
                      <a:pt x="0" y="2127"/>
                    </a:moveTo>
                    <a:cubicBezTo>
                      <a:pt x="169774" y="-17011"/>
                      <a:pt x="258661" y="97965"/>
                      <a:pt x="387991" y="145884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425649B-1372-39A0-CEDD-97633E22CFF2}"/>
                </a:ext>
              </a:extLst>
            </p:cNvPr>
            <p:cNvSpPr txBox="1"/>
            <p:nvPr/>
          </p:nvSpPr>
          <p:spPr>
            <a:xfrm>
              <a:off x="1362103" y="-116389"/>
              <a:ext cx="3341985" cy="1664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12C05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L</a:t>
              </a: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ion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A9BC4F40-3674-0D55-53DC-59CE105835EB}"/>
              </a:ext>
            </a:extLst>
          </p:cNvPr>
          <p:cNvGrpSpPr/>
          <p:nvPr/>
        </p:nvGrpSpPr>
        <p:grpSpPr>
          <a:xfrm>
            <a:off x="3402684" y="3641500"/>
            <a:ext cx="3280154" cy="5440860"/>
            <a:chOff x="4363613" y="441610"/>
            <a:chExt cx="3280154" cy="5440860"/>
          </a:xfrm>
        </p:grpSpPr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02863EC4-5EA0-4345-5F40-C301C181532A}"/>
                </a:ext>
              </a:extLst>
            </p:cNvPr>
            <p:cNvSpPr txBox="1"/>
            <p:nvPr/>
          </p:nvSpPr>
          <p:spPr>
            <a:xfrm>
              <a:off x="4766804" y="441610"/>
              <a:ext cx="2876963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L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eaf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E013DF86-8E6E-27A9-27B7-FAB7FBFF158B}"/>
                </a:ext>
              </a:extLst>
            </p:cNvPr>
            <p:cNvGrpSpPr/>
            <p:nvPr/>
          </p:nvGrpSpPr>
          <p:grpSpPr>
            <a:xfrm>
              <a:off x="4363613" y="1342979"/>
              <a:ext cx="3173674" cy="4539491"/>
              <a:chOff x="837111" y="-184137"/>
              <a:chExt cx="4702095" cy="6725681"/>
            </a:xfrm>
          </p:grpSpPr>
          <p:sp>
            <p:nvSpPr>
              <p:cNvPr id="223" name="Rectangle 56">
                <a:extLst>
                  <a:ext uri="{FF2B5EF4-FFF2-40B4-BE49-F238E27FC236}">
                    <a16:creationId xmlns:a16="http://schemas.microsoft.com/office/drawing/2014/main" id="{AA714CC3-58F6-9536-E6E4-41BA67805E9E}"/>
                  </a:ext>
                </a:extLst>
              </p:cNvPr>
              <p:cNvSpPr/>
              <p:nvPr/>
            </p:nvSpPr>
            <p:spPr>
              <a:xfrm rot="3221422">
                <a:off x="-116009" y="1620644"/>
                <a:ext cx="6725681" cy="3116120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70AD47">
                  <a:lumMod val="60000"/>
                  <a:lumOff val="4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325D9E7A-0ECB-BB1E-DD32-500DD4D48E28}"/>
                  </a:ext>
                </a:extLst>
              </p:cNvPr>
              <p:cNvCxnSpPr>
                <a:stCxn id="223" idx="1"/>
                <a:endCxn id="223" idx="0"/>
              </p:cNvCxnSpPr>
              <p:nvPr/>
            </p:nvCxnSpPr>
            <p:spPr>
              <a:xfrm flipH="1" flipV="1">
                <a:off x="837111" y="776298"/>
                <a:ext cx="4702095" cy="4891042"/>
              </a:xfrm>
              <a:prstGeom prst="line">
                <a:avLst/>
              </a:prstGeom>
              <a:noFill/>
              <a:ln w="190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</p:cxn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49690D5D-020E-F59A-F43B-B0D8AC6961D3}"/>
                  </a:ext>
                </a:extLst>
              </p:cNvPr>
              <p:cNvSpPr/>
              <p:nvPr/>
            </p:nvSpPr>
            <p:spPr>
              <a:xfrm>
                <a:off x="2690893" y="1516742"/>
                <a:ext cx="276679" cy="1192893"/>
              </a:xfrm>
              <a:custGeom>
                <a:avLst/>
                <a:gdLst>
                  <a:gd name="connsiteX0" fmla="*/ 0 w 232229"/>
                  <a:gd name="connsiteY0" fmla="*/ 957943 h 957943"/>
                  <a:gd name="connsiteX1" fmla="*/ 232229 w 232229"/>
                  <a:gd name="connsiteY1" fmla="*/ 0 h 957943"/>
                  <a:gd name="connsiteX2" fmla="*/ 232229 w 232229"/>
                  <a:gd name="connsiteY2" fmla="*/ 0 h 957943"/>
                  <a:gd name="connsiteX0" fmla="*/ 0 w 251279"/>
                  <a:gd name="connsiteY0" fmla="*/ 1040493 h 1040493"/>
                  <a:gd name="connsiteX1" fmla="*/ 251279 w 251279"/>
                  <a:gd name="connsiteY1" fmla="*/ 0 h 1040493"/>
                  <a:gd name="connsiteX2" fmla="*/ 251279 w 251279"/>
                  <a:gd name="connsiteY2" fmla="*/ 0 h 1040493"/>
                  <a:gd name="connsiteX0" fmla="*/ 0 w 276679"/>
                  <a:gd name="connsiteY0" fmla="*/ 1192893 h 1192893"/>
                  <a:gd name="connsiteX1" fmla="*/ 251279 w 276679"/>
                  <a:gd name="connsiteY1" fmla="*/ 152400 h 1192893"/>
                  <a:gd name="connsiteX2" fmla="*/ 276679 w 276679"/>
                  <a:gd name="connsiteY2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679" h="1192893">
                    <a:moveTo>
                      <a:pt x="0" y="1192893"/>
                    </a:moveTo>
                    <a:cubicBezTo>
                      <a:pt x="92226" y="795262"/>
                      <a:pt x="25703" y="321431"/>
                      <a:pt x="276679" y="0"/>
                    </a:cubicBezTo>
                  </a:path>
                </a:pathLst>
              </a:custGeom>
              <a:noFill/>
              <a:ln w="190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C585D072-B652-5EBF-B2D5-F5262F3B04AC}"/>
                  </a:ext>
                </a:extLst>
              </p:cNvPr>
              <p:cNvSpPr/>
              <p:nvPr/>
            </p:nvSpPr>
            <p:spPr>
              <a:xfrm>
                <a:off x="3454488" y="2011454"/>
                <a:ext cx="345440" cy="1489354"/>
              </a:xfrm>
              <a:custGeom>
                <a:avLst/>
                <a:gdLst>
                  <a:gd name="connsiteX0" fmla="*/ 0 w 232229"/>
                  <a:gd name="connsiteY0" fmla="*/ 957943 h 957943"/>
                  <a:gd name="connsiteX1" fmla="*/ 232229 w 232229"/>
                  <a:gd name="connsiteY1" fmla="*/ 0 h 957943"/>
                  <a:gd name="connsiteX2" fmla="*/ 232229 w 232229"/>
                  <a:gd name="connsiteY2" fmla="*/ 0 h 957943"/>
                  <a:gd name="connsiteX0" fmla="*/ 0 w 251279"/>
                  <a:gd name="connsiteY0" fmla="*/ 1040493 h 1040493"/>
                  <a:gd name="connsiteX1" fmla="*/ 251279 w 251279"/>
                  <a:gd name="connsiteY1" fmla="*/ 0 h 1040493"/>
                  <a:gd name="connsiteX2" fmla="*/ 251279 w 251279"/>
                  <a:gd name="connsiteY2" fmla="*/ 0 h 1040493"/>
                  <a:gd name="connsiteX0" fmla="*/ 0 w 276679"/>
                  <a:gd name="connsiteY0" fmla="*/ 1192893 h 1192893"/>
                  <a:gd name="connsiteX1" fmla="*/ 251279 w 276679"/>
                  <a:gd name="connsiteY1" fmla="*/ 152400 h 1192893"/>
                  <a:gd name="connsiteX2" fmla="*/ 276679 w 276679"/>
                  <a:gd name="connsiteY2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679" h="1192893">
                    <a:moveTo>
                      <a:pt x="0" y="1192893"/>
                    </a:moveTo>
                    <a:cubicBezTo>
                      <a:pt x="92226" y="795262"/>
                      <a:pt x="25703" y="321431"/>
                      <a:pt x="276679" y="0"/>
                    </a:cubicBezTo>
                  </a:path>
                </a:pathLst>
              </a:custGeom>
              <a:noFill/>
              <a:ln w="190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38531BC-7C2D-DA3E-5D5D-806BBF59257D}"/>
                  </a:ext>
                </a:extLst>
              </p:cNvPr>
              <p:cNvSpPr/>
              <p:nvPr/>
            </p:nvSpPr>
            <p:spPr>
              <a:xfrm>
                <a:off x="4261845" y="2857050"/>
                <a:ext cx="345440" cy="1489354"/>
              </a:xfrm>
              <a:custGeom>
                <a:avLst/>
                <a:gdLst>
                  <a:gd name="connsiteX0" fmla="*/ 0 w 232229"/>
                  <a:gd name="connsiteY0" fmla="*/ 957943 h 957943"/>
                  <a:gd name="connsiteX1" fmla="*/ 232229 w 232229"/>
                  <a:gd name="connsiteY1" fmla="*/ 0 h 957943"/>
                  <a:gd name="connsiteX2" fmla="*/ 232229 w 232229"/>
                  <a:gd name="connsiteY2" fmla="*/ 0 h 957943"/>
                  <a:gd name="connsiteX0" fmla="*/ 0 w 251279"/>
                  <a:gd name="connsiteY0" fmla="*/ 1040493 h 1040493"/>
                  <a:gd name="connsiteX1" fmla="*/ 251279 w 251279"/>
                  <a:gd name="connsiteY1" fmla="*/ 0 h 1040493"/>
                  <a:gd name="connsiteX2" fmla="*/ 251279 w 251279"/>
                  <a:gd name="connsiteY2" fmla="*/ 0 h 1040493"/>
                  <a:gd name="connsiteX0" fmla="*/ 0 w 276679"/>
                  <a:gd name="connsiteY0" fmla="*/ 1192893 h 1192893"/>
                  <a:gd name="connsiteX1" fmla="*/ 251279 w 276679"/>
                  <a:gd name="connsiteY1" fmla="*/ 152400 h 1192893"/>
                  <a:gd name="connsiteX2" fmla="*/ 276679 w 276679"/>
                  <a:gd name="connsiteY2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679" h="1192893">
                    <a:moveTo>
                      <a:pt x="0" y="1192893"/>
                    </a:moveTo>
                    <a:cubicBezTo>
                      <a:pt x="92226" y="795262"/>
                      <a:pt x="25703" y="321431"/>
                      <a:pt x="276679" y="0"/>
                    </a:cubicBezTo>
                  </a:path>
                </a:pathLst>
              </a:custGeom>
              <a:noFill/>
              <a:ln w="190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F8CAB8E9-3B48-307D-09F3-EEE87632C641}"/>
                  </a:ext>
                </a:extLst>
              </p:cNvPr>
              <p:cNvSpPr/>
              <p:nvPr/>
            </p:nvSpPr>
            <p:spPr>
              <a:xfrm rot="16200000" flipH="1">
                <a:off x="3858043" y="4288564"/>
                <a:ext cx="345440" cy="1489354"/>
              </a:xfrm>
              <a:custGeom>
                <a:avLst/>
                <a:gdLst>
                  <a:gd name="connsiteX0" fmla="*/ 0 w 232229"/>
                  <a:gd name="connsiteY0" fmla="*/ 957943 h 957943"/>
                  <a:gd name="connsiteX1" fmla="*/ 232229 w 232229"/>
                  <a:gd name="connsiteY1" fmla="*/ 0 h 957943"/>
                  <a:gd name="connsiteX2" fmla="*/ 232229 w 232229"/>
                  <a:gd name="connsiteY2" fmla="*/ 0 h 957943"/>
                  <a:gd name="connsiteX0" fmla="*/ 0 w 251279"/>
                  <a:gd name="connsiteY0" fmla="*/ 1040493 h 1040493"/>
                  <a:gd name="connsiteX1" fmla="*/ 251279 w 251279"/>
                  <a:gd name="connsiteY1" fmla="*/ 0 h 1040493"/>
                  <a:gd name="connsiteX2" fmla="*/ 251279 w 251279"/>
                  <a:gd name="connsiteY2" fmla="*/ 0 h 1040493"/>
                  <a:gd name="connsiteX0" fmla="*/ 0 w 276679"/>
                  <a:gd name="connsiteY0" fmla="*/ 1192893 h 1192893"/>
                  <a:gd name="connsiteX1" fmla="*/ 251279 w 276679"/>
                  <a:gd name="connsiteY1" fmla="*/ 152400 h 1192893"/>
                  <a:gd name="connsiteX2" fmla="*/ 276679 w 276679"/>
                  <a:gd name="connsiteY2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679" h="1192893">
                    <a:moveTo>
                      <a:pt x="0" y="1192893"/>
                    </a:moveTo>
                    <a:cubicBezTo>
                      <a:pt x="92226" y="795262"/>
                      <a:pt x="25703" y="321431"/>
                      <a:pt x="276679" y="0"/>
                    </a:cubicBezTo>
                  </a:path>
                </a:pathLst>
              </a:custGeom>
              <a:noFill/>
              <a:ln w="190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A7040002-15AA-E9F3-A1C1-5FD5C6D1DEA4}"/>
                  </a:ext>
                </a:extLst>
              </p:cNvPr>
              <p:cNvSpPr/>
              <p:nvPr/>
            </p:nvSpPr>
            <p:spPr>
              <a:xfrm rot="16200000" flipH="1">
                <a:off x="2977338" y="3392240"/>
                <a:ext cx="345440" cy="1489354"/>
              </a:xfrm>
              <a:custGeom>
                <a:avLst/>
                <a:gdLst>
                  <a:gd name="connsiteX0" fmla="*/ 0 w 232229"/>
                  <a:gd name="connsiteY0" fmla="*/ 957943 h 957943"/>
                  <a:gd name="connsiteX1" fmla="*/ 232229 w 232229"/>
                  <a:gd name="connsiteY1" fmla="*/ 0 h 957943"/>
                  <a:gd name="connsiteX2" fmla="*/ 232229 w 232229"/>
                  <a:gd name="connsiteY2" fmla="*/ 0 h 957943"/>
                  <a:gd name="connsiteX0" fmla="*/ 0 w 251279"/>
                  <a:gd name="connsiteY0" fmla="*/ 1040493 h 1040493"/>
                  <a:gd name="connsiteX1" fmla="*/ 251279 w 251279"/>
                  <a:gd name="connsiteY1" fmla="*/ 0 h 1040493"/>
                  <a:gd name="connsiteX2" fmla="*/ 251279 w 251279"/>
                  <a:gd name="connsiteY2" fmla="*/ 0 h 1040493"/>
                  <a:gd name="connsiteX0" fmla="*/ 0 w 276679"/>
                  <a:gd name="connsiteY0" fmla="*/ 1192893 h 1192893"/>
                  <a:gd name="connsiteX1" fmla="*/ 251279 w 276679"/>
                  <a:gd name="connsiteY1" fmla="*/ 152400 h 1192893"/>
                  <a:gd name="connsiteX2" fmla="*/ 276679 w 276679"/>
                  <a:gd name="connsiteY2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679" h="1192893">
                    <a:moveTo>
                      <a:pt x="0" y="1192893"/>
                    </a:moveTo>
                    <a:cubicBezTo>
                      <a:pt x="92226" y="795262"/>
                      <a:pt x="25703" y="321431"/>
                      <a:pt x="276679" y="0"/>
                    </a:cubicBezTo>
                  </a:path>
                </a:pathLst>
              </a:custGeom>
              <a:noFill/>
              <a:ln w="190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BADFD612-BCBE-8299-8573-AA34003BB4AF}"/>
                  </a:ext>
                </a:extLst>
              </p:cNvPr>
              <p:cNvSpPr/>
              <p:nvPr/>
            </p:nvSpPr>
            <p:spPr>
              <a:xfrm rot="16200000" flipH="1">
                <a:off x="2321103" y="2662758"/>
                <a:ext cx="296461" cy="1278183"/>
              </a:xfrm>
              <a:custGeom>
                <a:avLst/>
                <a:gdLst>
                  <a:gd name="connsiteX0" fmla="*/ 0 w 232229"/>
                  <a:gd name="connsiteY0" fmla="*/ 957943 h 957943"/>
                  <a:gd name="connsiteX1" fmla="*/ 232229 w 232229"/>
                  <a:gd name="connsiteY1" fmla="*/ 0 h 957943"/>
                  <a:gd name="connsiteX2" fmla="*/ 232229 w 232229"/>
                  <a:gd name="connsiteY2" fmla="*/ 0 h 957943"/>
                  <a:gd name="connsiteX0" fmla="*/ 0 w 251279"/>
                  <a:gd name="connsiteY0" fmla="*/ 1040493 h 1040493"/>
                  <a:gd name="connsiteX1" fmla="*/ 251279 w 251279"/>
                  <a:gd name="connsiteY1" fmla="*/ 0 h 1040493"/>
                  <a:gd name="connsiteX2" fmla="*/ 251279 w 251279"/>
                  <a:gd name="connsiteY2" fmla="*/ 0 h 1040493"/>
                  <a:gd name="connsiteX0" fmla="*/ 0 w 276679"/>
                  <a:gd name="connsiteY0" fmla="*/ 1192893 h 1192893"/>
                  <a:gd name="connsiteX1" fmla="*/ 251279 w 276679"/>
                  <a:gd name="connsiteY1" fmla="*/ 152400 h 1192893"/>
                  <a:gd name="connsiteX2" fmla="*/ 276679 w 276679"/>
                  <a:gd name="connsiteY2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679" h="1192893">
                    <a:moveTo>
                      <a:pt x="0" y="1192893"/>
                    </a:moveTo>
                    <a:cubicBezTo>
                      <a:pt x="92226" y="795262"/>
                      <a:pt x="25703" y="321431"/>
                      <a:pt x="276679" y="0"/>
                    </a:cubicBezTo>
                  </a:path>
                </a:pathLst>
              </a:custGeom>
              <a:noFill/>
              <a:ln w="190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5715EF2D-497C-82FD-FAB8-622E7C2D71E9}"/>
                  </a:ext>
                </a:extLst>
              </p:cNvPr>
              <p:cNvSpPr/>
              <p:nvPr/>
            </p:nvSpPr>
            <p:spPr>
              <a:xfrm rot="16200000" flipH="1">
                <a:off x="1767427" y="1990437"/>
                <a:ext cx="214482" cy="924733"/>
              </a:xfrm>
              <a:custGeom>
                <a:avLst/>
                <a:gdLst>
                  <a:gd name="connsiteX0" fmla="*/ 0 w 232229"/>
                  <a:gd name="connsiteY0" fmla="*/ 957943 h 957943"/>
                  <a:gd name="connsiteX1" fmla="*/ 232229 w 232229"/>
                  <a:gd name="connsiteY1" fmla="*/ 0 h 957943"/>
                  <a:gd name="connsiteX2" fmla="*/ 232229 w 232229"/>
                  <a:gd name="connsiteY2" fmla="*/ 0 h 957943"/>
                  <a:gd name="connsiteX0" fmla="*/ 0 w 251279"/>
                  <a:gd name="connsiteY0" fmla="*/ 1040493 h 1040493"/>
                  <a:gd name="connsiteX1" fmla="*/ 251279 w 251279"/>
                  <a:gd name="connsiteY1" fmla="*/ 0 h 1040493"/>
                  <a:gd name="connsiteX2" fmla="*/ 251279 w 251279"/>
                  <a:gd name="connsiteY2" fmla="*/ 0 h 1040493"/>
                  <a:gd name="connsiteX0" fmla="*/ 0 w 276679"/>
                  <a:gd name="connsiteY0" fmla="*/ 1192893 h 1192893"/>
                  <a:gd name="connsiteX1" fmla="*/ 251279 w 276679"/>
                  <a:gd name="connsiteY1" fmla="*/ 152400 h 1192893"/>
                  <a:gd name="connsiteX2" fmla="*/ 276679 w 276679"/>
                  <a:gd name="connsiteY2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679" h="1192893">
                    <a:moveTo>
                      <a:pt x="0" y="1192893"/>
                    </a:moveTo>
                    <a:cubicBezTo>
                      <a:pt x="92226" y="795262"/>
                      <a:pt x="25703" y="321431"/>
                      <a:pt x="276679" y="0"/>
                    </a:cubicBezTo>
                  </a:path>
                </a:pathLst>
              </a:custGeom>
              <a:noFill/>
              <a:ln w="190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3F4CEF27-F88D-1CD7-0AEB-523B83497D44}"/>
                  </a:ext>
                </a:extLst>
              </p:cNvPr>
              <p:cNvSpPr/>
              <p:nvPr/>
            </p:nvSpPr>
            <p:spPr>
              <a:xfrm rot="21415480">
                <a:off x="1871886" y="1254034"/>
                <a:ext cx="141149" cy="608561"/>
              </a:xfrm>
              <a:custGeom>
                <a:avLst/>
                <a:gdLst>
                  <a:gd name="connsiteX0" fmla="*/ 0 w 232229"/>
                  <a:gd name="connsiteY0" fmla="*/ 957943 h 957943"/>
                  <a:gd name="connsiteX1" fmla="*/ 232229 w 232229"/>
                  <a:gd name="connsiteY1" fmla="*/ 0 h 957943"/>
                  <a:gd name="connsiteX2" fmla="*/ 232229 w 232229"/>
                  <a:gd name="connsiteY2" fmla="*/ 0 h 957943"/>
                  <a:gd name="connsiteX0" fmla="*/ 0 w 251279"/>
                  <a:gd name="connsiteY0" fmla="*/ 1040493 h 1040493"/>
                  <a:gd name="connsiteX1" fmla="*/ 251279 w 251279"/>
                  <a:gd name="connsiteY1" fmla="*/ 0 h 1040493"/>
                  <a:gd name="connsiteX2" fmla="*/ 251279 w 251279"/>
                  <a:gd name="connsiteY2" fmla="*/ 0 h 1040493"/>
                  <a:gd name="connsiteX0" fmla="*/ 0 w 276679"/>
                  <a:gd name="connsiteY0" fmla="*/ 1192893 h 1192893"/>
                  <a:gd name="connsiteX1" fmla="*/ 251279 w 276679"/>
                  <a:gd name="connsiteY1" fmla="*/ 152400 h 1192893"/>
                  <a:gd name="connsiteX2" fmla="*/ 276679 w 276679"/>
                  <a:gd name="connsiteY2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679" h="1192893">
                    <a:moveTo>
                      <a:pt x="0" y="1192893"/>
                    </a:moveTo>
                    <a:cubicBezTo>
                      <a:pt x="92226" y="795262"/>
                      <a:pt x="25703" y="321431"/>
                      <a:pt x="276679" y="0"/>
                    </a:cubicBezTo>
                  </a:path>
                </a:pathLst>
              </a:custGeom>
              <a:noFill/>
              <a:ln w="190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EAEB76E1-9A5E-CC31-373F-68045FCF828A}"/>
                  </a:ext>
                </a:extLst>
              </p:cNvPr>
              <p:cNvSpPr/>
              <p:nvPr/>
            </p:nvSpPr>
            <p:spPr>
              <a:xfrm rot="17413761" flipH="1">
                <a:off x="1196775" y="1212461"/>
                <a:ext cx="141149" cy="608561"/>
              </a:xfrm>
              <a:custGeom>
                <a:avLst/>
                <a:gdLst>
                  <a:gd name="connsiteX0" fmla="*/ 0 w 232229"/>
                  <a:gd name="connsiteY0" fmla="*/ 957943 h 957943"/>
                  <a:gd name="connsiteX1" fmla="*/ 232229 w 232229"/>
                  <a:gd name="connsiteY1" fmla="*/ 0 h 957943"/>
                  <a:gd name="connsiteX2" fmla="*/ 232229 w 232229"/>
                  <a:gd name="connsiteY2" fmla="*/ 0 h 957943"/>
                  <a:gd name="connsiteX0" fmla="*/ 0 w 251279"/>
                  <a:gd name="connsiteY0" fmla="*/ 1040493 h 1040493"/>
                  <a:gd name="connsiteX1" fmla="*/ 251279 w 251279"/>
                  <a:gd name="connsiteY1" fmla="*/ 0 h 1040493"/>
                  <a:gd name="connsiteX2" fmla="*/ 251279 w 251279"/>
                  <a:gd name="connsiteY2" fmla="*/ 0 h 1040493"/>
                  <a:gd name="connsiteX0" fmla="*/ 0 w 276679"/>
                  <a:gd name="connsiteY0" fmla="*/ 1192893 h 1192893"/>
                  <a:gd name="connsiteX1" fmla="*/ 251279 w 276679"/>
                  <a:gd name="connsiteY1" fmla="*/ 152400 h 1192893"/>
                  <a:gd name="connsiteX2" fmla="*/ 276679 w 276679"/>
                  <a:gd name="connsiteY2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679" h="1192893">
                    <a:moveTo>
                      <a:pt x="0" y="1192893"/>
                    </a:moveTo>
                    <a:cubicBezTo>
                      <a:pt x="92226" y="795262"/>
                      <a:pt x="25703" y="321431"/>
                      <a:pt x="276679" y="0"/>
                    </a:cubicBezTo>
                  </a:path>
                </a:pathLst>
              </a:custGeom>
              <a:noFill/>
              <a:ln w="190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FFACC33E-866B-CD56-6EB7-D65BB451CFD1}"/>
                  </a:ext>
                </a:extLst>
              </p:cNvPr>
              <p:cNvSpPr/>
              <p:nvPr/>
            </p:nvSpPr>
            <p:spPr>
              <a:xfrm rot="20533400">
                <a:off x="1283067" y="908007"/>
                <a:ext cx="85952" cy="370582"/>
              </a:xfrm>
              <a:custGeom>
                <a:avLst/>
                <a:gdLst>
                  <a:gd name="connsiteX0" fmla="*/ 0 w 232229"/>
                  <a:gd name="connsiteY0" fmla="*/ 957943 h 957943"/>
                  <a:gd name="connsiteX1" fmla="*/ 232229 w 232229"/>
                  <a:gd name="connsiteY1" fmla="*/ 0 h 957943"/>
                  <a:gd name="connsiteX2" fmla="*/ 232229 w 232229"/>
                  <a:gd name="connsiteY2" fmla="*/ 0 h 957943"/>
                  <a:gd name="connsiteX0" fmla="*/ 0 w 251279"/>
                  <a:gd name="connsiteY0" fmla="*/ 1040493 h 1040493"/>
                  <a:gd name="connsiteX1" fmla="*/ 251279 w 251279"/>
                  <a:gd name="connsiteY1" fmla="*/ 0 h 1040493"/>
                  <a:gd name="connsiteX2" fmla="*/ 251279 w 251279"/>
                  <a:gd name="connsiteY2" fmla="*/ 0 h 1040493"/>
                  <a:gd name="connsiteX0" fmla="*/ 0 w 276679"/>
                  <a:gd name="connsiteY0" fmla="*/ 1192893 h 1192893"/>
                  <a:gd name="connsiteX1" fmla="*/ 251279 w 276679"/>
                  <a:gd name="connsiteY1" fmla="*/ 152400 h 1192893"/>
                  <a:gd name="connsiteX2" fmla="*/ 276679 w 276679"/>
                  <a:gd name="connsiteY2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  <a:gd name="connsiteX0" fmla="*/ 0 w 276679"/>
                  <a:gd name="connsiteY0" fmla="*/ 1192893 h 1192893"/>
                  <a:gd name="connsiteX1" fmla="*/ 276679 w 276679"/>
                  <a:gd name="connsiteY1" fmla="*/ 0 h 11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679" h="1192893">
                    <a:moveTo>
                      <a:pt x="0" y="1192893"/>
                    </a:moveTo>
                    <a:cubicBezTo>
                      <a:pt x="92226" y="795262"/>
                      <a:pt x="25703" y="321431"/>
                      <a:pt x="276679" y="0"/>
                    </a:cubicBezTo>
                  </a:path>
                </a:pathLst>
              </a:custGeom>
              <a:noFill/>
              <a:ln w="190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219331A2-FC95-88F7-BF55-57C7834AB779}"/>
              </a:ext>
            </a:extLst>
          </p:cNvPr>
          <p:cNvGrpSpPr/>
          <p:nvPr/>
        </p:nvGrpSpPr>
        <p:grpSpPr>
          <a:xfrm>
            <a:off x="386157" y="6428046"/>
            <a:ext cx="3633775" cy="4982742"/>
            <a:chOff x="8504483" y="435687"/>
            <a:chExt cx="3633775" cy="4982742"/>
          </a:xfrm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6A2C53BD-1B63-B8D8-03FA-ACE60D10B2CC}"/>
                </a:ext>
              </a:extLst>
            </p:cNvPr>
            <p:cNvSpPr txBox="1"/>
            <p:nvPr/>
          </p:nvSpPr>
          <p:spPr>
            <a:xfrm>
              <a:off x="8504483" y="435687"/>
              <a:ext cx="3633775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L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amp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5D25B370-8FE2-F4B8-FD61-0E684530507A}"/>
                </a:ext>
              </a:extLst>
            </p:cNvPr>
            <p:cNvGrpSpPr/>
            <p:nvPr/>
          </p:nvGrpSpPr>
          <p:grpSpPr>
            <a:xfrm>
              <a:off x="9048699" y="1763960"/>
              <a:ext cx="2373294" cy="3654469"/>
              <a:chOff x="4165600" y="488950"/>
              <a:chExt cx="3830612" cy="5898490"/>
            </a:xfrm>
          </p:grpSpPr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86C644DD-8664-C0EC-7695-746B4343F4BF}"/>
                  </a:ext>
                </a:extLst>
              </p:cNvPr>
              <p:cNvSpPr/>
              <p:nvPr/>
            </p:nvSpPr>
            <p:spPr>
              <a:xfrm>
                <a:off x="6821020" y="3170699"/>
                <a:ext cx="95251" cy="1040789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C775D05A-C721-FE77-754A-8CD01BA9C628}"/>
                  </a:ext>
                </a:extLst>
              </p:cNvPr>
              <p:cNvSpPr/>
              <p:nvPr/>
            </p:nvSpPr>
            <p:spPr>
              <a:xfrm>
                <a:off x="6721731" y="4185911"/>
                <a:ext cx="286702" cy="28670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914400 w 914400"/>
                  <a:gd name="connsiteY1" fmla="*/ 457200 h 914400"/>
                  <a:gd name="connsiteX2" fmla="*/ 457200 w 914400"/>
                  <a:gd name="connsiteY2" fmla="*/ 914400 h 914400"/>
                  <a:gd name="connsiteX3" fmla="*/ 0 w 914400"/>
                  <a:gd name="connsiteY3" fmla="*/ 457200 h 914400"/>
                  <a:gd name="connsiteX4" fmla="*/ 457200 w 914400"/>
                  <a:gd name="connsiteY4" fmla="*/ 0 h 914400"/>
                  <a:gd name="connsiteX5" fmla="*/ 457200 w 914400"/>
                  <a:gd name="connsiteY5" fmla="*/ 155258 h 914400"/>
                  <a:gd name="connsiteX6" fmla="*/ 155258 w 914400"/>
                  <a:gd name="connsiteY6" fmla="*/ 457200 h 914400"/>
                  <a:gd name="connsiteX7" fmla="*/ 457200 w 914400"/>
                  <a:gd name="connsiteY7" fmla="*/ 759142 h 914400"/>
                  <a:gd name="connsiteX8" fmla="*/ 759142 w 914400"/>
                  <a:gd name="connsiteY8" fmla="*/ 457200 h 914400"/>
                  <a:gd name="connsiteX9" fmla="*/ 457200 w 914400"/>
                  <a:gd name="connsiteY9" fmla="*/ 15525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4400" h="914400">
                    <a:moveTo>
                      <a:pt x="457200" y="0"/>
                    </a:move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  <a:moveTo>
                      <a:pt x="457200" y="155258"/>
                    </a:moveTo>
                    <a:cubicBezTo>
                      <a:pt x="290442" y="155258"/>
                      <a:pt x="155258" y="290442"/>
                      <a:pt x="155258" y="457200"/>
                    </a:cubicBezTo>
                    <a:cubicBezTo>
                      <a:pt x="155258" y="623958"/>
                      <a:pt x="290442" y="759142"/>
                      <a:pt x="457200" y="759142"/>
                    </a:cubicBezTo>
                    <a:cubicBezTo>
                      <a:pt x="623958" y="759142"/>
                      <a:pt x="759142" y="623958"/>
                      <a:pt x="759142" y="457200"/>
                    </a:cubicBezTo>
                    <a:cubicBezTo>
                      <a:pt x="759142" y="290442"/>
                      <a:pt x="623958" y="155258"/>
                      <a:pt x="457200" y="155258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215189AF-CE40-BD16-D1F5-BAC90D0FFEC2}"/>
                  </a:ext>
                </a:extLst>
              </p:cNvPr>
              <p:cNvSpPr/>
              <p:nvPr/>
            </p:nvSpPr>
            <p:spPr>
              <a:xfrm>
                <a:off x="4176640" y="5548197"/>
                <a:ext cx="3729179" cy="839243"/>
              </a:xfrm>
              <a:prstGeom prst="ellipse">
                <a:avLst/>
              </a:prstGeom>
              <a:solidFill>
                <a:srgbClr val="A5A5A5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1A0C4322-A1D8-67A4-0E30-ADBF2A69C8D3}"/>
                  </a:ext>
                </a:extLst>
              </p:cNvPr>
              <p:cNvSpPr/>
              <p:nvPr/>
            </p:nvSpPr>
            <p:spPr>
              <a:xfrm>
                <a:off x="5519737" y="5751008"/>
                <a:ext cx="1042987" cy="326365"/>
              </a:xfrm>
              <a:prstGeom prst="ellipse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38E14294-4978-04B6-4B76-038EC1ED8C0C}"/>
                  </a:ext>
                </a:extLst>
              </p:cNvPr>
              <p:cNvSpPr/>
              <p:nvPr/>
            </p:nvSpPr>
            <p:spPr>
              <a:xfrm>
                <a:off x="5820556" y="2706060"/>
                <a:ext cx="444500" cy="3246405"/>
              </a:xfrm>
              <a:prstGeom prst="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20068B3C-6D47-E392-87C1-8487BD6F7A8F}"/>
                  </a:ext>
                </a:extLst>
              </p:cNvPr>
              <p:cNvSpPr/>
              <p:nvPr/>
            </p:nvSpPr>
            <p:spPr>
              <a:xfrm>
                <a:off x="5816287" y="5923385"/>
                <a:ext cx="506103" cy="91534"/>
              </a:xfrm>
              <a:prstGeom prst="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Flowchart: Manual Operation 5">
                <a:extLst>
                  <a:ext uri="{FF2B5EF4-FFF2-40B4-BE49-F238E27FC236}">
                    <a16:creationId xmlns:a16="http://schemas.microsoft.com/office/drawing/2014/main" id="{D600859E-8022-B1B5-3E33-0E49C767CF3C}"/>
                  </a:ext>
                </a:extLst>
              </p:cNvPr>
              <p:cNvSpPr/>
              <p:nvPr/>
            </p:nvSpPr>
            <p:spPr>
              <a:xfrm flipV="1">
                <a:off x="4165600" y="736580"/>
                <a:ext cx="3830612" cy="260413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183"/>
                  <a:gd name="connsiteX1" fmla="*/ 10000 w 10000"/>
                  <a:gd name="connsiteY1" fmla="*/ 0 h 11183"/>
                  <a:gd name="connsiteX2" fmla="*/ 8000 w 10000"/>
                  <a:gd name="connsiteY2" fmla="*/ 10000 h 11183"/>
                  <a:gd name="connsiteX3" fmla="*/ 1867 w 10000"/>
                  <a:gd name="connsiteY3" fmla="*/ 11183 h 11183"/>
                  <a:gd name="connsiteX4" fmla="*/ 0 w 10000"/>
                  <a:gd name="connsiteY4" fmla="*/ 0 h 11183"/>
                  <a:gd name="connsiteX0" fmla="*/ 0 w 10000"/>
                  <a:gd name="connsiteY0" fmla="*/ 0 h 11183"/>
                  <a:gd name="connsiteX1" fmla="*/ 10000 w 10000"/>
                  <a:gd name="connsiteY1" fmla="*/ 0 h 11183"/>
                  <a:gd name="connsiteX2" fmla="*/ 7934 w 10000"/>
                  <a:gd name="connsiteY2" fmla="*/ 11058 h 11183"/>
                  <a:gd name="connsiteX3" fmla="*/ 1867 w 10000"/>
                  <a:gd name="connsiteY3" fmla="*/ 11183 h 11183"/>
                  <a:gd name="connsiteX4" fmla="*/ 0 w 10000"/>
                  <a:gd name="connsiteY4" fmla="*/ 0 h 11183"/>
                  <a:gd name="connsiteX0" fmla="*/ 0 w 10000"/>
                  <a:gd name="connsiteY0" fmla="*/ 1134 h 12317"/>
                  <a:gd name="connsiteX1" fmla="*/ 10000 w 10000"/>
                  <a:gd name="connsiteY1" fmla="*/ 1134 h 12317"/>
                  <a:gd name="connsiteX2" fmla="*/ 7934 w 10000"/>
                  <a:gd name="connsiteY2" fmla="*/ 12192 h 12317"/>
                  <a:gd name="connsiteX3" fmla="*/ 1867 w 10000"/>
                  <a:gd name="connsiteY3" fmla="*/ 12317 h 12317"/>
                  <a:gd name="connsiteX4" fmla="*/ 0 w 10000"/>
                  <a:gd name="connsiteY4" fmla="*/ 1134 h 12317"/>
                  <a:gd name="connsiteX0" fmla="*/ 0 w 10000"/>
                  <a:gd name="connsiteY0" fmla="*/ 1583 h 12766"/>
                  <a:gd name="connsiteX1" fmla="*/ 10000 w 10000"/>
                  <a:gd name="connsiteY1" fmla="*/ 1583 h 12766"/>
                  <a:gd name="connsiteX2" fmla="*/ 7934 w 10000"/>
                  <a:gd name="connsiteY2" fmla="*/ 12641 h 12766"/>
                  <a:gd name="connsiteX3" fmla="*/ 1867 w 10000"/>
                  <a:gd name="connsiteY3" fmla="*/ 12766 h 12766"/>
                  <a:gd name="connsiteX4" fmla="*/ 0 w 10000"/>
                  <a:gd name="connsiteY4" fmla="*/ 1583 h 1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2766">
                    <a:moveTo>
                      <a:pt x="0" y="1583"/>
                    </a:moveTo>
                    <a:cubicBezTo>
                      <a:pt x="3167" y="-970"/>
                      <a:pt x="7231" y="-36"/>
                      <a:pt x="10000" y="1583"/>
                    </a:cubicBezTo>
                    <a:lnTo>
                      <a:pt x="7934" y="12641"/>
                    </a:lnTo>
                    <a:lnTo>
                      <a:pt x="1867" y="12766"/>
                    </a:lnTo>
                    <a:lnTo>
                      <a:pt x="0" y="1583"/>
                    </a:lnTo>
                    <a:close/>
                  </a:path>
                </a:pathLst>
              </a:cu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31925964-7E07-5314-FAF9-3FC3DEB86B32}"/>
                  </a:ext>
                </a:extLst>
              </p:cNvPr>
              <p:cNvSpPr/>
              <p:nvPr/>
            </p:nvSpPr>
            <p:spPr>
              <a:xfrm>
                <a:off x="4889500" y="488950"/>
                <a:ext cx="2324100" cy="48895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46" name="ttsMP3.com_VoiceText_2025-1-21_0-30-29">
            <a:hlinkClick r:id="" action="ppaction://media"/>
            <a:extLst>
              <a:ext uri="{FF2B5EF4-FFF2-40B4-BE49-F238E27FC236}">
                <a16:creationId xmlns:a16="http://schemas.microsoft.com/office/drawing/2014/main" id="{4BB36B00-C670-BD7D-6520-1EE828CF7DC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074625" y="3218050"/>
            <a:ext cx="609600" cy="609600"/>
          </a:xfrm>
          <a:prstGeom prst="rect">
            <a:avLst/>
          </a:prstGeom>
        </p:spPr>
      </p:pic>
      <p:pic>
        <p:nvPicPr>
          <p:cNvPr id="247" name="ttsMP3.com_VoiceText_2025-1-21_0-30-44">
            <a:hlinkClick r:id="" action="ppaction://media"/>
            <a:extLst>
              <a:ext uri="{FF2B5EF4-FFF2-40B4-BE49-F238E27FC236}">
                <a16:creationId xmlns:a16="http://schemas.microsoft.com/office/drawing/2014/main" id="{A21C6D7C-5186-E5A5-510E-3C17C4379BC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248" name="ttsMP3.com_VoiceText_2025-1-21_0-30-55">
            <a:hlinkClick r:id="" action="ppaction://media"/>
            <a:extLst>
              <a:ext uri="{FF2B5EF4-FFF2-40B4-BE49-F238E27FC236}">
                <a16:creationId xmlns:a16="http://schemas.microsoft.com/office/drawing/2014/main" id="{753196F9-6503-B2AA-1A52-2D80808E3E53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406360" y="165725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7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552" fill="hold"/>
                                        <p:tgtEl>
                                          <p:spTgt spid="2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802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52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3600" fill="hold"/>
                                        <p:tgtEl>
                                          <p:spTgt spid="2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652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902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3480" fill="hold"/>
                                        <p:tgtEl>
                                          <p:spTgt spid="2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6"/>
                </p:tgtEl>
              </p:cMediaNode>
            </p:audio>
            <p:audio>
              <p:cMediaNode vol="80000" showWhenStopped="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7"/>
                </p:tgtEl>
              </p:cMediaNode>
            </p:audio>
            <p:audio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37</Words>
  <Application>Microsoft Office PowerPoint</Application>
  <PresentationFormat>Widescreen</PresentationFormat>
  <Paragraphs>30</Paragraphs>
  <Slides>10</Slides>
  <Notes>0</Notes>
  <HiddenSlides>0</HiddenSlides>
  <MMClips>17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32</cp:revision>
  <dcterms:created xsi:type="dcterms:W3CDTF">2025-02-07T18:26:38Z</dcterms:created>
  <dcterms:modified xsi:type="dcterms:W3CDTF">2025-02-07T19:50:45Z</dcterms:modified>
</cp:coreProperties>
</file>