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A57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FF283-7A52-E4CB-AD07-4447066A41CD}"/>
              </a:ext>
            </a:extLst>
          </p:cNvPr>
          <p:cNvSpPr txBox="1"/>
          <p:nvPr/>
        </p:nvSpPr>
        <p:spPr>
          <a:xfrm>
            <a:off x="-896274" y="2656411"/>
            <a:ext cx="8794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66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onkey</a:t>
            </a: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B255C-65B1-C1CB-F72E-1D02400F9FC7}"/>
              </a:ext>
            </a:extLst>
          </p:cNvPr>
          <p:cNvGrpSpPr/>
          <p:nvPr/>
        </p:nvGrpSpPr>
        <p:grpSpPr>
          <a:xfrm>
            <a:off x="786750" y="3856740"/>
            <a:ext cx="4747781" cy="5845265"/>
            <a:chOff x="4423306" y="827935"/>
            <a:chExt cx="3509121" cy="43202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7AE8EE-A649-F4C3-1105-3C83E23A9BEF}"/>
                </a:ext>
              </a:extLst>
            </p:cNvPr>
            <p:cNvGrpSpPr/>
            <p:nvPr/>
          </p:nvGrpSpPr>
          <p:grpSpPr>
            <a:xfrm>
              <a:off x="4423306" y="827935"/>
              <a:ext cx="3509121" cy="4320280"/>
              <a:chOff x="4337893" y="1168032"/>
              <a:chExt cx="3509121" cy="4320280"/>
            </a:xfrm>
          </p:grpSpPr>
          <p:sp>
            <p:nvSpPr>
              <p:cNvPr id="8" name="Oval 18">
                <a:extLst>
                  <a:ext uri="{FF2B5EF4-FFF2-40B4-BE49-F238E27FC236}">
                    <a16:creationId xmlns:a16="http://schemas.microsoft.com/office/drawing/2014/main" id="{76BCF20D-931F-3611-B9C2-65C5F630BE57}"/>
                  </a:ext>
                </a:extLst>
              </p:cNvPr>
              <p:cNvSpPr/>
              <p:nvPr/>
            </p:nvSpPr>
            <p:spPr>
              <a:xfrm rot="19965813" flipH="1">
                <a:off x="6645532" y="365142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1EE0934D-F781-EE19-9B1D-CB92F4E6FED1}"/>
                  </a:ext>
                </a:extLst>
              </p:cNvPr>
              <p:cNvSpPr/>
              <p:nvPr/>
            </p:nvSpPr>
            <p:spPr>
              <a:xfrm flipH="1">
                <a:off x="6343560" y="4902104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7DB8E794-6C3B-D2DA-8D50-DC34ADB39973}"/>
                  </a:ext>
                </a:extLst>
              </p:cNvPr>
              <p:cNvSpPr/>
              <p:nvPr/>
            </p:nvSpPr>
            <p:spPr>
              <a:xfrm>
                <a:off x="5122530" y="4901557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8">
                <a:extLst>
                  <a:ext uri="{FF2B5EF4-FFF2-40B4-BE49-F238E27FC236}">
                    <a16:creationId xmlns:a16="http://schemas.microsoft.com/office/drawing/2014/main" id="{FCBB7AFC-C0F3-E10C-8031-9C0C0DA9C1FE}"/>
                  </a:ext>
                </a:extLst>
              </p:cNvPr>
              <p:cNvSpPr/>
              <p:nvPr/>
            </p:nvSpPr>
            <p:spPr>
              <a:xfrm rot="1634187">
                <a:off x="5141458" y="3668420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2569157C-480F-ACF4-71F7-127AF52B554F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7">
                <a:extLst>
                  <a:ext uri="{FF2B5EF4-FFF2-40B4-BE49-F238E27FC236}">
                    <a16:creationId xmlns:a16="http://schemas.microsoft.com/office/drawing/2014/main" id="{1B5820CC-3340-35AD-DFF5-EEAA2A2C22B4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0B75475-E7ED-DD8A-7E98-468FF3046F4E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F0E4C9-3983-C175-1210-6919E34E87CA}"/>
                  </a:ext>
                </a:extLst>
              </p:cNvPr>
              <p:cNvGrpSpPr/>
              <p:nvPr/>
            </p:nvGrpSpPr>
            <p:grpSpPr>
              <a:xfrm>
                <a:off x="4337893" y="2196683"/>
                <a:ext cx="983463" cy="913708"/>
                <a:chOff x="4337893" y="2196683"/>
                <a:chExt cx="983463" cy="91370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AAD6057-E4C8-D21C-B0F9-9E2C9338F6E0}"/>
                    </a:ext>
                  </a:extLst>
                </p:cNvPr>
                <p:cNvSpPr/>
                <p:nvPr/>
              </p:nvSpPr>
              <p:spPr>
                <a:xfrm rot="1932661">
                  <a:off x="4337893" y="219668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C639428-3F42-4B98-5D05-84E5BA27F6E2}"/>
                    </a:ext>
                  </a:extLst>
                </p:cNvPr>
                <p:cNvSpPr/>
                <p:nvPr/>
              </p:nvSpPr>
              <p:spPr>
                <a:xfrm rot="1543862">
                  <a:off x="4391130" y="246874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4BCF21C-6262-EB29-F6D5-2E78B73423FA}"/>
                  </a:ext>
                </a:extLst>
              </p:cNvPr>
              <p:cNvGrpSpPr/>
              <p:nvPr/>
            </p:nvGrpSpPr>
            <p:grpSpPr>
              <a:xfrm flipH="1">
                <a:off x="6863551" y="2188477"/>
                <a:ext cx="983463" cy="913708"/>
                <a:chOff x="4160190" y="2196713"/>
                <a:chExt cx="983463" cy="91370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E453588-6781-8D90-032F-ED2B9780BCCD}"/>
                    </a:ext>
                  </a:extLst>
                </p:cNvPr>
                <p:cNvSpPr/>
                <p:nvPr/>
              </p:nvSpPr>
              <p:spPr>
                <a:xfrm rot="1932661">
                  <a:off x="4160190" y="219671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6527453-4355-513C-B3AF-F414260F833A}"/>
                    </a:ext>
                  </a:extLst>
                </p:cNvPr>
                <p:cNvSpPr/>
                <p:nvPr/>
              </p:nvSpPr>
              <p:spPr>
                <a:xfrm rot="1543862">
                  <a:off x="4213427" y="246877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01899A32-0FF3-B520-BD5F-835CFCBE757E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57C81827-B543-FA90-503B-0B984D0341D4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A2A022-716B-95F4-97DA-0E14CC77CFA1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A7697A-C350-564C-3635-3DA028920117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016A6B-9AA7-F780-E9D6-83BDBF2E0CCD}"/>
                  </a:ext>
                </a:extLst>
              </p:cNvPr>
              <p:cNvSpPr/>
              <p:nvPr/>
            </p:nvSpPr>
            <p:spPr>
              <a:xfrm>
                <a:off x="5747345" y="2386859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90C5F0E-EBAC-B799-33D1-509FE20AAD7E}"/>
                  </a:ext>
                </a:extLst>
              </p:cNvPr>
              <p:cNvSpPr/>
              <p:nvPr/>
            </p:nvSpPr>
            <p:spPr>
              <a:xfrm>
                <a:off x="6452190" y="2351949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5A71DE1-08C3-3441-4B5A-E0D5A14A2844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757C10-2A6B-A3CC-43A9-D410CA33C336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70C28C5-3423-96D0-C5F7-65DB13B923ED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DE87C577-C155-AB5D-4497-CA009FC54284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255FDDD8-2457-A5A7-08D0-088EA262DB1F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892ACC7-CA3E-3943-C387-8AB211E8BC2C}"/>
                </a:ext>
              </a:extLst>
            </p:cNvPr>
            <p:cNvSpPr/>
            <p:nvPr/>
          </p:nvSpPr>
          <p:spPr>
            <a:xfrm rot="17958670">
              <a:off x="6226701" y="2336561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911D840-F02F-DE2C-5128-527E8FD5077B}"/>
                </a:ext>
              </a:extLst>
            </p:cNvPr>
            <p:cNvSpPr/>
            <p:nvPr/>
          </p:nvSpPr>
          <p:spPr>
            <a:xfrm rot="2636425" flipV="1">
              <a:off x="5854080" y="2181248"/>
              <a:ext cx="787825" cy="79335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16101AC-21B6-E6CC-6C41-44F975E76235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FD99FC-6ECA-9D69-849C-5813860E3ECA}"/>
              </a:ext>
            </a:extLst>
          </p:cNvPr>
          <p:cNvGrpSpPr/>
          <p:nvPr/>
        </p:nvGrpSpPr>
        <p:grpSpPr>
          <a:xfrm rot="21385803" flipH="1">
            <a:off x="2080969" y="6027406"/>
            <a:ext cx="4716654" cy="5914837"/>
            <a:chOff x="4301003" y="827935"/>
            <a:chExt cx="3486115" cy="43717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FE7582-D537-A90F-8659-36010065CD5D}"/>
                </a:ext>
              </a:extLst>
            </p:cNvPr>
            <p:cNvGrpSpPr/>
            <p:nvPr/>
          </p:nvGrpSpPr>
          <p:grpSpPr>
            <a:xfrm>
              <a:off x="4301003" y="827935"/>
              <a:ext cx="3486115" cy="4371701"/>
              <a:chOff x="4215590" y="1168032"/>
              <a:chExt cx="3486115" cy="4371701"/>
            </a:xfrm>
          </p:grpSpPr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67DA5503-0D4A-1838-F837-D04AF521F3A9}"/>
                  </a:ext>
                </a:extLst>
              </p:cNvPr>
              <p:cNvSpPr/>
              <p:nvPr/>
            </p:nvSpPr>
            <p:spPr>
              <a:xfrm rot="10585803" flipH="1">
                <a:off x="5150765" y="4200451"/>
                <a:ext cx="1743644" cy="895652"/>
              </a:xfrm>
              <a:prstGeom prst="ellipse">
                <a:avLst/>
              </a:pr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6DB5821D-37F4-3292-AFB9-FED0DE138128}"/>
                  </a:ext>
                </a:extLst>
              </p:cNvPr>
              <p:cNvSpPr/>
              <p:nvPr/>
            </p:nvSpPr>
            <p:spPr>
              <a:xfrm rot="1054912" flipH="1">
                <a:off x="4786884" y="4760713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6">
                <a:extLst>
                  <a:ext uri="{FF2B5EF4-FFF2-40B4-BE49-F238E27FC236}">
                    <a16:creationId xmlns:a16="http://schemas.microsoft.com/office/drawing/2014/main" id="{240E91EA-6D76-DCD4-8730-795B847A3A88}"/>
                  </a:ext>
                </a:extLst>
              </p:cNvPr>
              <p:cNvSpPr/>
              <p:nvPr/>
            </p:nvSpPr>
            <p:spPr>
              <a:xfrm>
                <a:off x="5235101" y="3302430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7">
                <a:extLst>
                  <a:ext uri="{FF2B5EF4-FFF2-40B4-BE49-F238E27FC236}">
                    <a16:creationId xmlns:a16="http://schemas.microsoft.com/office/drawing/2014/main" id="{D4CA437F-EBCA-B434-94B4-F4C6C4AEC29C}"/>
                  </a:ext>
                </a:extLst>
              </p:cNvPr>
              <p:cNvSpPr/>
              <p:nvPr/>
            </p:nvSpPr>
            <p:spPr>
              <a:xfrm>
                <a:off x="5466710" y="3404498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B7B7A98B-9398-460D-209E-05DCA56E01BF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0F1316C-117E-DD75-6677-1E8B568064E8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8D0C473-0E05-BF6C-7516-459E9724D02F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A1E87D3-4B3E-81C0-CAB1-2709E0AFFA26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E13CF9-F47F-FE6A-ABEF-C50E73724DFD}"/>
                  </a:ext>
                </a:extLst>
              </p:cNvPr>
              <p:cNvGrpSpPr/>
              <p:nvPr/>
            </p:nvGrpSpPr>
            <p:grpSpPr>
              <a:xfrm flipH="1">
                <a:off x="6718241" y="1904341"/>
                <a:ext cx="983464" cy="913708"/>
                <a:chOff x="4305499" y="1912577"/>
                <a:chExt cx="983464" cy="913708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4A8B6EF-1482-6CBC-E593-3DFCC41FE880}"/>
                    </a:ext>
                  </a:extLst>
                </p:cNvPr>
                <p:cNvSpPr/>
                <p:nvPr/>
              </p:nvSpPr>
              <p:spPr>
                <a:xfrm rot="1932661">
                  <a:off x="4305499" y="191257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4CB0732-67CA-FD4D-FF81-32B61B8923FC}"/>
                    </a:ext>
                  </a:extLst>
                </p:cNvPr>
                <p:cNvSpPr/>
                <p:nvPr/>
              </p:nvSpPr>
              <p:spPr>
                <a:xfrm rot="1543862">
                  <a:off x="4358737" y="218463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E4968F46-E224-6FF0-DC37-4B3F791AA3CF}"/>
                  </a:ext>
                </a:extLst>
              </p:cNvPr>
              <p:cNvSpPr/>
              <p:nvPr/>
            </p:nvSpPr>
            <p:spPr>
              <a:xfrm>
                <a:off x="4832869" y="1561884"/>
                <a:ext cx="2331746" cy="2241119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06866 w 2383893"/>
                  <a:gd name="connsiteY0" fmla="*/ 161834 h 2299249"/>
                  <a:gd name="connsiteX1" fmla="*/ 1924849 w 2383893"/>
                  <a:gd name="connsiteY1" fmla="*/ 108826 h 2299249"/>
                  <a:gd name="connsiteX2" fmla="*/ 1885093 w 2383893"/>
                  <a:gd name="connsiteY2" fmla="*/ 2123155 h 2299249"/>
                  <a:gd name="connsiteX3" fmla="*/ 613066 w 2383893"/>
                  <a:gd name="connsiteY3" fmla="*/ 2181200 h 2299249"/>
                  <a:gd name="connsiteX4" fmla="*/ 506866 w 2383893"/>
                  <a:gd name="connsiteY4" fmla="*/ 161834 h 2299249"/>
                  <a:gd name="connsiteX0" fmla="*/ 460412 w 2337439"/>
                  <a:gd name="connsiteY0" fmla="*/ 161834 h 2299249"/>
                  <a:gd name="connsiteX1" fmla="*/ 1878395 w 2337439"/>
                  <a:gd name="connsiteY1" fmla="*/ 108826 h 2299249"/>
                  <a:gd name="connsiteX2" fmla="*/ 1838639 w 2337439"/>
                  <a:gd name="connsiteY2" fmla="*/ 2123155 h 2299249"/>
                  <a:gd name="connsiteX3" fmla="*/ 566612 w 2337439"/>
                  <a:gd name="connsiteY3" fmla="*/ 2181200 h 2299249"/>
                  <a:gd name="connsiteX4" fmla="*/ 460412 w 2337439"/>
                  <a:gd name="connsiteY4" fmla="*/ 161834 h 2299249"/>
                  <a:gd name="connsiteX0" fmla="*/ 460412 w 2337439"/>
                  <a:gd name="connsiteY0" fmla="*/ 161834 h 2260981"/>
                  <a:gd name="connsiteX1" fmla="*/ 1878395 w 2337439"/>
                  <a:gd name="connsiteY1" fmla="*/ 108826 h 2260981"/>
                  <a:gd name="connsiteX2" fmla="*/ 1838639 w 2337439"/>
                  <a:gd name="connsiteY2" fmla="*/ 2123155 h 2260981"/>
                  <a:gd name="connsiteX3" fmla="*/ 566612 w 2337439"/>
                  <a:gd name="connsiteY3" fmla="*/ 2181200 h 2260981"/>
                  <a:gd name="connsiteX4" fmla="*/ 460412 w 2337439"/>
                  <a:gd name="connsiteY4" fmla="*/ 161834 h 2260981"/>
                  <a:gd name="connsiteX0" fmla="*/ 454719 w 2331746"/>
                  <a:gd name="connsiteY0" fmla="*/ 161834 h 2241119"/>
                  <a:gd name="connsiteX1" fmla="*/ 1872702 w 2331746"/>
                  <a:gd name="connsiteY1" fmla="*/ 108826 h 2241119"/>
                  <a:gd name="connsiteX2" fmla="*/ 1832946 w 2331746"/>
                  <a:gd name="connsiteY2" fmla="*/ 2123155 h 2241119"/>
                  <a:gd name="connsiteX3" fmla="*/ 578640 w 2331746"/>
                  <a:gd name="connsiteY3" fmla="*/ 2150653 h 2241119"/>
                  <a:gd name="connsiteX4" fmla="*/ 454719 w 2331746"/>
                  <a:gd name="connsiteY4" fmla="*/ 161834 h 224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1746" h="2241119">
                    <a:moveTo>
                      <a:pt x="454719" y="161834"/>
                    </a:moveTo>
                    <a:cubicBezTo>
                      <a:pt x="1024562" y="-36949"/>
                      <a:pt x="1369120" y="-50200"/>
                      <a:pt x="1872702" y="108826"/>
                    </a:cubicBezTo>
                    <a:cubicBezTo>
                      <a:pt x="2389537" y="307609"/>
                      <a:pt x="2588319" y="1725589"/>
                      <a:pt x="1832946" y="2123155"/>
                    </a:cubicBezTo>
                    <a:cubicBezTo>
                      <a:pt x="1404459" y="2242425"/>
                      <a:pt x="1194121" y="2302430"/>
                      <a:pt x="578640" y="2150653"/>
                    </a:cubicBezTo>
                    <a:cubicBezTo>
                      <a:pt x="185205" y="2000645"/>
                      <a:pt x="-433176" y="718425"/>
                      <a:pt x="454719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D2E6512D-FE72-F22B-5F3B-91B9A61B24CA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E6D2E7D-D44C-A1A8-0289-382385FB1797}"/>
                  </a:ext>
                </a:extLst>
              </p:cNvPr>
              <p:cNvSpPr/>
              <p:nvPr/>
            </p:nvSpPr>
            <p:spPr>
              <a:xfrm>
                <a:off x="6265102" y="2332347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B5C52EC-DA82-BF0C-9BA8-EAFF98D3F09E}"/>
                  </a:ext>
                </a:extLst>
              </p:cNvPr>
              <p:cNvSpPr/>
              <p:nvPr/>
            </p:nvSpPr>
            <p:spPr>
              <a:xfrm>
                <a:off x="5513502" y="2382704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45BA66-73AB-9C16-77BD-B551B0B1EBB0}"/>
                  </a:ext>
                </a:extLst>
              </p:cNvPr>
              <p:cNvSpPr/>
              <p:nvPr/>
            </p:nvSpPr>
            <p:spPr>
              <a:xfrm>
                <a:off x="5563228" y="2440142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F5C4BEE-32D0-C91F-D63B-3903BB555C27}"/>
                  </a:ext>
                </a:extLst>
              </p:cNvPr>
              <p:cNvSpPr/>
              <p:nvPr/>
            </p:nvSpPr>
            <p:spPr>
              <a:xfrm>
                <a:off x="6304631" y="2414831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CD04DD3-70C2-23CA-177D-C11D9752AAF3}"/>
                  </a:ext>
                </a:extLst>
              </p:cNvPr>
              <p:cNvSpPr/>
              <p:nvPr/>
            </p:nvSpPr>
            <p:spPr>
              <a:xfrm rot="19447059">
                <a:off x="5845590" y="2940100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9FA82E-0057-B339-385D-F81E825D79CB}"/>
                  </a:ext>
                </a:extLst>
              </p:cNvPr>
              <p:cNvSpPr/>
              <p:nvPr/>
            </p:nvSpPr>
            <p:spPr>
              <a:xfrm rot="2152941" flipH="1">
                <a:off x="6097656" y="2932547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1CA8303F-21A7-38D6-2649-CC1702B3C6DA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6B908A12-EBEF-D537-46D3-F2A0126AD139}"/>
                  </a:ext>
                </a:extLst>
              </p:cNvPr>
              <p:cNvSpPr/>
              <p:nvPr/>
            </p:nvSpPr>
            <p:spPr>
              <a:xfrm rot="6687764">
                <a:off x="5225006" y="4546393"/>
                <a:ext cx="563652" cy="1039690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id="{6BA259F4-77AE-1273-24B6-CD8F5C329AC0}"/>
                  </a:ext>
                </a:extLst>
              </p:cNvPr>
              <p:cNvSpPr/>
              <p:nvPr/>
            </p:nvSpPr>
            <p:spPr>
              <a:xfrm rot="20397690" flipH="1">
                <a:off x="5282587" y="393777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269AD81B-9AEB-E769-613F-787CD5FC0C87}"/>
                  </a:ext>
                </a:extLst>
              </p:cNvPr>
              <p:cNvSpPr/>
              <p:nvPr/>
            </p:nvSpPr>
            <p:spPr>
              <a:xfrm rot="16222126" flipH="1">
                <a:off x="5224925" y="3977778"/>
                <a:ext cx="334669" cy="226182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380B66F5-9906-4DD7-A65A-E8D8EBF65636}"/>
                  </a:ext>
                </a:extLst>
              </p:cNvPr>
              <p:cNvSpPr/>
              <p:nvPr/>
            </p:nvSpPr>
            <p:spPr>
              <a:xfrm rot="8869788" flipH="1">
                <a:off x="6043771" y="4671396"/>
                <a:ext cx="1234500" cy="779020"/>
              </a:xfrm>
              <a:prstGeom prst="ellipse">
                <a:avLst/>
              </a:pr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A1A7F43D-C1A8-2D1D-3FDB-0FBD3FED0923}"/>
                  </a:ext>
                </a:extLst>
              </p:cNvPr>
              <p:cNvSpPr/>
              <p:nvPr/>
            </p:nvSpPr>
            <p:spPr>
              <a:xfrm rot="13829517">
                <a:off x="6279916" y="4487832"/>
                <a:ext cx="495657" cy="960927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18">
                <a:extLst>
                  <a:ext uri="{FF2B5EF4-FFF2-40B4-BE49-F238E27FC236}">
                    <a16:creationId xmlns:a16="http://schemas.microsoft.com/office/drawing/2014/main" id="{FCF2F185-18D4-858C-7CEE-175927BDD964}"/>
                  </a:ext>
                </a:extLst>
              </p:cNvPr>
              <p:cNvSpPr/>
              <p:nvPr/>
            </p:nvSpPr>
            <p:spPr>
              <a:xfrm rot="19965813" flipH="1">
                <a:off x="6129326" y="348011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">
                <a:extLst>
                  <a:ext uri="{FF2B5EF4-FFF2-40B4-BE49-F238E27FC236}">
                    <a16:creationId xmlns:a16="http://schemas.microsoft.com/office/drawing/2014/main" id="{BF264DEA-F84E-59A6-6EB3-1E4C4DB9B6CD}"/>
                  </a:ext>
                </a:extLst>
              </p:cNvPr>
              <p:cNvSpPr/>
              <p:nvPr/>
            </p:nvSpPr>
            <p:spPr>
              <a:xfrm rot="15655017" flipH="1">
                <a:off x="6456782" y="4384199"/>
                <a:ext cx="334669" cy="170325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FFAE7CE0-DC1D-71F9-2012-60D5ECC61613}"/>
                </a:ext>
              </a:extLst>
            </p:cNvPr>
            <p:cNvSpPr/>
            <p:nvPr/>
          </p:nvSpPr>
          <p:spPr>
            <a:xfrm rot="17958670">
              <a:off x="6057859" y="2367316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762DB85-E1B5-3DDA-8620-8339AE425D32}"/>
                </a:ext>
              </a:extLst>
            </p:cNvPr>
            <p:cNvSpPr/>
            <p:nvPr/>
          </p:nvSpPr>
          <p:spPr>
            <a:xfrm rot="2636425" flipV="1">
              <a:off x="7041460" y="4289588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1AFDEA90-4629-3569-2C28-61E443A9DD81}"/>
                </a:ext>
              </a:extLst>
            </p:cNvPr>
            <p:cNvSpPr/>
            <p:nvPr/>
          </p:nvSpPr>
          <p:spPr>
            <a:xfrm rot="17958670">
              <a:off x="5309800" y="2394742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D4E5E48-6940-0656-0A12-22EFCFD13C7F}"/>
                </a:ext>
              </a:extLst>
            </p:cNvPr>
            <p:cNvSpPr/>
            <p:nvPr/>
          </p:nvSpPr>
          <p:spPr>
            <a:xfrm rot="2636425" flipV="1">
              <a:off x="6989717" y="4175522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5E5914E-0CF8-4C14-8F23-E31BEF57C330}"/>
                </a:ext>
              </a:extLst>
            </p:cNvPr>
            <p:cNvSpPr/>
            <p:nvPr/>
          </p:nvSpPr>
          <p:spPr>
            <a:xfrm rot="2636425" flipV="1">
              <a:off x="6878813" y="409028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6547CDD-95C3-BFA3-AAC4-451ACE8067A7}"/>
                </a:ext>
              </a:extLst>
            </p:cNvPr>
            <p:cNvSpPr/>
            <p:nvPr/>
          </p:nvSpPr>
          <p:spPr>
            <a:xfrm rot="18535181" flipH="1" flipV="1">
              <a:off x="4874026" y="4533645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18B7D968-F822-2365-D4EE-E0B887C47485}"/>
                </a:ext>
              </a:extLst>
            </p:cNvPr>
            <p:cNvSpPr/>
            <p:nvPr/>
          </p:nvSpPr>
          <p:spPr>
            <a:xfrm rot="18535181" flipH="1" flipV="1">
              <a:off x="4872421" y="441507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1FF88E9-7DD5-00B3-F744-18CB558EB329}"/>
                </a:ext>
              </a:extLst>
            </p:cNvPr>
            <p:cNvSpPr/>
            <p:nvPr/>
          </p:nvSpPr>
          <p:spPr>
            <a:xfrm rot="18535181" flipH="1" flipV="1">
              <a:off x="4918511" y="4321244"/>
              <a:ext cx="281074" cy="283048"/>
            </a:xfrm>
            <a:prstGeom prst="arc">
              <a:avLst>
                <a:gd name="adj1" fmla="val 18480567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E836FB-23A2-4417-6544-38D6E7EDD764}"/>
              </a:ext>
            </a:extLst>
          </p:cNvPr>
          <p:cNvGrpSpPr/>
          <p:nvPr/>
        </p:nvGrpSpPr>
        <p:grpSpPr>
          <a:xfrm>
            <a:off x="417361" y="2739304"/>
            <a:ext cx="5641695" cy="1495482"/>
            <a:chOff x="1033669" y="1343222"/>
            <a:chExt cx="15617613" cy="41398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547CF5-803E-72DA-1BB3-E88C40F44C0D}"/>
                </a:ext>
              </a:extLst>
            </p:cNvPr>
            <p:cNvSpPr txBox="1"/>
            <p:nvPr/>
          </p:nvSpPr>
          <p:spPr>
            <a:xfrm>
              <a:off x="6351712" y="1343222"/>
              <a:ext cx="10299570" cy="3663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83000">
                        <a:prstClr val="white">
                          <a:lumMod val="95000"/>
                        </a:prstClr>
                      </a:gs>
                      <a:gs pos="100000">
                        <a:srgbClr val="E7E6E6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347D568-6ED1-E146-15C9-A29B13512547}"/>
                </a:ext>
              </a:extLst>
            </p:cNvPr>
            <p:cNvSpPr/>
            <p:nvPr/>
          </p:nvSpPr>
          <p:spPr>
            <a:xfrm>
              <a:off x="1033669" y="1374913"/>
              <a:ext cx="4108174" cy="4108174"/>
            </a:xfrm>
            <a:prstGeom prst="ellipse">
              <a:avLst/>
            </a:prstGeom>
            <a:gradFill flip="none" rotWithShape="1">
              <a:gsLst>
                <a:gs pos="31000">
                  <a:srgbClr val="4472C4">
                    <a:lumMod val="5000"/>
                    <a:lumOff val="95000"/>
                  </a:srgbClr>
                </a:gs>
                <a:gs pos="83000">
                  <a:sysClr val="window" lastClr="FFFFFF">
                    <a:lumMod val="95000"/>
                  </a:sysClr>
                </a:gs>
                <a:gs pos="100000">
                  <a:srgbClr val="E7E6E6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D621FA-2DF5-2913-16F7-F442A10AD977}"/>
              </a:ext>
            </a:extLst>
          </p:cNvPr>
          <p:cNvGrpSpPr/>
          <p:nvPr/>
        </p:nvGrpSpPr>
        <p:grpSpPr>
          <a:xfrm>
            <a:off x="188316" y="66635"/>
            <a:ext cx="6676987" cy="2349861"/>
            <a:chOff x="1156601" y="1534873"/>
            <a:chExt cx="13987768" cy="492277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338372-BCB2-BD50-20AD-127EB83AF5F5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44CF635-C302-CCD4-E059-F8D5CB11F476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49" name="Oval 18">
                  <a:extLst>
                    <a:ext uri="{FF2B5EF4-FFF2-40B4-BE49-F238E27FC236}">
                      <a16:creationId xmlns:a16="http://schemas.microsoft.com/office/drawing/2014/main" id="{8ED02005-E8E4-9F86-B6EE-E988EBF51435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19">
                  <a:extLst>
                    <a:ext uri="{FF2B5EF4-FFF2-40B4-BE49-F238E27FC236}">
                      <a16:creationId xmlns:a16="http://schemas.microsoft.com/office/drawing/2014/main" id="{A2157487-E7BF-2C93-B006-EF0246754637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19">
                  <a:extLst>
                    <a:ext uri="{FF2B5EF4-FFF2-40B4-BE49-F238E27FC236}">
                      <a16:creationId xmlns:a16="http://schemas.microsoft.com/office/drawing/2014/main" id="{78C03741-7EDF-F88A-489B-C2AB43D1056C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18">
                  <a:extLst>
                    <a:ext uri="{FF2B5EF4-FFF2-40B4-BE49-F238E27FC236}">
                      <a16:creationId xmlns:a16="http://schemas.microsoft.com/office/drawing/2014/main" id="{39F7DDDE-6674-6127-B674-28E31B72AB1A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16">
                  <a:extLst>
                    <a:ext uri="{FF2B5EF4-FFF2-40B4-BE49-F238E27FC236}">
                      <a16:creationId xmlns:a16="http://schemas.microsoft.com/office/drawing/2014/main" id="{1A5197FE-6D74-AA7D-5AD5-72EAEA832A4E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17">
                  <a:extLst>
                    <a:ext uri="{FF2B5EF4-FFF2-40B4-BE49-F238E27FC236}">
                      <a16:creationId xmlns:a16="http://schemas.microsoft.com/office/drawing/2014/main" id="{54C29127-AF78-9035-1628-D7914E037322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3">
                  <a:extLst>
                    <a:ext uri="{FF2B5EF4-FFF2-40B4-BE49-F238E27FC236}">
                      <a16:creationId xmlns:a16="http://schemas.microsoft.com/office/drawing/2014/main" id="{55E3E2CB-0840-6576-04E0-18B9CED7CE03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4750B78-85FC-0976-3F32-DB40AEBD7063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A71F05D7-826D-D848-3B35-93B5F9192AFC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B499968C-7F0F-AA54-D701-E8236B19A10D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5EB9318-CAC8-F6CA-7396-D45727B6DD98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E30ECC9-6688-F603-5D42-5037C9F5B3A6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E03F181-1A25-4B29-40B4-B1BEE79CFF8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" name="Rectangle 2">
                  <a:extLst>
                    <a:ext uri="{FF2B5EF4-FFF2-40B4-BE49-F238E27FC236}">
                      <a16:creationId xmlns:a16="http://schemas.microsoft.com/office/drawing/2014/main" id="{0A614DFE-49C5-C3E8-8811-4ADE842C995B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 2">
                  <a:extLst>
                    <a:ext uri="{FF2B5EF4-FFF2-40B4-BE49-F238E27FC236}">
                      <a16:creationId xmlns:a16="http://schemas.microsoft.com/office/drawing/2014/main" id="{2C66BAC5-3B68-9421-9A04-633CA51683B0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73D2B80-4692-A023-313B-398ED3E233D6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FAD39BC-91C8-5D32-A93B-009DBD772AED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3372599-DDB4-DFF8-EDD8-972DC756808B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4C7B772-0D30-2D4D-3742-80775B53E3EF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FBA7E54-3ABF-908D-106A-D730E9E2F266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A4F2EF4-CBE4-635E-8AA7-961B2BBFEE14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3">
                  <a:extLst>
                    <a:ext uri="{FF2B5EF4-FFF2-40B4-BE49-F238E27FC236}">
                      <a16:creationId xmlns:a16="http://schemas.microsoft.com/office/drawing/2014/main" id="{5F88D45B-92D8-DC76-74E3-08786B0883F9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3">
                  <a:extLst>
                    <a:ext uri="{FF2B5EF4-FFF2-40B4-BE49-F238E27FC236}">
                      <a16:creationId xmlns:a16="http://schemas.microsoft.com/office/drawing/2014/main" id="{3C64E036-E5C9-D30C-87D4-A14CF8DC319D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3">
                  <a:extLst>
                    <a:ext uri="{FF2B5EF4-FFF2-40B4-BE49-F238E27FC236}">
                      <a16:creationId xmlns:a16="http://schemas.microsoft.com/office/drawing/2014/main" id="{27BC32F2-E68D-5BEF-884D-93C259F6A83B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49DE0371-2E87-BAC5-DD82-AEDDD8A6A5AE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2229B97-1448-CB3A-F186-318A4EB1FB6C}"/>
                  </a:ext>
                </a:extLst>
              </p:cNvPr>
              <p:cNvSpPr/>
              <p:nvPr/>
            </p:nvSpPr>
            <p:spPr>
              <a:xfrm rot="2840166" flipV="1">
                <a:off x="6078940" y="2646160"/>
                <a:ext cx="323428" cy="325700"/>
              </a:xfrm>
              <a:prstGeom prst="arc">
                <a:avLst>
                  <a:gd name="adj1" fmla="val 15519774"/>
                  <a:gd name="adj2" fmla="val 128021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3A2823EB-4960-9E44-2099-9137C911D332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DA436D-611F-F396-4588-60BB9A62D7DF}"/>
                </a:ext>
              </a:extLst>
            </p:cNvPr>
            <p:cNvSpPr txBox="1"/>
            <p:nvPr/>
          </p:nvSpPr>
          <p:spPr>
            <a:xfrm>
              <a:off x="5523655" y="2864441"/>
              <a:ext cx="9620714" cy="2772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938F23-B08A-93EA-A765-94BD86542614}"/>
              </a:ext>
            </a:extLst>
          </p:cNvPr>
          <p:cNvGrpSpPr/>
          <p:nvPr/>
        </p:nvGrpSpPr>
        <p:grpSpPr>
          <a:xfrm>
            <a:off x="417361" y="4717018"/>
            <a:ext cx="4922545" cy="1986370"/>
            <a:chOff x="848778" y="648473"/>
            <a:chExt cx="14585061" cy="588543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D613C14-852B-1BC5-D38B-B090342962F6}"/>
                </a:ext>
              </a:extLst>
            </p:cNvPr>
            <p:cNvSpPr txBox="1"/>
            <p:nvPr/>
          </p:nvSpPr>
          <p:spPr>
            <a:xfrm>
              <a:off x="6540784" y="1301110"/>
              <a:ext cx="8893055" cy="39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ilk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B3B9812-6894-5339-3F21-3ACCABF72461}"/>
                </a:ext>
              </a:extLst>
            </p:cNvPr>
            <p:cNvGrpSpPr/>
            <p:nvPr/>
          </p:nvGrpSpPr>
          <p:grpSpPr>
            <a:xfrm>
              <a:off x="848778" y="648473"/>
              <a:ext cx="4170248" cy="5885438"/>
              <a:chOff x="-341837" y="677660"/>
              <a:chExt cx="4348007" cy="6136307"/>
            </a:xfrm>
          </p:grpSpPr>
          <p:sp>
            <p:nvSpPr>
              <p:cNvPr id="140" name="Flowchart: Manual Operation 38">
                <a:extLst>
                  <a:ext uri="{FF2B5EF4-FFF2-40B4-BE49-F238E27FC236}">
                    <a16:creationId xmlns:a16="http://schemas.microsoft.com/office/drawing/2014/main" id="{6E4F1B46-CB66-6657-4A34-926106207145}"/>
                  </a:ext>
                </a:extLst>
              </p:cNvPr>
              <p:cNvSpPr/>
              <p:nvPr/>
            </p:nvSpPr>
            <p:spPr>
              <a:xfrm>
                <a:off x="-341837" y="677660"/>
                <a:ext cx="4348007" cy="578415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lowchart: Manual Operation 38">
                <a:extLst>
                  <a:ext uri="{FF2B5EF4-FFF2-40B4-BE49-F238E27FC236}">
                    <a16:creationId xmlns:a16="http://schemas.microsoft.com/office/drawing/2014/main" id="{992506B8-A0B0-7EE3-A331-5E75E9EF642F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lowchart: Manual Operation 38">
                <a:extLst>
                  <a:ext uri="{FF2B5EF4-FFF2-40B4-BE49-F238E27FC236}">
                    <a16:creationId xmlns:a16="http://schemas.microsoft.com/office/drawing/2014/main" id="{19242B79-97B1-67D6-2329-B8A410B0782C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84" name="ttsMP3.com_VoiceText_2025-1-21_21-22-30">
            <a:hlinkClick r:id="" action="ppaction://media"/>
            <a:extLst>
              <a:ext uri="{FF2B5EF4-FFF2-40B4-BE49-F238E27FC236}">
                <a16:creationId xmlns:a16="http://schemas.microsoft.com/office/drawing/2014/main" id="{0ED5DF8C-9B03-9CA8-65B5-F9C92E6D5C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85" name="Arc 184">
            <a:extLst>
              <a:ext uri="{FF2B5EF4-FFF2-40B4-BE49-F238E27FC236}">
                <a16:creationId xmlns:a16="http://schemas.microsoft.com/office/drawing/2014/main" id="{37FA4862-E9AD-4A72-DFA1-38805C86807D}"/>
              </a:ext>
            </a:extLst>
          </p:cNvPr>
          <p:cNvSpPr/>
          <p:nvPr/>
        </p:nvSpPr>
        <p:spPr>
          <a:xfrm rot="2538666" flipV="1">
            <a:off x="4155342" y="8518200"/>
            <a:ext cx="360623" cy="360623"/>
          </a:xfrm>
          <a:prstGeom prst="arc">
            <a:avLst>
              <a:gd name="adj1" fmla="val 14123634"/>
              <a:gd name="adj2" fmla="val 199908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0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240631" y="-48048008"/>
            <a:ext cx="5881925" cy="48048008"/>
            <a:chOff x="8459542" y="-9193101"/>
            <a:chExt cx="5881925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459542" y="-9193101"/>
              <a:ext cx="588192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B97A57"/>
                  </a:solidFill>
                  <a:latin typeface="Arial Black" panose="020B0A04020102020204" pitchFamily="34" charset="0"/>
                </a:rPr>
                <a:t>m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58FB9-8323-49B9-4790-4F7FEA661F2D}"/>
              </a:ext>
            </a:extLst>
          </p:cNvPr>
          <p:cNvGrpSpPr/>
          <p:nvPr/>
        </p:nvGrpSpPr>
        <p:grpSpPr>
          <a:xfrm>
            <a:off x="899745" y="4147689"/>
            <a:ext cx="4574561" cy="5885289"/>
            <a:chOff x="4301003" y="827935"/>
            <a:chExt cx="3381093" cy="43498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05348E-8E2E-FE20-222E-6A1F793EF664}"/>
                </a:ext>
              </a:extLst>
            </p:cNvPr>
            <p:cNvGrpSpPr/>
            <p:nvPr/>
          </p:nvGrpSpPr>
          <p:grpSpPr>
            <a:xfrm>
              <a:off x="4301003" y="827935"/>
              <a:ext cx="3381093" cy="4349862"/>
              <a:chOff x="4215590" y="1168032"/>
              <a:chExt cx="3381093" cy="4349862"/>
            </a:xfrm>
          </p:grpSpPr>
          <p:sp>
            <p:nvSpPr>
              <p:cNvPr id="8" name="Oval 18">
                <a:extLst>
                  <a:ext uri="{FF2B5EF4-FFF2-40B4-BE49-F238E27FC236}">
                    <a16:creationId xmlns:a16="http://schemas.microsoft.com/office/drawing/2014/main" id="{8F38BFB7-103A-4970-AACE-731E8CB67D6D}"/>
                  </a:ext>
                </a:extLst>
              </p:cNvPr>
              <p:cNvSpPr/>
              <p:nvPr/>
            </p:nvSpPr>
            <p:spPr>
              <a:xfrm rot="19965813" flipH="1">
                <a:off x="6279709" y="3545162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32D12127-F2C3-9DE6-928B-8D3A417DC505}"/>
                  </a:ext>
                </a:extLst>
              </p:cNvPr>
              <p:cNvSpPr/>
              <p:nvPr/>
            </p:nvSpPr>
            <p:spPr>
              <a:xfrm flipH="1">
                <a:off x="6070724" y="4852270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CAADEEDD-EC37-8C9A-E62C-D80009A082B7}"/>
                  </a:ext>
                </a:extLst>
              </p:cNvPr>
              <p:cNvSpPr/>
              <p:nvPr/>
            </p:nvSpPr>
            <p:spPr>
              <a:xfrm flipH="1">
                <a:off x="5386645" y="4931686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3C666868-F9EF-B64C-EE54-1F7DDF715B6D}"/>
                  </a:ext>
                </a:extLst>
              </p:cNvPr>
              <p:cNvSpPr/>
              <p:nvPr/>
            </p:nvSpPr>
            <p:spPr>
              <a:xfrm>
                <a:off x="5235101" y="3302430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3C913772-F585-23A5-AC01-319F270A81D0}"/>
                  </a:ext>
                </a:extLst>
              </p:cNvPr>
              <p:cNvSpPr/>
              <p:nvPr/>
            </p:nvSpPr>
            <p:spPr>
              <a:xfrm>
                <a:off x="5530126" y="3407750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3CCD9C6E-8943-E31C-58E8-BE4FEA417444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968CB9-F2DA-3D2F-6489-A6E00CACB4C3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122F940-FC45-B6D3-0FEA-681D3F650266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C2C7037-3574-A112-4C0E-AD38083C5B66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B4422CA-EC1E-9760-7F2E-A18D5277E4A0}"/>
                  </a:ext>
                </a:extLst>
              </p:cNvPr>
              <p:cNvGrpSpPr/>
              <p:nvPr/>
            </p:nvGrpSpPr>
            <p:grpSpPr>
              <a:xfrm flipH="1">
                <a:off x="6613219" y="1943771"/>
                <a:ext cx="983464" cy="913708"/>
                <a:chOff x="4410521" y="1952007"/>
                <a:chExt cx="983464" cy="91370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10DD62E-BF9E-0578-68FA-CAF47160CC62}"/>
                    </a:ext>
                  </a:extLst>
                </p:cNvPr>
                <p:cNvSpPr/>
                <p:nvPr/>
              </p:nvSpPr>
              <p:spPr>
                <a:xfrm rot="1932661">
                  <a:off x="4410521" y="195200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909E744-2FA3-C477-671C-27D41AD31E7B}"/>
                    </a:ext>
                  </a:extLst>
                </p:cNvPr>
                <p:cNvSpPr/>
                <p:nvPr/>
              </p:nvSpPr>
              <p:spPr>
                <a:xfrm rot="1543862">
                  <a:off x="4463759" y="222406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59A87AB3-6489-3692-20A9-FACA3B72CADC}"/>
                  </a:ext>
                </a:extLst>
              </p:cNvPr>
              <p:cNvSpPr/>
              <p:nvPr/>
            </p:nvSpPr>
            <p:spPr>
              <a:xfrm>
                <a:off x="4775714" y="1561883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E39D3986-68EC-2E92-6E90-2C05D2F9E45D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B67ADAB3-30A2-9315-3356-ACE657BAED58}"/>
                  </a:ext>
                </a:extLst>
              </p:cNvPr>
              <p:cNvSpPr/>
              <p:nvPr/>
            </p:nvSpPr>
            <p:spPr>
              <a:xfrm rot="20323178" flipH="1">
                <a:off x="6131192" y="4857659"/>
                <a:ext cx="523185" cy="404328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CCF596-C988-D4C4-1BF8-B44EB0AC56F2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3417251-08E2-5868-66CC-5DB1EBF70448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583BF7-D803-295A-2D4D-24AE50E5B369}"/>
                  </a:ext>
                </a:extLst>
              </p:cNvPr>
              <p:cNvSpPr/>
              <p:nvPr/>
            </p:nvSpPr>
            <p:spPr>
              <a:xfrm>
                <a:off x="5747346" y="2418561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45FEB2C-43F0-3BC2-24F8-89E0442627C2}"/>
                  </a:ext>
                </a:extLst>
              </p:cNvPr>
              <p:cNvSpPr/>
              <p:nvPr/>
            </p:nvSpPr>
            <p:spPr>
              <a:xfrm>
                <a:off x="6473473" y="2384076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73027FB-08F1-00C3-C5E6-D5F0315F5778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5BA16AC-09B7-0883-E080-288193831F66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2CCB1EE8-D833-3472-CAC6-A60E611FC72D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3">
                <a:extLst>
                  <a:ext uri="{FF2B5EF4-FFF2-40B4-BE49-F238E27FC236}">
                    <a16:creationId xmlns:a16="http://schemas.microsoft.com/office/drawing/2014/main" id="{F94191DF-7215-6C7D-F3F1-677F1C13C54A}"/>
                  </a:ext>
                </a:extLst>
              </p:cNvPr>
              <p:cNvSpPr/>
              <p:nvPr/>
            </p:nvSpPr>
            <p:spPr>
              <a:xfrm rot="5597318">
                <a:off x="5593598" y="4759282"/>
                <a:ext cx="398189" cy="715404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18">
                <a:extLst>
                  <a:ext uri="{FF2B5EF4-FFF2-40B4-BE49-F238E27FC236}">
                    <a16:creationId xmlns:a16="http://schemas.microsoft.com/office/drawing/2014/main" id="{75EF90D5-824E-DE14-83BC-761CA313FB1B}"/>
                  </a:ext>
                </a:extLst>
              </p:cNvPr>
              <p:cNvSpPr/>
              <p:nvPr/>
            </p:nvSpPr>
            <p:spPr>
              <a:xfrm rot="19003314">
                <a:off x="5457144" y="394914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C943527A-6B53-DB91-BFF2-AA913F6CEA4B}"/>
                  </a:ext>
                </a:extLst>
              </p:cNvPr>
              <p:cNvSpPr/>
              <p:nvPr/>
            </p:nvSpPr>
            <p:spPr>
              <a:xfrm rot="15655017" flipH="1">
                <a:off x="5235187" y="3974315"/>
                <a:ext cx="334669" cy="258639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6F7F0A9C-5DC4-A463-D5CC-3419D43608C9}"/>
                </a:ext>
              </a:extLst>
            </p:cNvPr>
            <p:cNvSpPr/>
            <p:nvPr/>
          </p:nvSpPr>
          <p:spPr>
            <a:xfrm rot="3641330" flipH="1">
              <a:off x="6276154" y="232691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8204B8C-94AD-3A9D-82A5-76CF3567770F}"/>
                </a:ext>
              </a:extLst>
            </p:cNvPr>
            <p:cNvSpPr/>
            <p:nvPr/>
          </p:nvSpPr>
          <p:spPr>
            <a:xfrm rot="2636425" flipV="1">
              <a:off x="6078620" y="2599759"/>
              <a:ext cx="325257" cy="327541"/>
            </a:xfrm>
            <a:prstGeom prst="arc">
              <a:avLst>
                <a:gd name="adj1" fmla="val 15354432"/>
                <a:gd name="adj2" fmla="val 130381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480083C-E104-1906-7CFE-DE7494BFF9B5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7" name="ttsMP3.com_VoiceText_2025-1-21_20-52-48">
            <a:hlinkClick r:id="" action="ppaction://media"/>
            <a:extLst>
              <a:ext uri="{FF2B5EF4-FFF2-40B4-BE49-F238E27FC236}">
                <a16:creationId xmlns:a16="http://schemas.microsoft.com/office/drawing/2014/main" id="{9212620B-F663-C347-4A54-FD6D634A6E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22557" y="7030566"/>
            <a:ext cx="609600" cy="609600"/>
          </a:xfrm>
          <a:prstGeom prst="rect">
            <a:avLst/>
          </a:prstGeom>
        </p:spPr>
      </p:pic>
      <p:pic>
        <p:nvPicPr>
          <p:cNvPr id="78" name="2sec">
            <a:hlinkClick r:id="" action="ppaction://media"/>
            <a:extLst>
              <a:ext uri="{FF2B5EF4-FFF2-40B4-BE49-F238E27FC236}">
                <a16:creationId xmlns:a16="http://schemas.microsoft.com/office/drawing/2014/main" id="{DF75F217-0E5D-25DA-C078-E2E28B35ADB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09914" y="5547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96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49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E9D81-5933-235B-9677-4D2B912BF92F}"/>
              </a:ext>
            </a:extLst>
          </p:cNvPr>
          <p:cNvSpPr txBox="1"/>
          <p:nvPr/>
        </p:nvSpPr>
        <p:spPr>
          <a:xfrm>
            <a:off x="456057" y="704781"/>
            <a:ext cx="765506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Mm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97A57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CA972A-EEEF-4697-FD2A-E41F58B9159B}"/>
              </a:ext>
            </a:extLst>
          </p:cNvPr>
          <p:cNvGrpSpPr/>
          <p:nvPr/>
        </p:nvGrpSpPr>
        <p:grpSpPr>
          <a:xfrm rot="21385803" flipH="1">
            <a:off x="1357581" y="4240113"/>
            <a:ext cx="4574561" cy="5885289"/>
            <a:chOff x="4301003" y="827935"/>
            <a:chExt cx="3381093" cy="43498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263473-3998-24DF-56CF-D95C7B19589A}"/>
                </a:ext>
              </a:extLst>
            </p:cNvPr>
            <p:cNvGrpSpPr/>
            <p:nvPr/>
          </p:nvGrpSpPr>
          <p:grpSpPr>
            <a:xfrm>
              <a:off x="4301003" y="827935"/>
              <a:ext cx="3381093" cy="4349862"/>
              <a:chOff x="4215590" y="1168032"/>
              <a:chExt cx="3381093" cy="4349862"/>
            </a:xfrm>
          </p:grpSpPr>
          <p:sp>
            <p:nvSpPr>
              <p:cNvPr id="8" name="Oval 18">
                <a:extLst>
                  <a:ext uri="{FF2B5EF4-FFF2-40B4-BE49-F238E27FC236}">
                    <a16:creationId xmlns:a16="http://schemas.microsoft.com/office/drawing/2014/main" id="{711CFBF7-DB11-06F7-FAE7-3A1837EFDBD1}"/>
                  </a:ext>
                </a:extLst>
              </p:cNvPr>
              <p:cNvSpPr/>
              <p:nvPr/>
            </p:nvSpPr>
            <p:spPr>
              <a:xfrm rot="19965813" flipH="1">
                <a:off x="6260506" y="3622604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B3952350-8345-F0FD-8E12-F0A89E6FFECA}"/>
                  </a:ext>
                </a:extLst>
              </p:cNvPr>
              <p:cNvSpPr/>
              <p:nvPr/>
            </p:nvSpPr>
            <p:spPr>
              <a:xfrm flipH="1">
                <a:off x="5857009" y="4873590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id="{A11A9BBD-3D10-617E-4DA8-8C595FA153E3}"/>
                  </a:ext>
                </a:extLst>
              </p:cNvPr>
              <p:cNvSpPr/>
              <p:nvPr/>
            </p:nvSpPr>
            <p:spPr>
              <a:xfrm>
                <a:off x="5131029" y="3386338"/>
                <a:ext cx="1532502" cy="1892231"/>
              </a:xfrm>
              <a:prstGeom prst="ellipse">
                <a:avLst/>
              </a:pr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7">
                <a:extLst>
                  <a:ext uri="{FF2B5EF4-FFF2-40B4-BE49-F238E27FC236}">
                    <a16:creationId xmlns:a16="http://schemas.microsoft.com/office/drawing/2014/main" id="{4A40D15C-A08F-8E7B-F996-23D6C6FE6F41}"/>
                  </a:ext>
                </a:extLst>
              </p:cNvPr>
              <p:cNvSpPr/>
              <p:nvPr/>
            </p:nvSpPr>
            <p:spPr>
              <a:xfrm>
                <a:off x="5530126" y="3407750"/>
                <a:ext cx="1090488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D9F7EC1-EE9D-958B-FF90-4E1685AC67CB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83E51BD-D1D7-6ECC-7C62-07F5CC82A290}"/>
                  </a:ext>
                </a:extLst>
              </p:cNvPr>
              <p:cNvGrpSpPr/>
              <p:nvPr/>
            </p:nvGrpSpPr>
            <p:grpSpPr>
              <a:xfrm>
                <a:off x="4215590" y="2028821"/>
                <a:ext cx="983463" cy="913708"/>
                <a:chOff x="4215590" y="2028821"/>
                <a:chExt cx="983463" cy="91370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57D810C-D69E-6505-4B14-BF18BDBA9606}"/>
                    </a:ext>
                  </a:extLst>
                </p:cNvPr>
                <p:cNvSpPr/>
                <p:nvPr/>
              </p:nvSpPr>
              <p:spPr>
                <a:xfrm rot="1932661">
                  <a:off x="4215590" y="2028821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B0D6CE9-C9D6-A86E-37D6-FA94901425B9}"/>
                    </a:ext>
                  </a:extLst>
                </p:cNvPr>
                <p:cNvSpPr/>
                <p:nvPr/>
              </p:nvSpPr>
              <p:spPr>
                <a:xfrm rot="1543862">
                  <a:off x="4268827" y="2300883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CB947B-84F2-4F0D-D03F-80F0883A8D56}"/>
                  </a:ext>
                </a:extLst>
              </p:cNvPr>
              <p:cNvGrpSpPr/>
              <p:nvPr/>
            </p:nvGrpSpPr>
            <p:grpSpPr>
              <a:xfrm flipH="1">
                <a:off x="6613219" y="1943771"/>
                <a:ext cx="983464" cy="913708"/>
                <a:chOff x="4410521" y="1952007"/>
                <a:chExt cx="983464" cy="91370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D3F05A8-8086-45F5-F0DE-5651B70A7D5D}"/>
                    </a:ext>
                  </a:extLst>
                </p:cNvPr>
                <p:cNvSpPr/>
                <p:nvPr/>
              </p:nvSpPr>
              <p:spPr>
                <a:xfrm rot="1932661">
                  <a:off x="4410521" y="1952007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9C38208-EA33-A49B-059C-A23B0F725A16}"/>
                    </a:ext>
                  </a:extLst>
                </p:cNvPr>
                <p:cNvSpPr/>
                <p:nvPr/>
              </p:nvSpPr>
              <p:spPr>
                <a:xfrm rot="1543862">
                  <a:off x="4463759" y="2224069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799BCA6A-5466-B098-5F95-0D01D21F78D8}"/>
                  </a:ext>
                </a:extLst>
              </p:cNvPr>
              <p:cNvSpPr/>
              <p:nvPr/>
            </p:nvSpPr>
            <p:spPr>
              <a:xfrm>
                <a:off x="4832869" y="1561884"/>
                <a:ext cx="2331746" cy="2241119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06866 w 2383893"/>
                  <a:gd name="connsiteY0" fmla="*/ 161834 h 2299249"/>
                  <a:gd name="connsiteX1" fmla="*/ 1924849 w 2383893"/>
                  <a:gd name="connsiteY1" fmla="*/ 108826 h 2299249"/>
                  <a:gd name="connsiteX2" fmla="*/ 1885093 w 2383893"/>
                  <a:gd name="connsiteY2" fmla="*/ 2123155 h 2299249"/>
                  <a:gd name="connsiteX3" fmla="*/ 613066 w 2383893"/>
                  <a:gd name="connsiteY3" fmla="*/ 2181200 h 2299249"/>
                  <a:gd name="connsiteX4" fmla="*/ 506866 w 2383893"/>
                  <a:gd name="connsiteY4" fmla="*/ 161834 h 2299249"/>
                  <a:gd name="connsiteX0" fmla="*/ 460412 w 2337439"/>
                  <a:gd name="connsiteY0" fmla="*/ 161834 h 2299249"/>
                  <a:gd name="connsiteX1" fmla="*/ 1878395 w 2337439"/>
                  <a:gd name="connsiteY1" fmla="*/ 108826 h 2299249"/>
                  <a:gd name="connsiteX2" fmla="*/ 1838639 w 2337439"/>
                  <a:gd name="connsiteY2" fmla="*/ 2123155 h 2299249"/>
                  <a:gd name="connsiteX3" fmla="*/ 566612 w 2337439"/>
                  <a:gd name="connsiteY3" fmla="*/ 2181200 h 2299249"/>
                  <a:gd name="connsiteX4" fmla="*/ 460412 w 2337439"/>
                  <a:gd name="connsiteY4" fmla="*/ 161834 h 2299249"/>
                  <a:gd name="connsiteX0" fmla="*/ 460412 w 2337439"/>
                  <a:gd name="connsiteY0" fmla="*/ 161834 h 2260981"/>
                  <a:gd name="connsiteX1" fmla="*/ 1878395 w 2337439"/>
                  <a:gd name="connsiteY1" fmla="*/ 108826 h 2260981"/>
                  <a:gd name="connsiteX2" fmla="*/ 1838639 w 2337439"/>
                  <a:gd name="connsiteY2" fmla="*/ 2123155 h 2260981"/>
                  <a:gd name="connsiteX3" fmla="*/ 566612 w 2337439"/>
                  <a:gd name="connsiteY3" fmla="*/ 2181200 h 2260981"/>
                  <a:gd name="connsiteX4" fmla="*/ 460412 w 2337439"/>
                  <a:gd name="connsiteY4" fmla="*/ 161834 h 2260981"/>
                  <a:gd name="connsiteX0" fmla="*/ 454719 w 2331746"/>
                  <a:gd name="connsiteY0" fmla="*/ 161834 h 2241119"/>
                  <a:gd name="connsiteX1" fmla="*/ 1872702 w 2331746"/>
                  <a:gd name="connsiteY1" fmla="*/ 108826 h 2241119"/>
                  <a:gd name="connsiteX2" fmla="*/ 1832946 w 2331746"/>
                  <a:gd name="connsiteY2" fmla="*/ 2123155 h 2241119"/>
                  <a:gd name="connsiteX3" fmla="*/ 578640 w 2331746"/>
                  <a:gd name="connsiteY3" fmla="*/ 2150653 h 2241119"/>
                  <a:gd name="connsiteX4" fmla="*/ 454719 w 2331746"/>
                  <a:gd name="connsiteY4" fmla="*/ 161834 h 224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1746" h="2241119">
                    <a:moveTo>
                      <a:pt x="454719" y="161834"/>
                    </a:moveTo>
                    <a:cubicBezTo>
                      <a:pt x="1024562" y="-36949"/>
                      <a:pt x="1369120" y="-50200"/>
                      <a:pt x="1872702" y="108826"/>
                    </a:cubicBezTo>
                    <a:cubicBezTo>
                      <a:pt x="2389537" y="307609"/>
                      <a:pt x="2588319" y="1725589"/>
                      <a:pt x="1832946" y="2123155"/>
                    </a:cubicBezTo>
                    <a:cubicBezTo>
                      <a:pt x="1404459" y="2242425"/>
                      <a:pt x="1194121" y="2302430"/>
                      <a:pt x="578640" y="2150653"/>
                    </a:cubicBezTo>
                    <a:cubicBezTo>
                      <a:pt x="185205" y="2000645"/>
                      <a:pt x="-433176" y="718425"/>
                      <a:pt x="454719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D897C5D0-00F6-FB7D-C8E8-C0C5ABBD4DD8}"/>
                  </a:ext>
                </a:extLst>
              </p:cNvPr>
              <p:cNvSpPr/>
              <p:nvPr/>
            </p:nvSpPr>
            <p:spPr>
              <a:xfrm>
                <a:off x="5095711" y="1967764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21EB978E-744B-9846-9138-8E099640AD32}"/>
                  </a:ext>
                </a:extLst>
              </p:cNvPr>
              <p:cNvSpPr/>
              <p:nvPr/>
            </p:nvSpPr>
            <p:spPr>
              <a:xfrm rot="20323178" flipH="1">
                <a:off x="5926125" y="4883582"/>
                <a:ext cx="523185" cy="404328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A7C16ED-B5D6-794A-6E5C-9BEC920C7A98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2174146-027C-AF8E-5321-3FD73390A52E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06E270A-8F55-2B4B-EA59-660EF4DC34DA}"/>
                  </a:ext>
                </a:extLst>
              </p:cNvPr>
              <p:cNvSpPr/>
              <p:nvPr/>
            </p:nvSpPr>
            <p:spPr>
              <a:xfrm>
                <a:off x="5747346" y="2418561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4677028-3352-67DD-87F7-92C54570D395}"/>
                  </a:ext>
                </a:extLst>
              </p:cNvPr>
              <p:cNvSpPr/>
              <p:nvPr/>
            </p:nvSpPr>
            <p:spPr>
              <a:xfrm>
                <a:off x="6473473" y="2384076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575AF3-E9D5-655E-DB67-04C4FE4D3F54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0C14A0-EBA9-29B6-788D-4C19D9456703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395822EE-6A47-527C-65AB-4FB8E97B573F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785D7C70-B3A0-25F0-BBB9-453BB79F1B2D}"/>
                  </a:ext>
                </a:extLst>
              </p:cNvPr>
              <p:cNvSpPr/>
              <p:nvPr/>
            </p:nvSpPr>
            <p:spPr>
              <a:xfrm flipH="1">
                <a:off x="5386645" y="4931686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E876ADE-8B30-3FD3-86C4-814BA535F89E}"/>
                  </a:ext>
                </a:extLst>
              </p:cNvPr>
              <p:cNvSpPr/>
              <p:nvPr/>
            </p:nvSpPr>
            <p:spPr>
              <a:xfrm rot="5597318">
                <a:off x="5524729" y="4618184"/>
                <a:ext cx="398189" cy="715404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8">
                <a:extLst>
                  <a:ext uri="{FF2B5EF4-FFF2-40B4-BE49-F238E27FC236}">
                    <a16:creationId xmlns:a16="http://schemas.microsoft.com/office/drawing/2014/main" id="{14BED25B-5E61-AF15-3129-00CE9D49A4FF}"/>
                  </a:ext>
                </a:extLst>
              </p:cNvPr>
              <p:cNvSpPr/>
              <p:nvPr/>
            </p:nvSpPr>
            <p:spPr>
              <a:xfrm rot="19003314">
                <a:off x="5457144" y="3949143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AF0F79DA-99E9-041D-A05C-57D5739A8240}"/>
                  </a:ext>
                </a:extLst>
              </p:cNvPr>
              <p:cNvSpPr/>
              <p:nvPr/>
            </p:nvSpPr>
            <p:spPr>
              <a:xfrm rot="15655017" flipH="1">
                <a:off x="5235187" y="3974315"/>
                <a:ext cx="334669" cy="258639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F31CA3C1-AD11-87A4-77FA-ADB4CEDC40B6}"/>
                </a:ext>
              </a:extLst>
            </p:cNvPr>
            <p:cNvSpPr/>
            <p:nvPr/>
          </p:nvSpPr>
          <p:spPr>
            <a:xfrm rot="3212936" flipH="1">
              <a:off x="6334535" y="2321040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5754B90-D0B2-30B1-A49B-38E8A996C8E5}"/>
                </a:ext>
              </a:extLst>
            </p:cNvPr>
            <p:cNvSpPr/>
            <p:nvPr/>
          </p:nvSpPr>
          <p:spPr>
            <a:xfrm rot="2636425" flipV="1">
              <a:off x="6144245" y="2683073"/>
              <a:ext cx="281074" cy="283048"/>
            </a:xfrm>
            <a:prstGeom prst="arc">
              <a:avLst>
                <a:gd name="adj1" fmla="val 14827495"/>
                <a:gd name="adj2" fmla="val 10984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C65B1FF-E5B8-22A1-90E0-020C7674E335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ttsMP3.com_VoiceText_2025-1-21_20-57-15">
            <a:hlinkClick r:id="" action="ppaction://media"/>
            <a:extLst>
              <a:ext uri="{FF2B5EF4-FFF2-40B4-BE49-F238E27FC236}">
                <a16:creationId xmlns:a16="http://schemas.microsoft.com/office/drawing/2014/main" id="{17300CDE-CFBF-F364-D0BB-582D4BA923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1061" y="4156243"/>
            <a:ext cx="609600" cy="609600"/>
          </a:xfrm>
          <a:prstGeom prst="rect">
            <a:avLst/>
          </a:prstGeom>
        </p:spPr>
      </p:pic>
      <p:pic>
        <p:nvPicPr>
          <p:cNvPr id="34" name="alphasounds-m">
            <a:hlinkClick r:id="" action="ppaction://media"/>
            <a:extLst>
              <a:ext uri="{FF2B5EF4-FFF2-40B4-BE49-F238E27FC236}">
                <a16:creationId xmlns:a16="http://schemas.microsoft.com/office/drawing/2014/main" id="{18C33F49-4452-10B3-601B-485E086462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76535" y="4182061"/>
            <a:ext cx="609600" cy="609600"/>
          </a:xfrm>
          <a:prstGeom prst="rect">
            <a:avLst/>
          </a:prstGeom>
        </p:spPr>
      </p:pic>
      <p:pic>
        <p:nvPicPr>
          <p:cNvPr id="60" name="ttsMP3.com_VoiceText_2025-1-21_20-59-5">
            <a:hlinkClick r:id="" action="ppaction://media"/>
            <a:extLst>
              <a:ext uri="{FF2B5EF4-FFF2-40B4-BE49-F238E27FC236}">
                <a16:creationId xmlns:a16="http://schemas.microsoft.com/office/drawing/2014/main" id="{8ED1C9D7-B0F6-3777-DB60-02CED4B928D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54525" y="4156243"/>
            <a:ext cx="609600" cy="609600"/>
          </a:xfrm>
          <a:prstGeom prst="rect">
            <a:avLst/>
          </a:prstGeom>
        </p:spPr>
      </p:pic>
      <p:pic>
        <p:nvPicPr>
          <p:cNvPr id="64" name="alphasounds-m">
            <a:hlinkClick r:id="" action="ppaction://media"/>
            <a:extLst>
              <a:ext uri="{FF2B5EF4-FFF2-40B4-BE49-F238E27FC236}">
                <a16:creationId xmlns:a16="http://schemas.microsoft.com/office/drawing/2014/main" id="{150A9E5D-D50F-0CDC-32B6-68EABEE6CC1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080805" y="4103401"/>
            <a:ext cx="609600" cy="609600"/>
          </a:xfrm>
          <a:prstGeom prst="rect">
            <a:avLst/>
          </a:prstGeom>
        </p:spPr>
      </p:pic>
      <p:pic>
        <p:nvPicPr>
          <p:cNvPr id="65" name="ttsMP3.com_VoiceText_2025-1-21_21-1-43">
            <a:hlinkClick r:id="" action="ppaction://media"/>
            <a:extLst>
              <a:ext uri="{FF2B5EF4-FFF2-40B4-BE49-F238E27FC236}">
                <a16:creationId xmlns:a16="http://schemas.microsoft.com/office/drawing/2014/main" id="{45056150-87E2-449A-50E2-0576E514E27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070046" y="41562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2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6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66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18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37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1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60FFF-F649-2FDF-24A9-8D2A9037C384}"/>
              </a:ext>
            </a:extLst>
          </p:cNvPr>
          <p:cNvSpPr txBox="1"/>
          <p:nvPr/>
        </p:nvSpPr>
        <p:spPr>
          <a:xfrm>
            <a:off x="609461" y="2016022"/>
            <a:ext cx="717084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onkey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55EE4-AEE0-248C-D443-A7C13FA5E49E}"/>
              </a:ext>
            </a:extLst>
          </p:cNvPr>
          <p:cNvGrpSpPr/>
          <p:nvPr/>
        </p:nvGrpSpPr>
        <p:grpSpPr>
          <a:xfrm>
            <a:off x="903762" y="3702756"/>
            <a:ext cx="4747781" cy="5845265"/>
            <a:chOff x="4423306" y="827935"/>
            <a:chExt cx="3509121" cy="43202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8CB0A3-AEE7-2891-3522-DD19851D6B16}"/>
                </a:ext>
              </a:extLst>
            </p:cNvPr>
            <p:cNvGrpSpPr/>
            <p:nvPr/>
          </p:nvGrpSpPr>
          <p:grpSpPr>
            <a:xfrm>
              <a:off x="4423306" y="827935"/>
              <a:ext cx="3509121" cy="4320280"/>
              <a:chOff x="4337893" y="1168032"/>
              <a:chExt cx="3509121" cy="4320280"/>
            </a:xfrm>
          </p:grpSpPr>
          <p:sp>
            <p:nvSpPr>
              <p:cNvPr id="8" name="Oval 18">
                <a:extLst>
                  <a:ext uri="{FF2B5EF4-FFF2-40B4-BE49-F238E27FC236}">
                    <a16:creationId xmlns:a16="http://schemas.microsoft.com/office/drawing/2014/main" id="{3123501A-6573-11E9-0422-53BAF944DEB6}"/>
                  </a:ext>
                </a:extLst>
              </p:cNvPr>
              <p:cNvSpPr/>
              <p:nvPr/>
            </p:nvSpPr>
            <p:spPr>
              <a:xfrm rot="19965813" flipH="1">
                <a:off x="6645532" y="3651425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2DAB85F6-A081-D499-A9AD-37F0584A06B9}"/>
                  </a:ext>
                </a:extLst>
              </p:cNvPr>
              <p:cNvSpPr/>
              <p:nvPr/>
            </p:nvSpPr>
            <p:spPr>
              <a:xfrm flipH="1">
                <a:off x="6343560" y="4902104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71B8C694-96A9-6AED-B602-EAC69A46CECE}"/>
                  </a:ext>
                </a:extLst>
              </p:cNvPr>
              <p:cNvSpPr/>
              <p:nvPr/>
            </p:nvSpPr>
            <p:spPr>
              <a:xfrm>
                <a:off x="5122530" y="4901557"/>
                <a:ext cx="928953" cy="586208"/>
              </a:xfrm>
              <a:custGeom>
                <a:avLst/>
                <a:gdLst>
                  <a:gd name="connsiteX0" fmla="*/ 0 w 535714"/>
                  <a:gd name="connsiteY0" fmla="*/ 0 h 484722"/>
                  <a:gd name="connsiteX1" fmla="*/ 535714 w 535714"/>
                  <a:gd name="connsiteY1" fmla="*/ 0 h 484722"/>
                  <a:gd name="connsiteX2" fmla="*/ 535714 w 535714"/>
                  <a:gd name="connsiteY2" fmla="*/ 484722 h 484722"/>
                  <a:gd name="connsiteX3" fmla="*/ 0 w 535714"/>
                  <a:gd name="connsiteY3" fmla="*/ 484722 h 484722"/>
                  <a:gd name="connsiteX4" fmla="*/ 0 w 535714"/>
                  <a:gd name="connsiteY4" fmla="*/ 0 h 484722"/>
                  <a:gd name="connsiteX0" fmla="*/ 284480 w 820194"/>
                  <a:gd name="connsiteY0" fmla="*/ 0 h 485126"/>
                  <a:gd name="connsiteX1" fmla="*/ 820194 w 820194"/>
                  <a:gd name="connsiteY1" fmla="*/ 0 h 485126"/>
                  <a:gd name="connsiteX2" fmla="*/ 820194 w 820194"/>
                  <a:gd name="connsiteY2" fmla="*/ 484722 h 485126"/>
                  <a:gd name="connsiteX3" fmla="*/ 284480 w 820194"/>
                  <a:gd name="connsiteY3" fmla="*/ 484722 h 485126"/>
                  <a:gd name="connsiteX4" fmla="*/ 284480 w 820194"/>
                  <a:gd name="connsiteY4" fmla="*/ 0 h 485126"/>
                  <a:gd name="connsiteX0" fmla="*/ 414333 w 782407"/>
                  <a:gd name="connsiteY0" fmla="*/ 0 h 530799"/>
                  <a:gd name="connsiteX1" fmla="*/ 782407 w 782407"/>
                  <a:gd name="connsiteY1" fmla="*/ 45720 h 530799"/>
                  <a:gd name="connsiteX2" fmla="*/ 782407 w 782407"/>
                  <a:gd name="connsiteY2" fmla="*/ 530442 h 530799"/>
                  <a:gd name="connsiteX3" fmla="*/ 246693 w 782407"/>
                  <a:gd name="connsiteY3" fmla="*/ 530442 h 530799"/>
                  <a:gd name="connsiteX4" fmla="*/ 414333 w 782407"/>
                  <a:gd name="connsiteY4" fmla="*/ 0 h 530799"/>
                  <a:gd name="connsiteX0" fmla="*/ 471054 w 839128"/>
                  <a:gd name="connsiteY0" fmla="*/ 0 h 531280"/>
                  <a:gd name="connsiteX1" fmla="*/ 839128 w 839128"/>
                  <a:gd name="connsiteY1" fmla="*/ 45720 h 531280"/>
                  <a:gd name="connsiteX2" fmla="*/ 839128 w 839128"/>
                  <a:gd name="connsiteY2" fmla="*/ 530442 h 531280"/>
                  <a:gd name="connsiteX3" fmla="*/ 303414 w 839128"/>
                  <a:gd name="connsiteY3" fmla="*/ 530442 h 531280"/>
                  <a:gd name="connsiteX4" fmla="*/ 471054 w 839128"/>
                  <a:gd name="connsiteY4" fmla="*/ 0 h 531280"/>
                  <a:gd name="connsiteX0" fmla="*/ 491286 w 859360"/>
                  <a:gd name="connsiteY0" fmla="*/ 0 h 531088"/>
                  <a:gd name="connsiteX1" fmla="*/ 859360 w 859360"/>
                  <a:gd name="connsiteY1" fmla="*/ 45720 h 531088"/>
                  <a:gd name="connsiteX2" fmla="*/ 859360 w 859360"/>
                  <a:gd name="connsiteY2" fmla="*/ 530442 h 531088"/>
                  <a:gd name="connsiteX3" fmla="*/ 323646 w 859360"/>
                  <a:gd name="connsiteY3" fmla="*/ 530442 h 531088"/>
                  <a:gd name="connsiteX4" fmla="*/ 491286 w 859360"/>
                  <a:gd name="connsiteY4" fmla="*/ 0 h 531088"/>
                  <a:gd name="connsiteX0" fmla="*/ 630669 w 823483"/>
                  <a:gd name="connsiteY0" fmla="*/ 0 h 584369"/>
                  <a:gd name="connsiteX1" fmla="*/ 823483 w 823483"/>
                  <a:gd name="connsiteY1" fmla="*/ 99060 h 584369"/>
                  <a:gd name="connsiteX2" fmla="*/ 823483 w 823483"/>
                  <a:gd name="connsiteY2" fmla="*/ 583782 h 584369"/>
                  <a:gd name="connsiteX3" fmla="*/ 287769 w 823483"/>
                  <a:gd name="connsiteY3" fmla="*/ 583782 h 584369"/>
                  <a:gd name="connsiteX4" fmla="*/ 630669 w 823483"/>
                  <a:gd name="connsiteY4" fmla="*/ 0 h 584369"/>
                  <a:gd name="connsiteX0" fmla="*/ 634418 w 827232"/>
                  <a:gd name="connsiteY0" fmla="*/ 960 h 585267"/>
                  <a:gd name="connsiteX1" fmla="*/ 827232 w 827232"/>
                  <a:gd name="connsiteY1" fmla="*/ 100020 h 585267"/>
                  <a:gd name="connsiteX2" fmla="*/ 827232 w 827232"/>
                  <a:gd name="connsiteY2" fmla="*/ 584742 h 585267"/>
                  <a:gd name="connsiteX3" fmla="*/ 291518 w 827232"/>
                  <a:gd name="connsiteY3" fmla="*/ 584742 h 585267"/>
                  <a:gd name="connsiteX4" fmla="*/ 634418 w 827232"/>
                  <a:gd name="connsiteY4" fmla="*/ 960 h 585267"/>
                  <a:gd name="connsiteX0" fmla="*/ 667559 w 860373"/>
                  <a:gd name="connsiteY0" fmla="*/ 939 h 586208"/>
                  <a:gd name="connsiteX1" fmla="*/ 860373 w 860373"/>
                  <a:gd name="connsiteY1" fmla="*/ 99999 h 586208"/>
                  <a:gd name="connsiteX2" fmla="*/ 860373 w 860373"/>
                  <a:gd name="connsiteY2" fmla="*/ 584721 h 586208"/>
                  <a:gd name="connsiteX3" fmla="*/ 324659 w 860373"/>
                  <a:gd name="connsiteY3" fmla="*/ 584721 h 586208"/>
                  <a:gd name="connsiteX4" fmla="*/ 667559 w 86037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883233"/>
                  <a:gd name="connsiteY0" fmla="*/ 939 h 586208"/>
                  <a:gd name="connsiteX1" fmla="*/ 883233 w 883233"/>
                  <a:gd name="connsiteY1" fmla="*/ 99999 h 586208"/>
                  <a:gd name="connsiteX2" fmla="*/ 860373 w 883233"/>
                  <a:gd name="connsiteY2" fmla="*/ 584721 h 586208"/>
                  <a:gd name="connsiteX3" fmla="*/ 324659 w 883233"/>
                  <a:gd name="connsiteY3" fmla="*/ 584721 h 586208"/>
                  <a:gd name="connsiteX4" fmla="*/ 667559 w 88323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  <a:gd name="connsiteX0" fmla="*/ 667559 w 928953"/>
                  <a:gd name="connsiteY0" fmla="*/ 939 h 586208"/>
                  <a:gd name="connsiteX1" fmla="*/ 928953 w 928953"/>
                  <a:gd name="connsiteY1" fmla="*/ 92379 h 586208"/>
                  <a:gd name="connsiteX2" fmla="*/ 860373 w 928953"/>
                  <a:gd name="connsiteY2" fmla="*/ 584721 h 586208"/>
                  <a:gd name="connsiteX3" fmla="*/ 324659 w 928953"/>
                  <a:gd name="connsiteY3" fmla="*/ 584721 h 586208"/>
                  <a:gd name="connsiteX4" fmla="*/ 667559 w 928953"/>
                  <a:gd name="connsiteY4" fmla="*/ 939 h 5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53" h="586208">
                    <a:moveTo>
                      <a:pt x="667559" y="939"/>
                    </a:moveTo>
                    <a:lnTo>
                      <a:pt x="928953" y="92379"/>
                    </a:lnTo>
                    <a:cubicBezTo>
                      <a:pt x="822273" y="314913"/>
                      <a:pt x="867993" y="423147"/>
                      <a:pt x="860373" y="584721"/>
                    </a:cubicBezTo>
                    <a:lnTo>
                      <a:pt x="324659" y="584721"/>
                    </a:lnTo>
                    <a:cubicBezTo>
                      <a:pt x="-521161" y="621267"/>
                      <a:pt x="538019" y="-27987"/>
                      <a:pt x="667559" y="939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8">
                <a:extLst>
                  <a:ext uri="{FF2B5EF4-FFF2-40B4-BE49-F238E27FC236}">
                    <a16:creationId xmlns:a16="http://schemas.microsoft.com/office/drawing/2014/main" id="{C6337494-7C2C-0B71-7305-7914B6CA6640}"/>
                  </a:ext>
                </a:extLst>
              </p:cNvPr>
              <p:cNvSpPr/>
              <p:nvPr/>
            </p:nvSpPr>
            <p:spPr>
              <a:xfrm rot="1634187">
                <a:off x="5141458" y="3668420"/>
                <a:ext cx="507607" cy="1084106"/>
              </a:xfrm>
              <a:custGeom>
                <a:avLst/>
                <a:gdLst>
                  <a:gd name="connsiteX0" fmla="*/ 0 w 536443"/>
                  <a:gd name="connsiteY0" fmla="*/ 541754 h 1083507"/>
                  <a:gd name="connsiteX1" fmla="*/ 268222 w 536443"/>
                  <a:gd name="connsiteY1" fmla="*/ 0 h 1083507"/>
                  <a:gd name="connsiteX2" fmla="*/ 536444 w 536443"/>
                  <a:gd name="connsiteY2" fmla="*/ 541754 h 1083507"/>
                  <a:gd name="connsiteX3" fmla="*/ 268222 w 536443"/>
                  <a:gd name="connsiteY3" fmla="*/ 1083508 h 1083507"/>
                  <a:gd name="connsiteX4" fmla="*/ 0 w 536443"/>
                  <a:gd name="connsiteY4" fmla="*/ 541754 h 1083507"/>
                  <a:gd name="connsiteX0" fmla="*/ 0 w 490278"/>
                  <a:gd name="connsiteY0" fmla="*/ 603998 h 1084211"/>
                  <a:gd name="connsiteX1" fmla="*/ 222056 w 490278"/>
                  <a:gd name="connsiteY1" fmla="*/ 305 h 1084211"/>
                  <a:gd name="connsiteX2" fmla="*/ 490278 w 490278"/>
                  <a:gd name="connsiteY2" fmla="*/ 542059 h 1084211"/>
                  <a:gd name="connsiteX3" fmla="*/ 222056 w 490278"/>
                  <a:gd name="connsiteY3" fmla="*/ 1083813 h 1084211"/>
                  <a:gd name="connsiteX4" fmla="*/ 0 w 490278"/>
                  <a:gd name="connsiteY4" fmla="*/ 603998 h 1084211"/>
                  <a:gd name="connsiteX0" fmla="*/ 11900 w 502178"/>
                  <a:gd name="connsiteY0" fmla="*/ 603998 h 1084147"/>
                  <a:gd name="connsiteX1" fmla="*/ 233956 w 502178"/>
                  <a:gd name="connsiteY1" fmla="*/ 305 h 1084147"/>
                  <a:gd name="connsiteX2" fmla="*/ 502178 w 502178"/>
                  <a:gd name="connsiteY2" fmla="*/ 542059 h 1084147"/>
                  <a:gd name="connsiteX3" fmla="*/ 233956 w 502178"/>
                  <a:gd name="connsiteY3" fmla="*/ 1083813 h 1084147"/>
                  <a:gd name="connsiteX4" fmla="*/ 11900 w 502178"/>
                  <a:gd name="connsiteY4" fmla="*/ 603998 h 1084147"/>
                  <a:gd name="connsiteX0" fmla="*/ 17329 w 507607"/>
                  <a:gd name="connsiteY0" fmla="*/ 603998 h 1084106"/>
                  <a:gd name="connsiteX1" fmla="*/ 239385 w 507607"/>
                  <a:gd name="connsiteY1" fmla="*/ 305 h 1084106"/>
                  <a:gd name="connsiteX2" fmla="*/ 507607 w 507607"/>
                  <a:gd name="connsiteY2" fmla="*/ 542059 h 1084106"/>
                  <a:gd name="connsiteX3" fmla="*/ 239385 w 507607"/>
                  <a:gd name="connsiteY3" fmla="*/ 1083813 h 1084106"/>
                  <a:gd name="connsiteX4" fmla="*/ 17329 w 507607"/>
                  <a:gd name="connsiteY4" fmla="*/ 603998 h 108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7" h="1084106">
                    <a:moveTo>
                      <a:pt x="17329" y="603998"/>
                    </a:moveTo>
                    <a:cubicBezTo>
                      <a:pt x="97703" y="377694"/>
                      <a:pt x="157672" y="10628"/>
                      <a:pt x="239385" y="305"/>
                    </a:cubicBezTo>
                    <a:cubicBezTo>
                      <a:pt x="321098" y="-10018"/>
                      <a:pt x="507607" y="242857"/>
                      <a:pt x="507607" y="542059"/>
                    </a:cubicBezTo>
                    <a:cubicBezTo>
                      <a:pt x="507607" y="841261"/>
                      <a:pt x="321098" y="1073490"/>
                      <a:pt x="239385" y="1083813"/>
                    </a:cubicBezTo>
                    <a:cubicBezTo>
                      <a:pt x="157672" y="1094136"/>
                      <a:pt x="-63045" y="830302"/>
                      <a:pt x="17329" y="603998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B600FBA0-B1A4-4322-CCA5-F86A0A3BE1E0}"/>
                  </a:ext>
                </a:extLst>
              </p:cNvPr>
              <p:cNvSpPr/>
              <p:nvPr/>
            </p:nvSpPr>
            <p:spPr>
              <a:xfrm>
                <a:off x="5382987" y="3302977"/>
                <a:ext cx="1532502" cy="1892231"/>
              </a:xfrm>
              <a:custGeom>
                <a:avLst/>
                <a:gdLst>
                  <a:gd name="connsiteX0" fmla="*/ 0 w 1528834"/>
                  <a:gd name="connsiteY0" fmla="*/ 945466 h 1890931"/>
                  <a:gd name="connsiteX1" fmla="*/ 764417 w 1528834"/>
                  <a:gd name="connsiteY1" fmla="*/ 0 h 1890931"/>
                  <a:gd name="connsiteX2" fmla="*/ 1528834 w 1528834"/>
                  <a:gd name="connsiteY2" fmla="*/ 945466 h 1890931"/>
                  <a:gd name="connsiteX3" fmla="*/ 764417 w 1528834"/>
                  <a:gd name="connsiteY3" fmla="*/ 1890932 h 1890931"/>
                  <a:gd name="connsiteX4" fmla="*/ 0 w 1528834"/>
                  <a:gd name="connsiteY4" fmla="*/ 945466 h 1890931"/>
                  <a:gd name="connsiteX0" fmla="*/ 1834 w 1532502"/>
                  <a:gd name="connsiteY0" fmla="*/ 945466 h 1891960"/>
                  <a:gd name="connsiteX1" fmla="*/ 766251 w 1532502"/>
                  <a:gd name="connsiteY1" fmla="*/ 0 h 1891960"/>
                  <a:gd name="connsiteX2" fmla="*/ 1530668 w 1532502"/>
                  <a:gd name="connsiteY2" fmla="*/ 945466 h 1891960"/>
                  <a:gd name="connsiteX3" fmla="*/ 766251 w 1532502"/>
                  <a:gd name="connsiteY3" fmla="*/ 1890932 h 1891960"/>
                  <a:gd name="connsiteX4" fmla="*/ 1834 w 1532502"/>
                  <a:gd name="connsiteY4" fmla="*/ 945466 h 1891960"/>
                  <a:gd name="connsiteX0" fmla="*/ 1834 w 1532502"/>
                  <a:gd name="connsiteY0" fmla="*/ 946494 h 1892988"/>
                  <a:gd name="connsiteX1" fmla="*/ 766251 w 1532502"/>
                  <a:gd name="connsiteY1" fmla="*/ 1028 h 1892988"/>
                  <a:gd name="connsiteX2" fmla="*/ 1530668 w 1532502"/>
                  <a:gd name="connsiteY2" fmla="*/ 946494 h 1892988"/>
                  <a:gd name="connsiteX3" fmla="*/ 766251 w 1532502"/>
                  <a:gd name="connsiteY3" fmla="*/ 1891960 h 1892988"/>
                  <a:gd name="connsiteX4" fmla="*/ 1834 w 1532502"/>
                  <a:gd name="connsiteY4" fmla="*/ 946494 h 1892988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  <a:gd name="connsiteX0" fmla="*/ 1834 w 1532502"/>
                  <a:gd name="connsiteY0" fmla="*/ 945737 h 1892231"/>
                  <a:gd name="connsiteX1" fmla="*/ 766251 w 1532502"/>
                  <a:gd name="connsiteY1" fmla="*/ 271 h 1892231"/>
                  <a:gd name="connsiteX2" fmla="*/ 1530668 w 1532502"/>
                  <a:gd name="connsiteY2" fmla="*/ 945737 h 1892231"/>
                  <a:gd name="connsiteX3" fmla="*/ 766251 w 1532502"/>
                  <a:gd name="connsiteY3" fmla="*/ 1891203 h 1892231"/>
                  <a:gd name="connsiteX4" fmla="*/ 1834 w 1532502"/>
                  <a:gd name="connsiteY4" fmla="*/ 945737 h 1892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2502" h="1892231">
                    <a:moveTo>
                      <a:pt x="1834" y="945737"/>
                    </a:moveTo>
                    <a:cubicBezTo>
                      <a:pt x="1834" y="423571"/>
                      <a:pt x="648875" y="12971"/>
                      <a:pt x="766251" y="271"/>
                    </a:cubicBezTo>
                    <a:cubicBezTo>
                      <a:pt x="883627" y="-12429"/>
                      <a:pt x="1530668" y="423571"/>
                      <a:pt x="1530668" y="945737"/>
                    </a:cubicBezTo>
                    <a:cubicBezTo>
                      <a:pt x="1530668" y="1467903"/>
                      <a:pt x="1607527" y="1916603"/>
                      <a:pt x="766251" y="1891203"/>
                    </a:cubicBezTo>
                    <a:cubicBezTo>
                      <a:pt x="-75025" y="1865803"/>
                      <a:pt x="1834" y="1467903"/>
                      <a:pt x="1834" y="945737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17">
                <a:extLst>
                  <a:ext uri="{FF2B5EF4-FFF2-40B4-BE49-F238E27FC236}">
                    <a16:creationId xmlns:a16="http://schemas.microsoft.com/office/drawing/2014/main" id="{370BA914-D8DC-7721-531F-B61DDC454DF2}"/>
                  </a:ext>
                </a:extLst>
              </p:cNvPr>
              <p:cNvSpPr/>
              <p:nvPr/>
            </p:nvSpPr>
            <p:spPr>
              <a:xfrm>
                <a:off x="5696658" y="3378586"/>
                <a:ext cx="869436" cy="1489948"/>
              </a:xfrm>
              <a:custGeom>
                <a:avLst/>
                <a:gdLst>
                  <a:gd name="connsiteX0" fmla="*/ 0 w 1045275"/>
                  <a:gd name="connsiteY0" fmla="*/ 744974 h 1489948"/>
                  <a:gd name="connsiteX1" fmla="*/ 522638 w 1045275"/>
                  <a:gd name="connsiteY1" fmla="*/ 0 h 1489948"/>
                  <a:gd name="connsiteX2" fmla="*/ 1045276 w 1045275"/>
                  <a:gd name="connsiteY2" fmla="*/ 744974 h 1489948"/>
                  <a:gd name="connsiteX3" fmla="*/ 522638 w 1045275"/>
                  <a:gd name="connsiteY3" fmla="*/ 1489948 h 1489948"/>
                  <a:gd name="connsiteX4" fmla="*/ 0 w 1045275"/>
                  <a:gd name="connsiteY4" fmla="*/ 744974 h 1489948"/>
                  <a:gd name="connsiteX0" fmla="*/ 0 w 918276"/>
                  <a:gd name="connsiteY0" fmla="*/ 783161 h 1490133"/>
                  <a:gd name="connsiteX1" fmla="*/ 395638 w 918276"/>
                  <a:gd name="connsiteY1" fmla="*/ 87 h 1490133"/>
                  <a:gd name="connsiteX2" fmla="*/ 918276 w 918276"/>
                  <a:gd name="connsiteY2" fmla="*/ 745061 h 1490133"/>
                  <a:gd name="connsiteX3" fmla="*/ 395638 w 918276"/>
                  <a:gd name="connsiteY3" fmla="*/ 1490035 h 1490133"/>
                  <a:gd name="connsiteX4" fmla="*/ 0 w 918276"/>
                  <a:gd name="connsiteY4" fmla="*/ 783161 h 1490133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902 w 933178"/>
                  <a:gd name="connsiteY0" fmla="*/ 783161 h 1490181"/>
                  <a:gd name="connsiteX1" fmla="*/ 410540 w 933178"/>
                  <a:gd name="connsiteY1" fmla="*/ 87 h 1490181"/>
                  <a:gd name="connsiteX2" fmla="*/ 933178 w 933178"/>
                  <a:gd name="connsiteY2" fmla="*/ 745061 h 1490181"/>
                  <a:gd name="connsiteX3" fmla="*/ 410540 w 933178"/>
                  <a:gd name="connsiteY3" fmla="*/ 1490035 h 1490181"/>
                  <a:gd name="connsiteX4" fmla="*/ 14902 w 933178"/>
                  <a:gd name="connsiteY4" fmla="*/ 783161 h 1490181"/>
                  <a:gd name="connsiteX0" fmla="*/ 14468 w 856544"/>
                  <a:gd name="connsiteY0" fmla="*/ 783074 h 1489948"/>
                  <a:gd name="connsiteX1" fmla="*/ 410106 w 856544"/>
                  <a:gd name="connsiteY1" fmla="*/ 0 h 1489948"/>
                  <a:gd name="connsiteX2" fmla="*/ 856544 w 856544"/>
                  <a:gd name="connsiteY2" fmla="*/ 783074 h 1489948"/>
                  <a:gd name="connsiteX3" fmla="*/ 410106 w 856544"/>
                  <a:gd name="connsiteY3" fmla="*/ 1489948 h 1489948"/>
                  <a:gd name="connsiteX4" fmla="*/ 14468 w 856544"/>
                  <a:gd name="connsiteY4" fmla="*/ 783074 h 1489948"/>
                  <a:gd name="connsiteX0" fmla="*/ 14468 w 869436"/>
                  <a:gd name="connsiteY0" fmla="*/ 783074 h 1489948"/>
                  <a:gd name="connsiteX1" fmla="*/ 410106 w 869436"/>
                  <a:gd name="connsiteY1" fmla="*/ 0 h 1489948"/>
                  <a:gd name="connsiteX2" fmla="*/ 856544 w 869436"/>
                  <a:gd name="connsiteY2" fmla="*/ 783074 h 1489948"/>
                  <a:gd name="connsiteX3" fmla="*/ 410106 w 869436"/>
                  <a:gd name="connsiteY3" fmla="*/ 1489948 h 1489948"/>
                  <a:gd name="connsiteX4" fmla="*/ 14468 w 869436"/>
                  <a:gd name="connsiteY4" fmla="*/ 783074 h 148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436" h="1489948">
                    <a:moveTo>
                      <a:pt x="14468" y="783074"/>
                    </a:moveTo>
                    <a:cubicBezTo>
                      <a:pt x="103368" y="270036"/>
                      <a:pt x="269760" y="0"/>
                      <a:pt x="410106" y="0"/>
                    </a:cubicBezTo>
                    <a:cubicBezTo>
                      <a:pt x="550452" y="0"/>
                      <a:pt x="856544" y="371636"/>
                      <a:pt x="856544" y="783074"/>
                    </a:cubicBezTo>
                    <a:cubicBezTo>
                      <a:pt x="945444" y="1359612"/>
                      <a:pt x="550452" y="1489948"/>
                      <a:pt x="410106" y="1489948"/>
                    </a:cubicBezTo>
                    <a:cubicBezTo>
                      <a:pt x="269760" y="1489948"/>
                      <a:pt x="-74432" y="1296112"/>
                      <a:pt x="14468" y="783074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23C0B1E-4DED-1AF7-A712-76D962EAFA84}"/>
                  </a:ext>
                </a:extLst>
              </p:cNvPr>
              <p:cNvSpPr/>
              <p:nvPr/>
            </p:nvSpPr>
            <p:spPr>
              <a:xfrm>
                <a:off x="5851121" y="1168032"/>
                <a:ext cx="742217" cy="872722"/>
              </a:xfrm>
              <a:custGeom>
                <a:avLst/>
                <a:gdLst>
                  <a:gd name="connsiteX0" fmla="*/ 0 w 636104"/>
                  <a:gd name="connsiteY0" fmla="*/ 0 h 384313"/>
                  <a:gd name="connsiteX1" fmla="*/ 636104 w 636104"/>
                  <a:gd name="connsiteY1" fmla="*/ 0 h 384313"/>
                  <a:gd name="connsiteX2" fmla="*/ 636104 w 636104"/>
                  <a:gd name="connsiteY2" fmla="*/ 384313 h 384313"/>
                  <a:gd name="connsiteX3" fmla="*/ 0 w 636104"/>
                  <a:gd name="connsiteY3" fmla="*/ 384313 h 384313"/>
                  <a:gd name="connsiteX4" fmla="*/ 0 w 636104"/>
                  <a:gd name="connsiteY4" fmla="*/ 0 h 384313"/>
                  <a:gd name="connsiteX0" fmla="*/ 0 w 636104"/>
                  <a:gd name="connsiteY0" fmla="*/ 563218 h 947531"/>
                  <a:gd name="connsiteX1" fmla="*/ 582156 w 636104"/>
                  <a:gd name="connsiteY1" fmla="*/ 0 h 947531"/>
                  <a:gd name="connsiteX2" fmla="*/ 636104 w 636104"/>
                  <a:gd name="connsiteY2" fmla="*/ 563218 h 947531"/>
                  <a:gd name="connsiteX3" fmla="*/ 636104 w 636104"/>
                  <a:gd name="connsiteY3" fmla="*/ 947531 h 947531"/>
                  <a:gd name="connsiteX4" fmla="*/ 0 w 636104"/>
                  <a:gd name="connsiteY4" fmla="*/ 947531 h 947531"/>
                  <a:gd name="connsiteX5" fmla="*/ 0 w 636104"/>
                  <a:gd name="connsiteY5" fmla="*/ 563218 h 947531"/>
                  <a:gd name="connsiteX0" fmla="*/ 0 w 727930"/>
                  <a:gd name="connsiteY0" fmla="*/ 563218 h 947531"/>
                  <a:gd name="connsiteX1" fmla="*/ 582156 w 727930"/>
                  <a:gd name="connsiteY1" fmla="*/ 0 h 947531"/>
                  <a:gd name="connsiteX2" fmla="*/ 727930 w 727930"/>
                  <a:gd name="connsiteY2" fmla="*/ 238539 h 947531"/>
                  <a:gd name="connsiteX3" fmla="*/ 636104 w 727930"/>
                  <a:gd name="connsiteY3" fmla="*/ 563218 h 947531"/>
                  <a:gd name="connsiteX4" fmla="*/ 636104 w 727930"/>
                  <a:gd name="connsiteY4" fmla="*/ 947531 h 947531"/>
                  <a:gd name="connsiteX5" fmla="*/ 0 w 727930"/>
                  <a:gd name="connsiteY5" fmla="*/ 947531 h 947531"/>
                  <a:gd name="connsiteX6" fmla="*/ 0 w 727930"/>
                  <a:gd name="connsiteY6" fmla="*/ 563218 h 947531"/>
                  <a:gd name="connsiteX0" fmla="*/ 0 w 727931"/>
                  <a:gd name="connsiteY0" fmla="*/ 573137 h 957450"/>
                  <a:gd name="connsiteX1" fmla="*/ 582156 w 727931"/>
                  <a:gd name="connsiteY1" fmla="*/ 9919 h 957450"/>
                  <a:gd name="connsiteX2" fmla="*/ 472826 w 727931"/>
                  <a:gd name="connsiteY2" fmla="*/ 374147 h 957450"/>
                  <a:gd name="connsiteX3" fmla="*/ 727930 w 727931"/>
                  <a:gd name="connsiteY3" fmla="*/ 248458 h 957450"/>
                  <a:gd name="connsiteX4" fmla="*/ 636104 w 727931"/>
                  <a:gd name="connsiteY4" fmla="*/ 573137 h 957450"/>
                  <a:gd name="connsiteX5" fmla="*/ 636104 w 727931"/>
                  <a:gd name="connsiteY5" fmla="*/ 957450 h 957450"/>
                  <a:gd name="connsiteX6" fmla="*/ 0 w 727931"/>
                  <a:gd name="connsiteY6" fmla="*/ 957450 h 957450"/>
                  <a:gd name="connsiteX7" fmla="*/ 0 w 727931"/>
                  <a:gd name="connsiteY7" fmla="*/ 573137 h 957450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27931"/>
                  <a:gd name="connsiteY0" fmla="*/ 498920 h 883233"/>
                  <a:gd name="connsiteX1" fmla="*/ 615493 w 727931"/>
                  <a:gd name="connsiteY1" fmla="*/ 11902 h 883233"/>
                  <a:gd name="connsiteX2" fmla="*/ 472826 w 727931"/>
                  <a:gd name="connsiteY2" fmla="*/ 299930 h 883233"/>
                  <a:gd name="connsiteX3" fmla="*/ 727930 w 727931"/>
                  <a:gd name="connsiteY3" fmla="*/ 174241 h 883233"/>
                  <a:gd name="connsiteX4" fmla="*/ 636104 w 727931"/>
                  <a:gd name="connsiteY4" fmla="*/ 498920 h 883233"/>
                  <a:gd name="connsiteX5" fmla="*/ 636104 w 727931"/>
                  <a:gd name="connsiteY5" fmla="*/ 883233 h 883233"/>
                  <a:gd name="connsiteX6" fmla="*/ 0 w 727931"/>
                  <a:gd name="connsiteY6" fmla="*/ 883233 h 883233"/>
                  <a:gd name="connsiteX7" fmla="*/ 0 w 727931"/>
                  <a:gd name="connsiteY7" fmla="*/ 498920 h 883233"/>
                  <a:gd name="connsiteX0" fmla="*/ 0 w 713643"/>
                  <a:gd name="connsiteY0" fmla="*/ 498920 h 883233"/>
                  <a:gd name="connsiteX1" fmla="*/ 615493 w 713643"/>
                  <a:gd name="connsiteY1" fmla="*/ 11902 h 883233"/>
                  <a:gd name="connsiteX2" fmla="*/ 472826 w 713643"/>
                  <a:gd name="connsiteY2" fmla="*/ 299930 h 883233"/>
                  <a:gd name="connsiteX3" fmla="*/ 713642 w 713643"/>
                  <a:gd name="connsiteY3" fmla="*/ 145666 h 883233"/>
                  <a:gd name="connsiteX4" fmla="*/ 636104 w 713643"/>
                  <a:gd name="connsiteY4" fmla="*/ 498920 h 883233"/>
                  <a:gd name="connsiteX5" fmla="*/ 636104 w 713643"/>
                  <a:gd name="connsiteY5" fmla="*/ 883233 h 883233"/>
                  <a:gd name="connsiteX6" fmla="*/ 0 w 713643"/>
                  <a:gd name="connsiteY6" fmla="*/ 883233 h 883233"/>
                  <a:gd name="connsiteX7" fmla="*/ 0 w 713643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20598"/>
                  <a:gd name="connsiteY0" fmla="*/ 498920 h 883233"/>
                  <a:gd name="connsiteX1" fmla="*/ 615493 w 720598"/>
                  <a:gd name="connsiteY1" fmla="*/ 11902 h 883233"/>
                  <a:gd name="connsiteX2" fmla="*/ 472826 w 720598"/>
                  <a:gd name="connsiteY2" fmla="*/ 299930 h 883233"/>
                  <a:gd name="connsiteX3" fmla="*/ 713642 w 720598"/>
                  <a:gd name="connsiteY3" fmla="*/ 145666 h 883233"/>
                  <a:gd name="connsiteX4" fmla="*/ 636104 w 720598"/>
                  <a:gd name="connsiteY4" fmla="*/ 498920 h 883233"/>
                  <a:gd name="connsiteX5" fmla="*/ 636104 w 720598"/>
                  <a:gd name="connsiteY5" fmla="*/ 883233 h 883233"/>
                  <a:gd name="connsiteX6" fmla="*/ 0 w 720598"/>
                  <a:gd name="connsiteY6" fmla="*/ 883233 h 883233"/>
                  <a:gd name="connsiteX7" fmla="*/ 0 w 720598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636104 w 713642"/>
                  <a:gd name="connsiteY4" fmla="*/ 498920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498920 h 883233"/>
                  <a:gd name="connsiteX1" fmla="*/ 615493 w 713642"/>
                  <a:gd name="connsiteY1" fmla="*/ 11902 h 883233"/>
                  <a:gd name="connsiteX2" fmla="*/ 472826 w 713642"/>
                  <a:gd name="connsiteY2" fmla="*/ 299930 h 883233"/>
                  <a:gd name="connsiteX3" fmla="*/ 713642 w 713642"/>
                  <a:gd name="connsiteY3" fmla="*/ 145666 h 883233"/>
                  <a:gd name="connsiteX4" fmla="*/ 517042 w 713642"/>
                  <a:gd name="connsiteY4" fmla="*/ 508445 h 883233"/>
                  <a:gd name="connsiteX5" fmla="*/ 636104 w 713642"/>
                  <a:gd name="connsiteY5" fmla="*/ 883233 h 883233"/>
                  <a:gd name="connsiteX6" fmla="*/ 0 w 713642"/>
                  <a:gd name="connsiteY6" fmla="*/ 883233 h 883233"/>
                  <a:gd name="connsiteX7" fmla="*/ 0 w 713642"/>
                  <a:gd name="connsiteY7" fmla="*/ 498920 h 883233"/>
                  <a:gd name="connsiteX0" fmla="*/ 0 w 713642"/>
                  <a:gd name="connsiteY0" fmla="*/ 501012 h 885325"/>
                  <a:gd name="connsiteX1" fmla="*/ 615493 w 713642"/>
                  <a:gd name="connsiteY1" fmla="*/ 13994 h 885325"/>
                  <a:gd name="connsiteX2" fmla="*/ 525214 w 713642"/>
                  <a:gd name="connsiteY2" fmla="*/ 244872 h 885325"/>
                  <a:gd name="connsiteX3" fmla="*/ 713642 w 713642"/>
                  <a:gd name="connsiteY3" fmla="*/ 147758 h 885325"/>
                  <a:gd name="connsiteX4" fmla="*/ 517042 w 713642"/>
                  <a:gd name="connsiteY4" fmla="*/ 510537 h 885325"/>
                  <a:gd name="connsiteX5" fmla="*/ 636104 w 713642"/>
                  <a:gd name="connsiteY5" fmla="*/ 885325 h 885325"/>
                  <a:gd name="connsiteX6" fmla="*/ 0 w 713642"/>
                  <a:gd name="connsiteY6" fmla="*/ 885325 h 885325"/>
                  <a:gd name="connsiteX7" fmla="*/ 0 w 713642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501012 h 885325"/>
                  <a:gd name="connsiteX1" fmla="*/ 615493 w 742217"/>
                  <a:gd name="connsiteY1" fmla="*/ 13994 h 885325"/>
                  <a:gd name="connsiteX2" fmla="*/ 525214 w 742217"/>
                  <a:gd name="connsiteY2" fmla="*/ 244872 h 885325"/>
                  <a:gd name="connsiteX3" fmla="*/ 742217 w 742217"/>
                  <a:gd name="connsiteY3" fmla="*/ 176333 h 885325"/>
                  <a:gd name="connsiteX4" fmla="*/ 517042 w 742217"/>
                  <a:gd name="connsiteY4" fmla="*/ 510537 h 885325"/>
                  <a:gd name="connsiteX5" fmla="*/ 636104 w 742217"/>
                  <a:gd name="connsiteY5" fmla="*/ 885325 h 885325"/>
                  <a:gd name="connsiteX6" fmla="*/ 0 w 742217"/>
                  <a:gd name="connsiteY6" fmla="*/ 885325 h 885325"/>
                  <a:gd name="connsiteX7" fmla="*/ 0 w 742217"/>
                  <a:gd name="connsiteY7" fmla="*/ 501012 h 885325"/>
                  <a:gd name="connsiteX0" fmla="*/ 0 w 742217"/>
                  <a:gd name="connsiteY0" fmla="*/ 488409 h 872722"/>
                  <a:gd name="connsiteX1" fmla="*/ 615493 w 742217"/>
                  <a:gd name="connsiteY1" fmla="*/ 1391 h 872722"/>
                  <a:gd name="connsiteX2" fmla="*/ 525214 w 742217"/>
                  <a:gd name="connsiteY2" fmla="*/ 232269 h 872722"/>
                  <a:gd name="connsiteX3" fmla="*/ 742217 w 742217"/>
                  <a:gd name="connsiteY3" fmla="*/ 163730 h 872722"/>
                  <a:gd name="connsiteX4" fmla="*/ 517042 w 742217"/>
                  <a:gd name="connsiteY4" fmla="*/ 497934 h 872722"/>
                  <a:gd name="connsiteX5" fmla="*/ 636104 w 742217"/>
                  <a:gd name="connsiteY5" fmla="*/ 872722 h 872722"/>
                  <a:gd name="connsiteX6" fmla="*/ 0 w 742217"/>
                  <a:gd name="connsiteY6" fmla="*/ 872722 h 872722"/>
                  <a:gd name="connsiteX7" fmla="*/ 0 w 742217"/>
                  <a:gd name="connsiteY7" fmla="*/ 488409 h 87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217" h="872722">
                    <a:moveTo>
                      <a:pt x="0" y="488409"/>
                    </a:moveTo>
                    <a:cubicBezTo>
                      <a:pt x="70365" y="486200"/>
                      <a:pt x="387966" y="-15450"/>
                      <a:pt x="615493" y="1391"/>
                    </a:cubicBezTo>
                    <a:cubicBezTo>
                      <a:pt x="707792" y="-19074"/>
                      <a:pt x="500918" y="192513"/>
                      <a:pt x="525214" y="232269"/>
                    </a:cubicBezTo>
                    <a:cubicBezTo>
                      <a:pt x="549510" y="272025"/>
                      <a:pt x="642773" y="95639"/>
                      <a:pt x="742217" y="163730"/>
                    </a:cubicBezTo>
                    <a:cubicBezTo>
                      <a:pt x="687796" y="214806"/>
                      <a:pt x="542888" y="380183"/>
                      <a:pt x="517042" y="497934"/>
                    </a:cubicBezTo>
                    <a:lnTo>
                      <a:pt x="636104" y="872722"/>
                    </a:lnTo>
                    <a:lnTo>
                      <a:pt x="0" y="872722"/>
                    </a:lnTo>
                    <a:lnTo>
                      <a:pt x="0" y="488409"/>
                    </a:ln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EBB6443-7A2F-A905-9DA1-DCA63271C3F7}"/>
                  </a:ext>
                </a:extLst>
              </p:cNvPr>
              <p:cNvGrpSpPr/>
              <p:nvPr/>
            </p:nvGrpSpPr>
            <p:grpSpPr>
              <a:xfrm>
                <a:off x="4337893" y="2196683"/>
                <a:ext cx="983463" cy="913708"/>
                <a:chOff x="4337893" y="2196683"/>
                <a:chExt cx="983463" cy="913708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385D9C5-DA92-775D-2E70-2108854F5446}"/>
                    </a:ext>
                  </a:extLst>
                </p:cNvPr>
                <p:cNvSpPr/>
                <p:nvPr/>
              </p:nvSpPr>
              <p:spPr>
                <a:xfrm rot="1932661">
                  <a:off x="4337893" y="219668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22FD8DA-FA03-FD57-50D1-B476F602E93E}"/>
                    </a:ext>
                  </a:extLst>
                </p:cNvPr>
                <p:cNvSpPr/>
                <p:nvPr/>
              </p:nvSpPr>
              <p:spPr>
                <a:xfrm rot="1543862">
                  <a:off x="4391130" y="246874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9166E3B-02AE-6469-779F-098579902588}"/>
                  </a:ext>
                </a:extLst>
              </p:cNvPr>
              <p:cNvGrpSpPr/>
              <p:nvPr/>
            </p:nvGrpSpPr>
            <p:grpSpPr>
              <a:xfrm flipH="1">
                <a:off x="6863551" y="2188477"/>
                <a:ext cx="983463" cy="913708"/>
                <a:chOff x="4160190" y="2196713"/>
                <a:chExt cx="983463" cy="913708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A4810C1-4FF6-2896-52E7-F84C1E95949C}"/>
                    </a:ext>
                  </a:extLst>
                </p:cNvPr>
                <p:cNvSpPr/>
                <p:nvPr/>
              </p:nvSpPr>
              <p:spPr>
                <a:xfrm rot="1932661">
                  <a:off x="4160190" y="2196713"/>
                  <a:ext cx="930226" cy="817906"/>
                </a:xfrm>
                <a:prstGeom prst="ellipse">
                  <a:avLst/>
                </a:pr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7249083-6181-74A3-7E37-FBA543946462}"/>
                    </a:ext>
                  </a:extLst>
                </p:cNvPr>
                <p:cNvSpPr/>
                <p:nvPr/>
              </p:nvSpPr>
              <p:spPr>
                <a:xfrm rot="1543862">
                  <a:off x="4213427" y="2468775"/>
                  <a:ext cx="930226" cy="641646"/>
                </a:xfrm>
                <a:prstGeom prst="ellipse">
                  <a:avLst/>
                </a:pr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2583E29E-1B6D-FB08-A37C-2D77CDA74F80}"/>
                  </a:ext>
                </a:extLst>
              </p:cNvPr>
              <p:cNvSpPr/>
              <p:nvPr/>
            </p:nvSpPr>
            <p:spPr>
              <a:xfrm>
                <a:off x="4921520" y="1560949"/>
                <a:ext cx="2388899" cy="2260875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899" h="2260875">
                    <a:moveTo>
                      <a:pt x="511872" y="161834"/>
                    </a:moveTo>
                    <a:cubicBezTo>
                      <a:pt x="1081715" y="-36949"/>
                      <a:pt x="1426273" y="-50200"/>
                      <a:pt x="1929855" y="108826"/>
                    </a:cubicBezTo>
                    <a:cubicBezTo>
                      <a:pt x="2446690" y="307609"/>
                      <a:pt x="2645472" y="1725589"/>
                      <a:pt x="1890099" y="2123155"/>
                    </a:cubicBezTo>
                    <a:cubicBezTo>
                      <a:pt x="1461612" y="2242425"/>
                      <a:pt x="1245159" y="2361694"/>
                      <a:pt x="604637" y="2123155"/>
                    </a:cubicBezTo>
                    <a:cubicBezTo>
                      <a:pt x="48046" y="2189416"/>
                      <a:pt x="-376023" y="718425"/>
                      <a:pt x="511872" y="161834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1FDA9CB4-F9EA-4FA1-A775-EF41983961EA}"/>
                  </a:ext>
                </a:extLst>
              </p:cNvPr>
              <p:cNvSpPr/>
              <p:nvPr/>
            </p:nvSpPr>
            <p:spPr>
              <a:xfrm>
                <a:off x="5183133" y="1999602"/>
                <a:ext cx="1911543" cy="1868628"/>
              </a:xfrm>
              <a:custGeom>
                <a:avLst/>
                <a:gdLst>
                  <a:gd name="connsiteX0" fmla="*/ 0 w 1391479"/>
                  <a:gd name="connsiteY0" fmla="*/ 0 h 2067339"/>
                  <a:gd name="connsiteX1" fmla="*/ 1391479 w 1391479"/>
                  <a:gd name="connsiteY1" fmla="*/ 0 h 2067339"/>
                  <a:gd name="connsiteX2" fmla="*/ 1391479 w 1391479"/>
                  <a:gd name="connsiteY2" fmla="*/ 2067339 h 2067339"/>
                  <a:gd name="connsiteX3" fmla="*/ 0 w 1391479"/>
                  <a:gd name="connsiteY3" fmla="*/ 2067339 h 2067339"/>
                  <a:gd name="connsiteX4" fmla="*/ 0 w 1391479"/>
                  <a:gd name="connsiteY4" fmla="*/ 0 h 2067339"/>
                  <a:gd name="connsiteX0" fmla="*/ 394620 w 1786099"/>
                  <a:gd name="connsiteY0" fmla="*/ 0 h 2067339"/>
                  <a:gd name="connsiteX1" fmla="*/ 1786099 w 1786099"/>
                  <a:gd name="connsiteY1" fmla="*/ 0 h 2067339"/>
                  <a:gd name="connsiteX2" fmla="*/ 1786099 w 1786099"/>
                  <a:gd name="connsiteY2" fmla="*/ 2067339 h 2067339"/>
                  <a:gd name="connsiteX3" fmla="*/ 394620 w 1786099"/>
                  <a:gd name="connsiteY3" fmla="*/ 2067339 h 2067339"/>
                  <a:gd name="connsiteX4" fmla="*/ 394620 w 1786099"/>
                  <a:gd name="connsiteY4" fmla="*/ 0 h 2067339"/>
                  <a:gd name="connsiteX0" fmla="*/ 518813 w 1910292"/>
                  <a:gd name="connsiteY0" fmla="*/ 0 h 2067339"/>
                  <a:gd name="connsiteX1" fmla="*/ 1910292 w 1910292"/>
                  <a:gd name="connsiteY1" fmla="*/ 0 h 2067339"/>
                  <a:gd name="connsiteX2" fmla="*/ 1910292 w 1910292"/>
                  <a:gd name="connsiteY2" fmla="*/ 2067339 h 2067339"/>
                  <a:gd name="connsiteX3" fmla="*/ 518813 w 1910292"/>
                  <a:gd name="connsiteY3" fmla="*/ 2067339 h 2067339"/>
                  <a:gd name="connsiteX4" fmla="*/ 518813 w 1910292"/>
                  <a:gd name="connsiteY4" fmla="*/ 0 h 2067339"/>
                  <a:gd name="connsiteX0" fmla="*/ 518813 w 2246013"/>
                  <a:gd name="connsiteY0" fmla="*/ 0 h 2067339"/>
                  <a:gd name="connsiteX1" fmla="*/ 1910292 w 2246013"/>
                  <a:gd name="connsiteY1" fmla="*/ 0 h 2067339"/>
                  <a:gd name="connsiteX2" fmla="*/ 1910292 w 2246013"/>
                  <a:gd name="connsiteY2" fmla="*/ 2067339 h 2067339"/>
                  <a:gd name="connsiteX3" fmla="*/ 518813 w 2246013"/>
                  <a:gd name="connsiteY3" fmla="*/ 2067339 h 2067339"/>
                  <a:gd name="connsiteX4" fmla="*/ 518813 w 2246013"/>
                  <a:gd name="connsiteY4" fmla="*/ 0 h 2067339"/>
                  <a:gd name="connsiteX0" fmla="*/ 518813 w 2400512"/>
                  <a:gd name="connsiteY0" fmla="*/ 0 h 2067339"/>
                  <a:gd name="connsiteX1" fmla="*/ 1910292 w 2400512"/>
                  <a:gd name="connsiteY1" fmla="*/ 0 h 2067339"/>
                  <a:gd name="connsiteX2" fmla="*/ 1910292 w 2400512"/>
                  <a:gd name="connsiteY2" fmla="*/ 2067339 h 2067339"/>
                  <a:gd name="connsiteX3" fmla="*/ 518813 w 2400512"/>
                  <a:gd name="connsiteY3" fmla="*/ 2067339 h 2067339"/>
                  <a:gd name="connsiteX4" fmla="*/ 518813 w 2400512"/>
                  <a:gd name="connsiteY4" fmla="*/ 0 h 2067339"/>
                  <a:gd name="connsiteX0" fmla="*/ 518813 w 2394728"/>
                  <a:gd name="connsiteY0" fmla="*/ 0 h 2067339"/>
                  <a:gd name="connsiteX1" fmla="*/ 1910292 w 2394728"/>
                  <a:gd name="connsiteY1" fmla="*/ 0 h 2067339"/>
                  <a:gd name="connsiteX2" fmla="*/ 1897040 w 2394728"/>
                  <a:gd name="connsiteY2" fmla="*/ 1961321 h 2067339"/>
                  <a:gd name="connsiteX3" fmla="*/ 518813 w 2394728"/>
                  <a:gd name="connsiteY3" fmla="*/ 2067339 h 2067339"/>
                  <a:gd name="connsiteX4" fmla="*/ 518813 w 2394728"/>
                  <a:gd name="connsiteY4" fmla="*/ 0 h 2067339"/>
                  <a:gd name="connsiteX0" fmla="*/ 484506 w 2360421"/>
                  <a:gd name="connsiteY0" fmla="*/ 0 h 1961321"/>
                  <a:gd name="connsiteX1" fmla="*/ 1875985 w 2360421"/>
                  <a:gd name="connsiteY1" fmla="*/ 0 h 1961321"/>
                  <a:gd name="connsiteX2" fmla="*/ 1862733 w 2360421"/>
                  <a:gd name="connsiteY2" fmla="*/ 1961321 h 1961321"/>
                  <a:gd name="connsiteX3" fmla="*/ 577271 w 2360421"/>
                  <a:gd name="connsiteY3" fmla="*/ 1961321 h 1961321"/>
                  <a:gd name="connsiteX4" fmla="*/ 484506 w 2360421"/>
                  <a:gd name="connsiteY4" fmla="*/ 0 h 1961321"/>
                  <a:gd name="connsiteX0" fmla="*/ 511872 w 2387787"/>
                  <a:gd name="connsiteY0" fmla="*/ 0 h 1963488"/>
                  <a:gd name="connsiteX1" fmla="*/ 1903351 w 2387787"/>
                  <a:gd name="connsiteY1" fmla="*/ 0 h 1963488"/>
                  <a:gd name="connsiteX2" fmla="*/ 1890099 w 2387787"/>
                  <a:gd name="connsiteY2" fmla="*/ 1961321 h 1963488"/>
                  <a:gd name="connsiteX3" fmla="*/ 604637 w 2387787"/>
                  <a:gd name="connsiteY3" fmla="*/ 1961321 h 1963488"/>
                  <a:gd name="connsiteX4" fmla="*/ 511872 w 2387787"/>
                  <a:gd name="connsiteY4" fmla="*/ 0 h 1963488"/>
                  <a:gd name="connsiteX0" fmla="*/ 511872 w 2387787"/>
                  <a:gd name="connsiteY0" fmla="*/ 0 h 2067338"/>
                  <a:gd name="connsiteX1" fmla="*/ 1903351 w 2387787"/>
                  <a:gd name="connsiteY1" fmla="*/ 0 h 2067338"/>
                  <a:gd name="connsiteX2" fmla="*/ 1890099 w 2387787"/>
                  <a:gd name="connsiteY2" fmla="*/ 1961321 h 2067338"/>
                  <a:gd name="connsiteX3" fmla="*/ 604637 w 2387787"/>
                  <a:gd name="connsiteY3" fmla="*/ 1961321 h 2067338"/>
                  <a:gd name="connsiteX4" fmla="*/ 511872 w 2387787"/>
                  <a:gd name="connsiteY4" fmla="*/ 0 h 2067338"/>
                  <a:gd name="connsiteX0" fmla="*/ 511872 w 2387787"/>
                  <a:gd name="connsiteY0" fmla="*/ 0 h 2099041"/>
                  <a:gd name="connsiteX1" fmla="*/ 1903351 w 2387787"/>
                  <a:gd name="connsiteY1" fmla="*/ 0 h 2099041"/>
                  <a:gd name="connsiteX2" fmla="*/ 1890099 w 2387787"/>
                  <a:gd name="connsiteY2" fmla="*/ 1961321 h 2099041"/>
                  <a:gd name="connsiteX3" fmla="*/ 604637 w 2387787"/>
                  <a:gd name="connsiteY3" fmla="*/ 1961321 h 2099041"/>
                  <a:gd name="connsiteX4" fmla="*/ 511872 w 2387787"/>
                  <a:gd name="connsiteY4" fmla="*/ 0 h 2099041"/>
                  <a:gd name="connsiteX0" fmla="*/ 511872 w 2458384"/>
                  <a:gd name="connsiteY0" fmla="*/ 0 h 2099041"/>
                  <a:gd name="connsiteX1" fmla="*/ 1903351 w 2458384"/>
                  <a:gd name="connsiteY1" fmla="*/ 0 h 2099041"/>
                  <a:gd name="connsiteX2" fmla="*/ 1890099 w 2458384"/>
                  <a:gd name="connsiteY2" fmla="*/ 1961321 h 2099041"/>
                  <a:gd name="connsiteX3" fmla="*/ 604637 w 2458384"/>
                  <a:gd name="connsiteY3" fmla="*/ 1961321 h 2099041"/>
                  <a:gd name="connsiteX4" fmla="*/ 511872 w 2458384"/>
                  <a:gd name="connsiteY4" fmla="*/ 0 h 2099041"/>
                  <a:gd name="connsiteX0" fmla="*/ 511872 w 2458384"/>
                  <a:gd name="connsiteY0" fmla="*/ 106017 h 2205058"/>
                  <a:gd name="connsiteX1" fmla="*/ 1903351 w 2458384"/>
                  <a:gd name="connsiteY1" fmla="*/ 106017 h 2205058"/>
                  <a:gd name="connsiteX2" fmla="*/ 1890099 w 2458384"/>
                  <a:gd name="connsiteY2" fmla="*/ 2067338 h 2205058"/>
                  <a:gd name="connsiteX3" fmla="*/ 604637 w 2458384"/>
                  <a:gd name="connsiteY3" fmla="*/ 2067338 h 2205058"/>
                  <a:gd name="connsiteX4" fmla="*/ 511872 w 2458384"/>
                  <a:gd name="connsiteY4" fmla="*/ 106017 h 2205058"/>
                  <a:gd name="connsiteX0" fmla="*/ 511872 w 2458384"/>
                  <a:gd name="connsiteY0" fmla="*/ 164333 h 2263374"/>
                  <a:gd name="connsiteX1" fmla="*/ 1903351 w 2458384"/>
                  <a:gd name="connsiteY1" fmla="*/ 164333 h 2263374"/>
                  <a:gd name="connsiteX2" fmla="*/ 1890099 w 2458384"/>
                  <a:gd name="connsiteY2" fmla="*/ 2125654 h 2263374"/>
                  <a:gd name="connsiteX3" fmla="*/ 604637 w 2458384"/>
                  <a:gd name="connsiteY3" fmla="*/ 2125654 h 2263374"/>
                  <a:gd name="connsiteX4" fmla="*/ 511872 w 2458384"/>
                  <a:gd name="connsiteY4" fmla="*/ 164333 h 2263374"/>
                  <a:gd name="connsiteX0" fmla="*/ 511872 w 2472075"/>
                  <a:gd name="connsiteY0" fmla="*/ 194932 h 2293973"/>
                  <a:gd name="connsiteX1" fmla="*/ 1929855 w 2472075"/>
                  <a:gd name="connsiteY1" fmla="*/ 141924 h 2293973"/>
                  <a:gd name="connsiteX2" fmla="*/ 1890099 w 2472075"/>
                  <a:gd name="connsiteY2" fmla="*/ 2156253 h 2293973"/>
                  <a:gd name="connsiteX3" fmla="*/ 604637 w 2472075"/>
                  <a:gd name="connsiteY3" fmla="*/ 2156253 h 2293973"/>
                  <a:gd name="connsiteX4" fmla="*/ 511872 w 2472075"/>
                  <a:gd name="connsiteY4" fmla="*/ 194932 h 2293973"/>
                  <a:gd name="connsiteX0" fmla="*/ 511872 w 2472075"/>
                  <a:gd name="connsiteY0" fmla="*/ 161834 h 2260875"/>
                  <a:gd name="connsiteX1" fmla="*/ 1929855 w 2472075"/>
                  <a:gd name="connsiteY1" fmla="*/ 108826 h 2260875"/>
                  <a:gd name="connsiteX2" fmla="*/ 1890099 w 2472075"/>
                  <a:gd name="connsiteY2" fmla="*/ 2123155 h 2260875"/>
                  <a:gd name="connsiteX3" fmla="*/ 604637 w 2472075"/>
                  <a:gd name="connsiteY3" fmla="*/ 2123155 h 2260875"/>
                  <a:gd name="connsiteX4" fmla="*/ 511872 w 2472075"/>
                  <a:gd name="connsiteY4" fmla="*/ 161834 h 2260875"/>
                  <a:gd name="connsiteX0" fmla="*/ 511872 w 2421950"/>
                  <a:gd name="connsiteY0" fmla="*/ 161834 h 2260875"/>
                  <a:gd name="connsiteX1" fmla="*/ 1929855 w 2421950"/>
                  <a:gd name="connsiteY1" fmla="*/ 108826 h 2260875"/>
                  <a:gd name="connsiteX2" fmla="*/ 1890099 w 2421950"/>
                  <a:gd name="connsiteY2" fmla="*/ 2123155 h 2260875"/>
                  <a:gd name="connsiteX3" fmla="*/ 604637 w 2421950"/>
                  <a:gd name="connsiteY3" fmla="*/ 2123155 h 2260875"/>
                  <a:gd name="connsiteX4" fmla="*/ 511872 w 2421950"/>
                  <a:gd name="connsiteY4" fmla="*/ 161834 h 2260875"/>
                  <a:gd name="connsiteX0" fmla="*/ 511872 w 2397801"/>
                  <a:gd name="connsiteY0" fmla="*/ 161834 h 2260875"/>
                  <a:gd name="connsiteX1" fmla="*/ 1929855 w 2397801"/>
                  <a:gd name="connsiteY1" fmla="*/ 108826 h 2260875"/>
                  <a:gd name="connsiteX2" fmla="*/ 1890099 w 2397801"/>
                  <a:gd name="connsiteY2" fmla="*/ 2123155 h 2260875"/>
                  <a:gd name="connsiteX3" fmla="*/ 604637 w 2397801"/>
                  <a:gd name="connsiteY3" fmla="*/ 2123155 h 2260875"/>
                  <a:gd name="connsiteX4" fmla="*/ 511872 w 2397801"/>
                  <a:gd name="connsiteY4" fmla="*/ 161834 h 2260875"/>
                  <a:gd name="connsiteX0" fmla="*/ 511872 w 2369785"/>
                  <a:gd name="connsiteY0" fmla="*/ 161834 h 2260875"/>
                  <a:gd name="connsiteX1" fmla="*/ 1929855 w 2369785"/>
                  <a:gd name="connsiteY1" fmla="*/ 108826 h 2260875"/>
                  <a:gd name="connsiteX2" fmla="*/ 1890099 w 2369785"/>
                  <a:gd name="connsiteY2" fmla="*/ 2123155 h 2260875"/>
                  <a:gd name="connsiteX3" fmla="*/ 604637 w 2369785"/>
                  <a:gd name="connsiteY3" fmla="*/ 2123155 h 2260875"/>
                  <a:gd name="connsiteX4" fmla="*/ 511872 w 2369785"/>
                  <a:gd name="connsiteY4" fmla="*/ 161834 h 2260875"/>
                  <a:gd name="connsiteX0" fmla="*/ 511872 w 2383653"/>
                  <a:gd name="connsiteY0" fmla="*/ 161834 h 2260875"/>
                  <a:gd name="connsiteX1" fmla="*/ 1929855 w 2383653"/>
                  <a:gd name="connsiteY1" fmla="*/ 108826 h 2260875"/>
                  <a:gd name="connsiteX2" fmla="*/ 1890099 w 2383653"/>
                  <a:gd name="connsiteY2" fmla="*/ 2123155 h 2260875"/>
                  <a:gd name="connsiteX3" fmla="*/ 604637 w 2383653"/>
                  <a:gd name="connsiteY3" fmla="*/ 2123155 h 2260875"/>
                  <a:gd name="connsiteX4" fmla="*/ 511872 w 2383653"/>
                  <a:gd name="connsiteY4" fmla="*/ 161834 h 2260875"/>
                  <a:gd name="connsiteX0" fmla="*/ 511872 w 2388899"/>
                  <a:gd name="connsiteY0" fmla="*/ 161834 h 2260875"/>
                  <a:gd name="connsiteX1" fmla="*/ 1929855 w 2388899"/>
                  <a:gd name="connsiteY1" fmla="*/ 108826 h 2260875"/>
                  <a:gd name="connsiteX2" fmla="*/ 1890099 w 2388899"/>
                  <a:gd name="connsiteY2" fmla="*/ 2123155 h 2260875"/>
                  <a:gd name="connsiteX3" fmla="*/ 604637 w 2388899"/>
                  <a:gd name="connsiteY3" fmla="*/ 2123155 h 2260875"/>
                  <a:gd name="connsiteX4" fmla="*/ 511872 w 2388899"/>
                  <a:gd name="connsiteY4" fmla="*/ 161834 h 2260875"/>
                  <a:gd name="connsiteX0" fmla="*/ 511872 w 2373849"/>
                  <a:gd name="connsiteY0" fmla="*/ 121066 h 2220107"/>
                  <a:gd name="connsiteX1" fmla="*/ 1895986 w 2373849"/>
                  <a:gd name="connsiteY1" fmla="*/ 152732 h 2220107"/>
                  <a:gd name="connsiteX2" fmla="*/ 1890099 w 2373849"/>
                  <a:gd name="connsiteY2" fmla="*/ 2082387 h 2220107"/>
                  <a:gd name="connsiteX3" fmla="*/ 604637 w 2373849"/>
                  <a:gd name="connsiteY3" fmla="*/ 2082387 h 2220107"/>
                  <a:gd name="connsiteX4" fmla="*/ 511872 w 2373849"/>
                  <a:gd name="connsiteY4" fmla="*/ 121066 h 2220107"/>
                  <a:gd name="connsiteX0" fmla="*/ 538328 w 2332566"/>
                  <a:gd name="connsiteY0" fmla="*/ 161834 h 2176202"/>
                  <a:gd name="connsiteX1" fmla="*/ 1854703 w 2332566"/>
                  <a:gd name="connsiteY1" fmla="*/ 108827 h 2176202"/>
                  <a:gd name="connsiteX2" fmla="*/ 1848816 w 2332566"/>
                  <a:gd name="connsiteY2" fmla="*/ 2038482 h 2176202"/>
                  <a:gd name="connsiteX3" fmla="*/ 563354 w 2332566"/>
                  <a:gd name="connsiteY3" fmla="*/ 2038482 h 2176202"/>
                  <a:gd name="connsiteX4" fmla="*/ 538328 w 2332566"/>
                  <a:gd name="connsiteY4" fmla="*/ 161834 h 2176202"/>
                  <a:gd name="connsiteX0" fmla="*/ 538328 w 2332566"/>
                  <a:gd name="connsiteY0" fmla="*/ 107620 h 2121988"/>
                  <a:gd name="connsiteX1" fmla="*/ 1854703 w 2332566"/>
                  <a:gd name="connsiteY1" fmla="*/ 54613 h 2121988"/>
                  <a:gd name="connsiteX2" fmla="*/ 1848816 w 2332566"/>
                  <a:gd name="connsiteY2" fmla="*/ 1984268 h 2121988"/>
                  <a:gd name="connsiteX3" fmla="*/ 563354 w 2332566"/>
                  <a:gd name="connsiteY3" fmla="*/ 1984268 h 2121988"/>
                  <a:gd name="connsiteX4" fmla="*/ 538328 w 2332566"/>
                  <a:gd name="connsiteY4" fmla="*/ 107620 h 2121988"/>
                  <a:gd name="connsiteX0" fmla="*/ 538328 w 2332566"/>
                  <a:gd name="connsiteY0" fmla="*/ 56440 h 2070808"/>
                  <a:gd name="connsiteX1" fmla="*/ 1854703 w 2332566"/>
                  <a:gd name="connsiteY1" fmla="*/ 3433 h 2070808"/>
                  <a:gd name="connsiteX2" fmla="*/ 1848816 w 2332566"/>
                  <a:gd name="connsiteY2" fmla="*/ 1933088 h 2070808"/>
                  <a:gd name="connsiteX3" fmla="*/ 563354 w 2332566"/>
                  <a:gd name="connsiteY3" fmla="*/ 1933088 h 2070808"/>
                  <a:gd name="connsiteX4" fmla="*/ 538328 w 2332566"/>
                  <a:gd name="connsiteY4" fmla="*/ 56440 h 2070808"/>
                  <a:gd name="connsiteX0" fmla="*/ 538328 w 2332566"/>
                  <a:gd name="connsiteY0" fmla="*/ 166181 h 2180549"/>
                  <a:gd name="connsiteX1" fmla="*/ 1220906 w 2332566"/>
                  <a:gd name="connsiteY1" fmla="*/ 245326 h 2180549"/>
                  <a:gd name="connsiteX2" fmla="*/ 1854703 w 2332566"/>
                  <a:gd name="connsiteY2" fmla="*/ 113174 h 2180549"/>
                  <a:gd name="connsiteX3" fmla="*/ 1848816 w 2332566"/>
                  <a:gd name="connsiteY3" fmla="*/ 2042829 h 2180549"/>
                  <a:gd name="connsiteX4" fmla="*/ 563354 w 2332566"/>
                  <a:gd name="connsiteY4" fmla="*/ 2042829 h 2180549"/>
                  <a:gd name="connsiteX5" fmla="*/ 538328 w 2332566"/>
                  <a:gd name="connsiteY5" fmla="*/ 166181 h 2180549"/>
                  <a:gd name="connsiteX0" fmla="*/ 538328 w 2143851"/>
                  <a:gd name="connsiteY0" fmla="*/ 119969 h 2134337"/>
                  <a:gd name="connsiteX1" fmla="*/ 1220906 w 2143851"/>
                  <a:gd name="connsiteY1" fmla="*/ 199114 h 2134337"/>
                  <a:gd name="connsiteX2" fmla="*/ 1854703 w 2143851"/>
                  <a:gd name="connsiteY2" fmla="*/ 66962 h 2134337"/>
                  <a:gd name="connsiteX3" fmla="*/ 2143845 w 2143851"/>
                  <a:gd name="connsiteY3" fmla="*/ 1020446 h 2134337"/>
                  <a:gd name="connsiteX4" fmla="*/ 1848816 w 2143851"/>
                  <a:gd name="connsiteY4" fmla="*/ 1996617 h 2134337"/>
                  <a:gd name="connsiteX5" fmla="*/ 563354 w 2143851"/>
                  <a:gd name="connsiteY5" fmla="*/ 1996617 h 2134337"/>
                  <a:gd name="connsiteX6" fmla="*/ 538328 w 2143851"/>
                  <a:gd name="connsiteY6" fmla="*/ 119969 h 2134337"/>
                  <a:gd name="connsiteX0" fmla="*/ 219474 w 1824997"/>
                  <a:gd name="connsiteY0" fmla="*/ 119969 h 2134337"/>
                  <a:gd name="connsiteX1" fmla="*/ 902052 w 1824997"/>
                  <a:gd name="connsiteY1" fmla="*/ 199114 h 2134337"/>
                  <a:gd name="connsiteX2" fmla="*/ 1535849 w 1824997"/>
                  <a:gd name="connsiteY2" fmla="*/ 66962 h 2134337"/>
                  <a:gd name="connsiteX3" fmla="*/ 1824991 w 1824997"/>
                  <a:gd name="connsiteY3" fmla="*/ 1020446 h 2134337"/>
                  <a:gd name="connsiteX4" fmla="*/ 1529962 w 1824997"/>
                  <a:gd name="connsiteY4" fmla="*/ 1996617 h 2134337"/>
                  <a:gd name="connsiteX5" fmla="*/ 244500 w 1824997"/>
                  <a:gd name="connsiteY5" fmla="*/ 1996617 h 2134337"/>
                  <a:gd name="connsiteX6" fmla="*/ 4515 w 1824997"/>
                  <a:gd name="connsiteY6" fmla="*/ 1155923 h 2134337"/>
                  <a:gd name="connsiteX7" fmla="*/ 219474 w 1824997"/>
                  <a:gd name="connsiteY7" fmla="*/ 119969 h 2134337"/>
                  <a:gd name="connsiteX0" fmla="*/ 219474 w 1824997"/>
                  <a:gd name="connsiteY0" fmla="*/ 91071 h 2105439"/>
                  <a:gd name="connsiteX1" fmla="*/ 902052 w 1824997"/>
                  <a:gd name="connsiteY1" fmla="*/ 170216 h 2105439"/>
                  <a:gd name="connsiteX2" fmla="*/ 1535849 w 1824997"/>
                  <a:gd name="connsiteY2" fmla="*/ 38064 h 2105439"/>
                  <a:gd name="connsiteX3" fmla="*/ 1824991 w 1824997"/>
                  <a:gd name="connsiteY3" fmla="*/ 991548 h 2105439"/>
                  <a:gd name="connsiteX4" fmla="*/ 1529962 w 1824997"/>
                  <a:gd name="connsiteY4" fmla="*/ 1967719 h 2105439"/>
                  <a:gd name="connsiteX5" fmla="*/ 244500 w 1824997"/>
                  <a:gd name="connsiteY5" fmla="*/ 1967719 h 2105439"/>
                  <a:gd name="connsiteX6" fmla="*/ 4515 w 1824997"/>
                  <a:gd name="connsiteY6" fmla="*/ 1127025 h 2105439"/>
                  <a:gd name="connsiteX7" fmla="*/ 219474 w 1824997"/>
                  <a:gd name="connsiteY7" fmla="*/ 91071 h 2105439"/>
                  <a:gd name="connsiteX0" fmla="*/ 334939 w 1940462"/>
                  <a:gd name="connsiteY0" fmla="*/ 91071 h 2105439"/>
                  <a:gd name="connsiteX1" fmla="*/ 1017517 w 1940462"/>
                  <a:gd name="connsiteY1" fmla="*/ 170216 h 2105439"/>
                  <a:gd name="connsiteX2" fmla="*/ 1651314 w 1940462"/>
                  <a:gd name="connsiteY2" fmla="*/ 38064 h 2105439"/>
                  <a:gd name="connsiteX3" fmla="*/ 1940456 w 1940462"/>
                  <a:gd name="connsiteY3" fmla="*/ 991548 h 2105439"/>
                  <a:gd name="connsiteX4" fmla="*/ 1645427 w 1940462"/>
                  <a:gd name="connsiteY4" fmla="*/ 1967719 h 2105439"/>
                  <a:gd name="connsiteX5" fmla="*/ 359965 w 1940462"/>
                  <a:gd name="connsiteY5" fmla="*/ 1967719 h 2105439"/>
                  <a:gd name="connsiteX6" fmla="*/ 119980 w 1940462"/>
                  <a:gd name="connsiteY6" fmla="*/ 1127025 h 2105439"/>
                  <a:gd name="connsiteX7" fmla="*/ 334939 w 1940462"/>
                  <a:gd name="connsiteY7" fmla="*/ 91071 h 2105439"/>
                  <a:gd name="connsiteX0" fmla="*/ 334939 w 1940462"/>
                  <a:gd name="connsiteY0" fmla="*/ 55379 h 2069747"/>
                  <a:gd name="connsiteX1" fmla="*/ 1017517 w 1940462"/>
                  <a:gd name="connsiteY1" fmla="*/ 134524 h 2069747"/>
                  <a:gd name="connsiteX2" fmla="*/ 1651314 w 1940462"/>
                  <a:gd name="connsiteY2" fmla="*/ 2372 h 2069747"/>
                  <a:gd name="connsiteX3" fmla="*/ 1940456 w 1940462"/>
                  <a:gd name="connsiteY3" fmla="*/ 955856 h 2069747"/>
                  <a:gd name="connsiteX4" fmla="*/ 1645427 w 1940462"/>
                  <a:gd name="connsiteY4" fmla="*/ 1932027 h 2069747"/>
                  <a:gd name="connsiteX5" fmla="*/ 359965 w 1940462"/>
                  <a:gd name="connsiteY5" fmla="*/ 1932027 h 2069747"/>
                  <a:gd name="connsiteX6" fmla="*/ 119980 w 1940462"/>
                  <a:gd name="connsiteY6" fmla="*/ 1091333 h 2069747"/>
                  <a:gd name="connsiteX7" fmla="*/ 334939 w 1940462"/>
                  <a:gd name="connsiteY7" fmla="*/ 55379 h 2069747"/>
                  <a:gd name="connsiteX0" fmla="*/ 334939 w 1981519"/>
                  <a:gd name="connsiteY0" fmla="*/ 55379 h 2069747"/>
                  <a:gd name="connsiteX1" fmla="*/ 1017517 w 1981519"/>
                  <a:gd name="connsiteY1" fmla="*/ 134524 h 2069747"/>
                  <a:gd name="connsiteX2" fmla="*/ 1651314 w 1981519"/>
                  <a:gd name="connsiteY2" fmla="*/ 2372 h 2069747"/>
                  <a:gd name="connsiteX3" fmla="*/ 1940456 w 1981519"/>
                  <a:gd name="connsiteY3" fmla="*/ 955856 h 2069747"/>
                  <a:gd name="connsiteX4" fmla="*/ 1645427 w 1981519"/>
                  <a:gd name="connsiteY4" fmla="*/ 1932027 h 2069747"/>
                  <a:gd name="connsiteX5" fmla="*/ 359965 w 1981519"/>
                  <a:gd name="connsiteY5" fmla="*/ 1932027 h 2069747"/>
                  <a:gd name="connsiteX6" fmla="*/ 119980 w 1981519"/>
                  <a:gd name="connsiteY6" fmla="*/ 1091333 h 2069747"/>
                  <a:gd name="connsiteX7" fmla="*/ 334939 w 1981519"/>
                  <a:gd name="connsiteY7" fmla="*/ 55379 h 2069747"/>
                  <a:gd name="connsiteX0" fmla="*/ 334939 w 2017322"/>
                  <a:gd name="connsiteY0" fmla="*/ 55379 h 2069747"/>
                  <a:gd name="connsiteX1" fmla="*/ 1017517 w 2017322"/>
                  <a:gd name="connsiteY1" fmla="*/ 134524 h 2069747"/>
                  <a:gd name="connsiteX2" fmla="*/ 1651314 w 2017322"/>
                  <a:gd name="connsiteY2" fmla="*/ 2372 h 2069747"/>
                  <a:gd name="connsiteX3" fmla="*/ 1940456 w 2017322"/>
                  <a:gd name="connsiteY3" fmla="*/ 955856 h 2069747"/>
                  <a:gd name="connsiteX4" fmla="*/ 1645427 w 2017322"/>
                  <a:gd name="connsiteY4" fmla="*/ 1932027 h 2069747"/>
                  <a:gd name="connsiteX5" fmla="*/ 359965 w 2017322"/>
                  <a:gd name="connsiteY5" fmla="*/ 1932027 h 2069747"/>
                  <a:gd name="connsiteX6" fmla="*/ 119980 w 2017322"/>
                  <a:gd name="connsiteY6" fmla="*/ 1091333 h 2069747"/>
                  <a:gd name="connsiteX7" fmla="*/ 334939 w 2017322"/>
                  <a:gd name="connsiteY7" fmla="*/ 55379 h 2069747"/>
                  <a:gd name="connsiteX0" fmla="*/ 334939 w 2053612"/>
                  <a:gd name="connsiteY0" fmla="*/ 55379 h 2069747"/>
                  <a:gd name="connsiteX1" fmla="*/ 1017517 w 2053612"/>
                  <a:gd name="connsiteY1" fmla="*/ 134524 h 2069747"/>
                  <a:gd name="connsiteX2" fmla="*/ 1651314 w 2053612"/>
                  <a:gd name="connsiteY2" fmla="*/ 2372 h 2069747"/>
                  <a:gd name="connsiteX3" fmla="*/ 1940456 w 2053612"/>
                  <a:gd name="connsiteY3" fmla="*/ 955856 h 2069747"/>
                  <a:gd name="connsiteX4" fmla="*/ 1645427 w 2053612"/>
                  <a:gd name="connsiteY4" fmla="*/ 1932027 h 2069747"/>
                  <a:gd name="connsiteX5" fmla="*/ 359965 w 2053612"/>
                  <a:gd name="connsiteY5" fmla="*/ 1932027 h 2069747"/>
                  <a:gd name="connsiteX6" fmla="*/ 119980 w 2053612"/>
                  <a:gd name="connsiteY6" fmla="*/ 1091333 h 2069747"/>
                  <a:gd name="connsiteX7" fmla="*/ 334939 w 2053612"/>
                  <a:gd name="connsiteY7" fmla="*/ 55379 h 2069747"/>
                  <a:gd name="connsiteX0" fmla="*/ 360895 w 2079568"/>
                  <a:gd name="connsiteY0" fmla="*/ 55379 h 2069747"/>
                  <a:gd name="connsiteX1" fmla="*/ 1043473 w 2079568"/>
                  <a:gd name="connsiteY1" fmla="*/ 134524 h 2069747"/>
                  <a:gd name="connsiteX2" fmla="*/ 1677270 w 2079568"/>
                  <a:gd name="connsiteY2" fmla="*/ 2372 h 2069747"/>
                  <a:gd name="connsiteX3" fmla="*/ 1966412 w 2079568"/>
                  <a:gd name="connsiteY3" fmla="*/ 955856 h 2069747"/>
                  <a:gd name="connsiteX4" fmla="*/ 1671383 w 2079568"/>
                  <a:gd name="connsiteY4" fmla="*/ 1932027 h 2069747"/>
                  <a:gd name="connsiteX5" fmla="*/ 385921 w 2079568"/>
                  <a:gd name="connsiteY5" fmla="*/ 1932027 h 2069747"/>
                  <a:gd name="connsiteX6" fmla="*/ 145936 w 2079568"/>
                  <a:gd name="connsiteY6" fmla="*/ 1091333 h 2069747"/>
                  <a:gd name="connsiteX7" fmla="*/ 360895 w 2079568"/>
                  <a:gd name="connsiteY7" fmla="*/ 55379 h 2069747"/>
                  <a:gd name="connsiteX0" fmla="*/ 418711 w 2137384"/>
                  <a:gd name="connsiteY0" fmla="*/ 55379 h 2069747"/>
                  <a:gd name="connsiteX1" fmla="*/ 1101289 w 2137384"/>
                  <a:gd name="connsiteY1" fmla="*/ 134524 h 2069747"/>
                  <a:gd name="connsiteX2" fmla="*/ 1735086 w 2137384"/>
                  <a:gd name="connsiteY2" fmla="*/ 2372 h 2069747"/>
                  <a:gd name="connsiteX3" fmla="*/ 2024228 w 2137384"/>
                  <a:gd name="connsiteY3" fmla="*/ 955856 h 2069747"/>
                  <a:gd name="connsiteX4" fmla="*/ 1729199 w 2137384"/>
                  <a:gd name="connsiteY4" fmla="*/ 1932027 h 2069747"/>
                  <a:gd name="connsiteX5" fmla="*/ 443737 w 2137384"/>
                  <a:gd name="connsiteY5" fmla="*/ 1932027 h 2069747"/>
                  <a:gd name="connsiteX6" fmla="*/ 203752 w 2137384"/>
                  <a:gd name="connsiteY6" fmla="*/ 1091333 h 2069747"/>
                  <a:gd name="connsiteX7" fmla="*/ 418711 w 2137384"/>
                  <a:gd name="connsiteY7" fmla="*/ 55379 h 2069747"/>
                  <a:gd name="connsiteX0" fmla="*/ 400556 w 2119229"/>
                  <a:gd name="connsiteY0" fmla="*/ 55379 h 2069747"/>
                  <a:gd name="connsiteX1" fmla="*/ 1083134 w 2119229"/>
                  <a:gd name="connsiteY1" fmla="*/ 134524 h 2069747"/>
                  <a:gd name="connsiteX2" fmla="*/ 1716931 w 2119229"/>
                  <a:gd name="connsiteY2" fmla="*/ 2372 h 2069747"/>
                  <a:gd name="connsiteX3" fmla="*/ 2006073 w 2119229"/>
                  <a:gd name="connsiteY3" fmla="*/ 955856 h 2069747"/>
                  <a:gd name="connsiteX4" fmla="*/ 1711044 w 2119229"/>
                  <a:gd name="connsiteY4" fmla="*/ 1932027 h 2069747"/>
                  <a:gd name="connsiteX5" fmla="*/ 425582 w 2119229"/>
                  <a:gd name="connsiteY5" fmla="*/ 1932027 h 2069747"/>
                  <a:gd name="connsiteX6" fmla="*/ 185597 w 2119229"/>
                  <a:gd name="connsiteY6" fmla="*/ 1091333 h 2069747"/>
                  <a:gd name="connsiteX7" fmla="*/ 400556 w 2119229"/>
                  <a:gd name="connsiteY7" fmla="*/ 55379 h 2069747"/>
                  <a:gd name="connsiteX0" fmla="*/ 407879 w 2126552"/>
                  <a:gd name="connsiteY0" fmla="*/ 55379 h 2069747"/>
                  <a:gd name="connsiteX1" fmla="*/ 1090457 w 2126552"/>
                  <a:gd name="connsiteY1" fmla="*/ 134524 h 2069747"/>
                  <a:gd name="connsiteX2" fmla="*/ 1724254 w 2126552"/>
                  <a:gd name="connsiteY2" fmla="*/ 2372 h 2069747"/>
                  <a:gd name="connsiteX3" fmla="*/ 2013396 w 2126552"/>
                  <a:gd name="connsiteY3" fmla="*/ 955856 h 2069747"/>
                  <a:gd name="connsiteX4" fmla="*/ 1718367 w 2126552"/>
                  <a:gd name="connsiteY4" fmla="*/ 1932027 h 2069747"/>
                  <a:gd name="connsiteX5" fmla="*/ 432905 w 2126552"/>
                  <a:gd name="connsiteY5" fmla="*/ 1932027 h 2069747"/>
                  <a:gd name="connsiteX6" fmla="*/ 177044 w 2126552"/>
                  <a:gd name="connsiteY6" fmla="*/ 1017244 h 2069747"/>
                  <a:gd name="connsiteX7" fmla="*/ 407879 w 2126552"/>
                  <a:gd name="connsiteY7" fmla="*/ 55379 h 2069747"/>
                  <a:gd name="connsiteX0" fmla="*/ 396630 w 2115303"/>
                  <a:gd name="connsiteY0" fmla="*/ 55379 h 2069747"/>
                  <a:gd name="connsiteX1" fmla="*/ 1079208 w 2115303"/>
                  <a:gd name="connsiteY1" fmla="*/ 134524 h 2069747"/>
                  <a:gd name="connsiteX2" fmla="*/ 1713005 w 2115303"/>
                  <a:gd name="connsiteY2" fmla="*/ 2372 h 2069747"/>
                  <a:gd name="connsiteX3" fmla="*/ 2002147 w 2115303"/>
                  <a:gd name="connsiteY3" fmla="*/ 955856 h 2069747"/>
                  <a:gd name="connsiteX4" fmla="*/ 1707118 w 2115303"/>
                  <a:gd name="connsiteY4" fmla="*/ 1932027 h 2069747"/>
                  <a:gd name="connsiteX5" fmla="*/ 421656 w 2115303"/>
                  <a:gd name="connsiteY5" fmla="*/ 1932027 h 2069747"/>
                  <a:gd name="connsiteX6" fmla="*/ 165795 w 2115303"/>
                  <a:gd name="connsiteY6" fmla="*/ 1017244 h 2069747"/>
                  <a:gd name="connsiteX7" fmla="*/ 396630 w 2115303"/>
                  <a:gd name="connsiteY7" fmla="*/ 55379 h 2069747"/>
                  <a:gd name="connsiteX0" fmla="*/ 399536 w 2118209"/>
                  <a:gd name="connsiteY0" fmla="*/ 55379 h 2119563"/>
                  <a:gd name="connsiteX1" fmla="*/ 1082114 w 2118209"/>
                  <a:gd name="connsiteY1" fmla="*/ 134524 h 2119563"/>
                  <a:gd name="connsiteX2" fmla="*/ 1715911 w 2118209"/>
                  <a:gd name="connsiteY2" fmla="*/ 2372 h 2119563"/>
                  <a:gd name="connsiteX3" fmla="*/ 2005053 w 2118209"/>
                  <a:gd name="connsiteY3" fmla="*/ 955856 h 2119563"/>
                  <a:gd name="connsiteX4" fmla="*/ 1710024 w 2118209"/>
                  <a:gd name="connsiteY4" fmla="*/ 1932027 h 2119563"/>
                  <a:gd name="connsiteX5" fmla="*/ 419270 w 2118209"/>
                  <a:gd name="connsiteY5" fmla="*/ 2006116 h 2119563"/>
                  <a:gd name="connsiteX6" fmla="*/ 168701 w 2118209"/>
                  <a:gd name="connsiteY6" fmla="*/ 1017244 h 2119563"/>
                  <a:gd name="connsiteX7" fmla="*/ 399536 w 2118209"/>
                  <a:gd name="connsiteY7" fmla="*/ 55379 h 2119563"/>
                  <a:gd name="connsiteX0" fmla="*/ 399536 w 2124104"/>
                  <a:gd name="connsiteY0" fmla="*/ 55379 h 2130701"/>
                  <a:gd name="connsiteX1" fmla="*/ 1082114 w 2124104"/>
                  <a:gd name="connsiteY1" fmla="*/ 134524 h 2130701"/>
                  <a:gd name="connsiteX2" fmla="*/ 1715911 w 2124104"/>
                  <a:gd name="connsiteY2" fmla="*/ 2372 h 2130701"/>
                  <a:gd name="connsiteX3" fmla="*/ 2005053 w 2124104"/>
                  <a:gd name="connsiteY3" fmla="*/ 955856 h 2130701"/>
                  <a:gd name="connsiteX4" fmla="*/ 1720608 w 2124104"/>
                  <a:gd name="connsiteY4" fmla="*/ 1969071 h 2130701"/>
                  <a:gd name="connsiteX5" fmla="*/ 419270 w 2124104"/>
                  <a:gd name="connsiteY5" fmla="*/ 2006116 h 2130701"/>
                  <a:gd name="connsiteX6" fmla="*/ 168701 w 2124104"/>
                  <a:gd name="connsiteY6" fmla="*/ 1017244 h 2130701"/>
                  <a:gd name="connsiteX7" fmla="*/ 399536 w 2124104"/>
                  <a:gd name="connsiteY7" fmla="*/ 55379 h 2130701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53007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53007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129213 h 2128329"/>
                  <a:gd name="connsiteX1" fmla="*/ 1082114 w 2124104"/>
                  <a:gd name="connsiteY1" fmla="*/ 132152 h 2128329"/>
                  <a:gd name="connsiteX2" fmla="*/ 1715911 w 2124104"/>
                  <a:gd name="connsiteY2" fmla="*/ 0 h 2128329"/>
                  <a:gd name="connsiteX3" fmla="*/ 2005053 w 2124104"/>
                  <a:gd name="connsiteY3" fmla="*/ 953484 h 2128329"/>
                  <a:gd name="connsiteX4" fmla="*/ 1720608 w 2124104"/>
                  <a:gd name="connsiteY4" fmla="*/ 1966699 h 2128329"/>
                  <a:gd name="connsiteX5" fmla="*/ 419270 w 2124104"/>
                  <a:gd name="connsiteY5" fmla="*/ 2003744 h 2128329"/>
                  <a:gd name="connsiteX6" fmla="*/ 168701 w 2124104"/>
                  <a:gd name="connsiteY6" fmla="*/ 1014872 h 2128329"/>
                  <a:gd name="connsiteX7" fmla="*/ 399536 w 2124104"/>
                  <a:gd name="connsiteY7" fmla="*/ 129213 h 2128329"/>
                  <a:gd name="connsiteX0" fmla="*/ 399536 w 2124104"/>
                  <a:gd name="connsiteY0" fmla="*/ 86876 h 2085992"/>
                  <a:gd name="connsiteX1" fmla="*/ 1082114 w 2124104"/>
                  <a:gd name="connsiteY1" fmla="*/ 89815 h 2085992"/>
                  <a:gd name="connsiteX2" fmla="*/ 1715911 w 2124104"/>
                  <a:gd name="connsiteY2" fmla="*/ 0 h 2085992"/>
                  <a:gd name="connsiteX3" fmla="*/ 2005053 w 2124104"/>
                  <a:gd name="connsiteY3" fmla="*/ 911147 h 2085992"/>
                  <a:gd name="connsiteX4" fmla="*/ 1720608 w 2124104"/>
                  <a:gd name="connsiteY4" fmla="*/ 1924362 h 2085992"/>
                  <a:gd name="connsiteX5" fmla="*/ 419270 w 2124104"/>
                  <a:gd name="connsiteY5" fmla="*/ 1961407 h 2085992"/>
                  <a:gd name="connsiteX6" fmla="*/ 168701 w 2124104"/>
                  <a:gd name="connsiteY6" fmla="*/ 972535 h 2085992"/>
                  <a:gd name="connsiteX7" fmla="*/ 399536 w 2124104"/>
                  <a:gd name="connsiteY7" fmla="*/ 86876 h 2085992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97540 h 2096656"/>
                  <a:gd name="connsiteX1" fmla="*/ 1082114 w 2124104"/>
                  <a:gd name="connsiteY1" fmla="*/ 100479 h 2096656"/>
                  <a:gd name="connsiteX2" fmla="*/ 1715911 w 2124104"/>
                  <a:gd name="connsiteY2" fmla="*/ 10664 h 2096656"/>
                  <a:gd name="connsiteX3" fmla="*/ 2005053 w 2124104"/>
                  <a:gd name="connsiteY3" fmla="*/ 921811 h 2096656"/>
                  <a:gd name="connsiteX4" fmla="*/ 1720608 w 2124104"/>
                  <a:gd name="connsiteY4" fmla="*/ 1935026 h 2096656"/>
                  <a:gd name="connsiteX5" fmla="*/ 419270 w 2124104"/>
                  <a:gd name="connsiteY5" fmla="*/ 1972071 h 2096656"/>
                  <a:gd name="connsiteX6" fmla="*/ 168701 w 2124104"/>
                  <a:gd name="connsiteY6" fmla="*/ 983199 h 2096656"/>
                  <a:gd name="connsiteX7" fmla="*/ 399536 w 2124104"/>
                  <a:gd name="connsiteY7" fmla="*/ 97540 h 2096656"/>
                  <a:gd name="connsiteX0" fmla="*/ 399536 w 2124104"/>
                  <a:gd name="connsiteY0" fmla="*/ 74104 h 2073220"/>
                  <a:gd name="connsiteX1" fmla="*/ 1082114 w 2124104"/>
                  <a:gd name="connsiteY1" fmla="*/ 77043 h 2073220"/>
                  <a:gd name="connsiteX2" fmla="*/ 1758247 w 2124104"/>
                  <a:gd name="connsiteY2" fmla="*/ 12630 h 2073220"/>
                  <a:gd name="connsiteX3" fmla="*/ 2005053 w 2124104"/>
                  <a:gd name="connsiteY3" fmla="*/ 898375 h 2073220"/>
                  <a:gd name="connsiteX4" fmla="*/ 1720608 w 2124104"/>
                  <a:gd name="connsiteY4" fmla="*/ 1911590 h 2073220"/>
                  <a:gd name="connsiteX5" fmla="*/ 419270 w 2124104"/>
                  <a:gd name="connsiteY5" fmla="*/ 1948635 h 2073220"/>
                  <a:gd name="connsiteX6" fmla="*/ 168701 w 2124104"/>
                  <a:gd name="connsiteY6" fmla="*/ 959763 h 2073220"/>
                  <a:gd name="connsiteX7" fmla="*/ 399536 w 2124104"/>
                  <a:gd name="connsiteY7" fmla="*/ 74104 h 2073220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80592 h 2079708"/>
                  <a:gd name="connsiteX1" fmla="*/ 1082114 w 2124104"/>
                  <a:gd name="connsiteY1" fmla="*/ 83531 h 2079708"/>
                  <a:gd name="connsiteX2" fmla="*/ 1758247 w 2124104"/>
                  <a:gd name="connsiteY2" fmla="*/ 19118 h 2079708"/>
                  <a:gd name="connsiteX3" fmla="*/ 2005053 w 2124104"/>
                  <a:gd name="connsiteY3" fmla="*/ 904863 h 2079708"/>
                  <a:gd name="connsiteX4" fmla="*/ 1720608 w 2124104"/>
                  <a:gd name="connsiteY4" fmla="*/ 1918078 h 2079708"/>
                  <a:gd name="connsiteX5" fmla="*/ 419270 w 2124104"/>
                  <a:gd name="connsiteY5" fmla="*/ 1955123 h 2079708"/>
                  <a:gd name="connsiteX6" fmla="*/ 168701 w 2124104"/>
                  <a:gd name="connsiteY6" fmla="*/ 966251 h 2079708"/>
                  <a:gd name="connsiteX7" fmla="*/ 399536 w 2124104"/>
                  <a:gd name="connsiteY7" fmla="*/ 80592 h 2079708"/>
                  <a:gd name="connsiteX0" fmla="*/ 399536 w 2124104"/>
                  <a:gd name="connsiteY0" fmla="*/ 77300 h 2076416"/>
                  <a:gd name="connsiteX1" fmla="*/ 1082114 w 2124104"/>
                  <a:gd name="connsiteY1" fmla="*/ 80239 h 2076416"/>
                  <a:gd name="connsiteX2" fmla="*/ 1758247 w 2124104"/>
                  <a:gd name="connsiteY2" fmla="*/ 15826 h 2076416"/>
                  <a:gd name="connsiteX3" fmla="*/ 2005053 w 2124104"/>
                  <a:gd name="connsiteY3" fmla="*/ 901571 h 2076416"/>
                  <a:gd name="connsiteX4" fmla="*/ 1720608 w 2124104"/>
                  <a:gd name="connsiteY4" fmla="*/ 1914786 h 2076416"/>
                  <a:gd name="connsiteX5" fmla="*/ 419270 w 2124104"/>
                  <a:gd name="connsiteY5" fmla="*/ 1951831 h 2076416"/>
                  <a:gd name="connsiteX6" fmla="*/ 168701 w 2124104"/>
                  <a:gd name="connsiteY6" fmla="*/ 962959 h 2076416"/>
                  <a:gd name="connsiteX7" fmla="*/ 399536 w 2124104"/>
                  <a:gd name="connsiteY7" fmla="*/ 77300 h 207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4104" h="2076416">
                    <a:moveTo>
                      <a:pt x="399536" y="77300"/>
                    </a:moveTo>
                    <a:cubicBezTo>
                      <a:pt x="653073" y="-7778"/>
                      <a:pt x="862718" y="89073"/>
                      <a:pt x="1082114" y="80239"/>
                    </a:cubicBezTo>
                    <a:cubicBezTo>
                      <a:pt x="1301510" y="71405"/>
                      <a:pt x="1598779" y="-40622"/>
                      <a:pt x="1758247" y="15826"/>
                    </a:cubicBezTo>
                    <a:cubicBezTo>
                      <a:pt x="2053193" y="72275"/>
                      <a:pt x="2006034" y="579962"/>
                      <a:pt x="2005053" y="901571"/>
                    </a:cubicBezTo>
                    <a:cubicBezTo>
                      <a:pt x="2004072" y="1223180"/>
                      <a:pt x="2413035" y="1603912"/>
                      <a:pt x="1720608" y="1914786"/>
                    </a:cubicBezTo>
                    <a:cubicBezTo>
                      <a:pt x="1292121" y="2034056"/>
                      <a:pt x="1059792" y="2190370"/>
                      <a:pt x="419270" y="1951831"/>
                    </a:cubicBezTo>
                    <a:cubicBezTo>
                      <a:pt x="-278095" y="1669183"/>
                      <a:pt x="86082" y="1338184"/>
                      <a:pt x="168701" y="962959"/>
                    </a:cubicBezTo>
                    <a:cubicBezTo>
                      <a:pt x="164530" y="650184"/>
                      <a:pt x="43908" y="263582"/>
                      <a:pt x="399536" y="77300"/>
                    </a:cubicBezTo>
                    <a:close/>
                  </a:path>
                </a:pathLst>
              </a:custGeom>
              <a:solidFill>
                <a:srgbClr val="DDC0A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298DC88-22B8-908D-E136-E3BC3B96C323}"/>
                  </a:ext>
                </a:extLst>
              </p:cNvPr>
              <p:cNvSpPr/>
              <p:nvPr/>
            </p:nvSpPr>
            <p:spPr>
              <a:xfrm>
                <a:off x="6433944" y="2301592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E2A7C8-B594-135F-1902-46319860D2CB}"/>
                  </a:ext>
                </a:extLst>
              </p:cNvPr>
              <p:cNvSpPr/>
              <p:nvPr/>
            </p:nvSpPr>
            <p:spPr>
              <a:xfrm>
                <a:off x="5682344" y="2351949"/>
                <a:ext cx="247638" cy="4293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00A251C-1C37-B421-B518-1DF34ED91E82}"/>
                  </a:ext>
                </a:extLst>
              </p:cNvPr>
              <p:cNvSpPr/>
              <p:nvPr/>
            </p:nvSpPr>
            <p:spPr>
              <a:xfrm>
                <a:off x="5747345" y="2386859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34300EA-DCF4-BE28-787D-1058DAF4B613}"/>
                  </a:ext>
                </a:extLst>
              </p:cNvPr>
              <p:cNvSpPr/>
              <p:nvPr/>
            </p:nvSpPr>
            <p:spPr>
              <a:xfrm>
                <a:off x="6452190" y="2351949"/>
                <a:ext cx="141148" cy="2588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5185691-B963-D982-9BD3-37F96584E8E9}"/>
                  </a:ext>
                </a:extLst>
              </p:cNvPr>
              <p:cNvSpPr/>
              <p:nvPr/>
            </p:nvSpPr>
            <p:spPr>
              <a:xfrm rot="19447059">
                <a:off x="6014432" y="2909345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3D88ECD-3172-DC0D-0290-F0FD73844A54}"/>
                  </a:ext>
                </a:extLst>
              </p:cNvPr>
              <p:cNvSpPr/>
              <p:nvPr/>
            </p:nvSpPr>
            <p:spPr>
              <a:xfrm rot="2152941" flipH="1">
                <a:off x="6266498" y="2901792"/>
                <a:ext cx="74102" cy="17504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3F41C11B-CDBF-C58F-6680-1BB41A7266D4}"/>
                  </a:ext>
                </a:extLst>
              </p:cNvPr>
              <p:cNvSpPr/>
              <p:nvPr/>
            </p:nvSpPr>
            <p:spPr>
              <a:xfrm rot="1276822">
                <a:off x="5902703" y="1463192"/>
                <a:ext cx="506266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3">
                <a:extLst>
                  <a:ext uri="{FF2B5EF4-FFF2-40B4-BE49-F238E27FC236}">
                    <a16:creationId xmlns:a16="http://schemas.microsoft.com/office/drawing/2014/main" id="{E14091CD-88A2-8596-B911-E2CA80DC06C3}"/>
                  </a:ext>
                </a:extLst>
              </p:cNvPr>
              <p:cNvSpPr/>
              <p:nvPr/>
            </p:nvSpPr>
            <p:spPr>
              <a:xfrm rot="1276822">
                <a:off x="5517639" y="4796940"/>
                <a:ext cx="487738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3">
                <a:extLst>
                  <a:ext uri="{FF2B5EF4-FFF2-40B4-BE49-F238E27FC236}">
                    <a16:creationId xmlns:a16="http://schemas.microsoft.com/office/drawing/2014/main" id="{DFB1DE4C-EBA2-A68F-A2DC-BF862F859F20}"/>
                  </a:ext>
                </a:extLst>
              </p:cNvPr>
              <p:cNvSpPr/>
              <p:nvPr/>
            </p:nvSpPr>
            <p:spPr>
              <a:xfrm rot="20323178" flipH="1">
                <a:off x="6376094" y="4783209"/>
                <a:ext cx="453682" cy="562321"/>
              </a:xfrm>
              <a:custGeom>
                <a:avLst/>
                <a:gdLst>
                  <a:gd name="connsiteX0" fmla="*/ 0 w 506266"/>
                  <a:gd name="connsiteY0" fmla="*/ 279255 h 558510"/>
                  <a:gd name="connsiteX1" fmla="*/ 253133 w 506266"/>
                  <a:gd name="connsiteY1" fmla="*/ 0 h 558510"/>
                  <a:gd name="connsiteX2" fmla="*/ 506266 w 506266"/>
                  <a:gd name="connsiteY2" fmla="*/ 279255 h 558510"/>
                  <a:gd name="connsiteX3" fmla="*/ 253133 w 506266"/>
                  <a:gd name="connsiteY3" fmla="*/ 558510 h 558510"/>
                  <a:gd name="connsiteX4" fmla="*/ 0 w 506266"/>
                  <a:gd name="connsiteY4" fmla="*/ 279255 h 558510"/>
                  <a:gd name="connsiteX0" fmla="*/ 0 w 506266"/>
                  <a:gd name="connsiteY0" fmla="*/ 283066 h 562321"/>
                  <a:gd name="connsiteX1" fmla="*/ 253133 w 506266"/>
                  <a:gd name="connsiteY1" fmla="*/ 3811 h 562321"/>
                  <a:gd name="connsiteX2" fmla="*/ 506266 w 506266"/>
                  <a:gd name="connsiteY2" fmla="*/ 283066 h 562321"/>
                  <a:gd name="connsiteX3" fmla="*/ 253133 w 506266"/>
                  <a:gd name="connsiteY3" fmla="*/ 562321 h 562321"/>
                  <a:gd name="connsiteX4" fmla="*/ 0 w 506266"/>
                  <a:gd name="connsiteY4" fmla="*/ 283066 h 56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266" h="562321">
                    <a:moveTo>
                      <a:pt x="0" y="283066"/>
                    </a:moveTo>
                    <a:cubicBezTo>
                      <a:pt x="0" y="128838"/>
                      <a:pt x="70605" y="34082"/>
                      <a:pt x="253133" y="3811"/>
                    </a:cubicBezTo>
                    <a:cubicBezTo>
                      <a:pt x="435661" y="-26460"/>
                      <a:pt x="506266" y="128838"/>
                      <a:pt x="506266" y="283066"/>
                    </a:cubicBezTo>
                    <a:cubicBezTo>
                      <a:pt x="506266" y="437294"/>
                      <a:pt x="392934" y="562321"/>
                      <a:pt x="253133" y="562321"/>
                    </a:cubicBezTo>
                    <a:cubicBezTo>
                      <a:pt x="113332" y="562321"/>
                      <a:pt x="0" y="437294"/>
                      <a:pt x="0" y="283066"/>
                    </a:cubicBezTo>
                    <a:close/>
                  </a:path>
                </a:pathLst>
              </a:custGeom>
              <a:solidFill>
                <a:srgbClr val="B97A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53123CA-EF6F-9354-BDAC-69266B41ED8B}"/>
                </a:ext>
              </a:extLst>
            </p:cNvPr>
            <p:cNvSpPr/>
            <p:nvPr/>
          </p:nvSpPr>
          <p:spPr>
            <a:xfrm rot="17958670">
              <a:off x="6226701" y="2336561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89C344D-45E3-698F-F351-A8F31EEB95C1}"/>
                </a:ext>
              </a:extLst>
            </p:cNvPr>
            <p:cNvSpPr/>
            <p:nvPr/>
          </p:nvSpPr>
          <p:spPr>
            <a:xfrm rot="2636425" flipV="1">
              <a:off x="5854080" y="2181248"/>
              <a:ext cx="787825" cy="79335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1589081B-AD9F-5CBE-B3AD-6F99159FEE7A}"/>
                </a:ext>
              </a:extLst>
            </p:cNvPr>
            <p:cNvSpPr/>
            <p:nvPr/>
          </p:nvSpPr>
          <p:spPr>
            <a:xfrm rot="17958670">
              <a:off x="5478642" y="2363987"/>
              <a:ext cx="787825" cy="793358"/>
            </a:xfrm>
            <a:prstGeom prst="arc">
              <a:avLst>
                <a:gd name="adj1" fmla="val 18975751"/>
                <a:gd name="adj2" fmla="val 21129776"/>
              </a:avLst>
            </a:prstGeom>
            <a:solidFill>
              <a:srgbClr val="DDC0AE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7" name="ttsMP3.com_VoiceText_2025-1-21_21-5-29">
            <a:hlinkClick r:id="" action="ppaction://media"/>
            <a:extLst>
              <a:ext uri="{FF2B5EF4-FFF2-40B4-BE49-F238E27FC236}">
                <a16:creationId xmlns:a16="http://schemas.microsoft.com/office/drawing/2014/main" id="{3C0A897B-5A92-6EB6-C818-98F3BB8B8F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37158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80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A8D6D-7CA7-C59B-55BA-2AA1963CAE36}"/>
              </a:ext>
            </a:extLst>
          </p:cNvPr>
          <p:cNvSpPr txBox="1"/>
          <p:nvPr/>
        </p:nvSpPr>
        <p:spPr>
          <a:xfrm>
            <a:off x="601579" y="1641256"/>
            <a:ext cx="713762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83000">
                      <a:prstClr val="white">
                        <a:lumMod val="95000"/>
                      </a:prstClr>
                    </a:gs>
                    <a:gs pos="100000">
                      <a:srgbClr val="E7E6E6"/>
                    </a:gs>
                  </a:gsLst>
                  <a:lin ang="5400000" scaled="1"/>
                </a:gra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oon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44A3F8-5DE1-B2E5-9773-176912749DD2}"/>
              </a:ext>
            </a:extLst>
          </p:cNvPr>
          <p:cNvSpPr/>
          <p:nvPr/>
        </p:nvSpPr>
        <p:spPr>
          <a:xfrm>
            <a:off x="1083134" y="4041913"/>
            <a:ext cx="4108174" cy="4108174"/>
          </a:xfrm>
          <a:prstGeom prst="ellipse">
            <a:avLst/>
          </a:prstGeom>
          <a:gradFill flip="none" rotWithShape="1">
            <a:gsLst>
              <a:gs pos="31000">
                <a:srgbClr val="4472C4">
                  <a:lumMod val="5000"/>
                  <a:lumOff val="95000"/>
                </a:srgbClr>
              </a:gs>
              <a:gs pos="83000">
                <a:sysClr val="window" lastClr="FFFFFF">
                  <a:lumMod val="95000"/>
                </a:sysClr>
              </a:gs>
              <a:gs pos="100000">
                <a:srgbClr val="E7E6E6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A38E22C7-0B7B-7CFC-8866-BE4118D19C75}"/>
              </a:ext>
            </a:extLst>
          </p:cNvPr>
          <p:cNvSpPr/>
          <p:nvPr/>
        </p:nvSpPr>
        <p:spPr>
          <a:xfrm rot="2247515" flipH="1">
            <a:off x="4484028" y="6534440"/>
            <a:ext cx="1365250" cy="2730500"/>
          </a:xfrm>
          <a:prstGeom prst="moon">
            <a:avLst/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83000">
                <a:sysClr val="window" lastClr="FFFFFF">
                  <a:lumMod val="85000"/>
                </a:sysClr>
              </a:gs>
              <a:gs pos="100000">
                <a:srgbClr val="E7E6E6">
                  <a:lumMod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tsMP3.com_VoiceText_2025-1-21_21-7-51">
            <a:hlinkClick r:id="" action="ppaction://media"/>
            <a:extLst>
              <a:ext uri="{FF2B5EF4-FFF2-40B4-BE49-F238E27FC236}">
                <a16:creationId xmlns:a16="http://schemas.microsoft.com/office/drawing/2014/main" id="{6216F323-5A07-F2A8-F3E7-A960BE0B34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38844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5C2C7-F817-95E7-0C4A-353AA78B228B}"/>
              </a:ext>
            </a:extLst>
          </p:cNvPr>
          <p:cNvSpPr txBox="1"/>
          <p:nvPr/>
        </p:nvSpPr>
        <p:spPr>
          <a:xfrm>
            <a:off x="565216" y="1272950"/>
            <a:ext cx="58355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M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ilk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902F53-F234-F390-FEF9-344A5087C84E}"/>
              </a:ext>
            </a:extLst>
          </p:cNvPr>
          <p:cNvGrpSpPr/>
          <p:nvPr/>
        </p:nvGrpSpPr>
        <p:grpSpPr>
          <a:xfrm>
            <a:off x="1343876" y="4113565"/>
            <a:ext cx="4170248" cy="5885441"/>
            <a:chOff x="-341837" y="677657"/>
            <a:chExt cx="4348007" cy="6136310"/>
          </a:xfrm>
        </p:grpSpPr>
        <p:sp>
          <p:nvSpPr>
            <p:cNvPr id="4" name="Flowchart: Manual Operation 38">
              <a:extLst>
                <a:ext uri="{FF2B5EF4-FFF2-40B4-BE49-F238E27FC236}">
                  <a16:creationId xmlns:a16="http://schemas.microsoft.com/office/drawing/2014/main" id="{0F6DCA8F-4D6C-E937-F35E-50C4C687CE89}"/>
                </a:ext>
              </a:extLst>
            </p:cNvPr>
            <p:cNvSpPr/>
            <p:nvPr/>
          </p:nvSpPr>
          <p:spPr>
            <a:xfrm>
              <a:off x="-341837" y="677657"/>
              <a:ext cx="4348007" cy="578415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rgbClr val="44546A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lowchart: Manual Operation 38">
              <a:extLst>
                <a:ext uri="{FF2B5EF4-FFF2-40B4-BE49-F238E27FC236}">
                  <a16:creationId xmlns:a16="http://schemas.microsoft.com/office/drawing/2014/main" id="{2FB4DC06-5D8C-19B7-6638-AECF17E53000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38">
              <a:extLst>
                <a:ext uri="{FF2B5EF4-FFF2-40B4-BE49-F238E27FC236}">
                  <a16:creationId xmlns:a16="http://schemas.microsoft.com/office/drawing/2014/main" id="{4375AFC3-5C45-3621-220C-3A1CC9D46AE4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ttsMP3.com_VoiceText_2025-1-21_21-12-30">
            <a:hlinkClick r:id="" action="ppaction://media"/>
            <a:extLst>
              <a:ext uri="{FF2B5EF4-FFF2-40B4-BE49-F238E27FC236}">
                <a16:creationId xmlns:a16="http://schemas.microsoft.com/office/drawing/2014/main" id="{B72E3A0D-66F5-400F-A287-DEB2B8009F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243766-1C82-DAD2-B5F6-6D47163AC628}"/>
              </a:ext>
            </a:extLst>
          </p:cNvPr>
          <p:cNvGrpSpPr/>
          <p:nvPr/>
        </p:nvGrpSpPr>
        <p:grpSpPr>
          <a:xfrm>
            <a:off x="1120891" y="335669"/>
            <a:ext cx="4554064" cy="5506382"/>
            <a:chOff x="678450" y="143771"/>
            <a:chExt cx="5221906" cy="63138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01FCB2-307F-FECD-DB92-DC0C35F27D47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FAB4F1E-566D-58E8-C22F-5990DD1DC52C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9" name="Oval 18">
                  <a:extLst>
                    <a:ext uri="{FF2B5EF4-FFF2-40B4-BE49-F238E27FC236}">
                      <a16:creationId xmlns:a16="http://schemas.microsoft.com/office/drawing/2014/main" id="{682880BD-484D-37D4-64BB-15EA64484D53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19">
                  <a:extLst>
                    <a:ext uri="{FF2B5EF4-FFF2-40B4-BE49-F238E27FC236}">
                      <a16:creationId xmlns:a16="http://schemas.microsoft.com/office/drawing/2014/main" id="{0CC37E55-ECF7-78B0-4AC8-8555915BFCDD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19">
                  <a:extLst>
                    <a:ext uri="{FF2B5EF4-FFF2-40B4-BE49-F238E27FC236}">
                      <a16:creationId xmlns:a16="http://schemas.microsoft.com/office/drawing/2014/main" id="{1A486D69-2A0A-9C49-41E4-F9C7C422CF89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8">
                  <a:extLst>
                    <a:ext uri="{FF2B5EF4-FFF2-40B4-BE49-F238E27FC236}">
                      <a16:creationId xmlns:a16="http://schemas.microsoft.com/office/drawing/2014/main" id="{C289273D-D260-8878-0D2D-E3511175441B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30A352EC-9AC7-016F-FC75-526AD7394CBC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17">
                  <a:extLst>
                    <a:ext uri="{FF2B5EF4-FFF2-40B4-BE49-F238E27FC236}">
                      <a16:creationId xmlns:a16="http://schemas.microsoft.com/office/drawing/2014/main" id="{D1F6B0F4-74CF-E8B2-3EE5-B82F52FC8F2F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3">
                  <a:extLst>
                    <a:ext uri="{FF2B5EF4-FFF2-40B4-BE49-F238E27FC236}">
                      <a16:creationId xmlns:a16="http://schemas.microsoft.com/office/drawing/2014/main" id="{E49298CF-6C68-B08C-3EFE-9B531D78AFDE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78C4B61-F46D-096B-9D27-CDCE30B56BC2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85423AC-ED57-CBE0-85DB-77244FD7E051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E3CF8BEA-7BB7-30D6-694D-73840AF29ED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3C67E16-0F18-8383-E0F8-C7744C4EEC3A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265DD89-621D-CFD8-FC27-289E1F1CF880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1D0B381-8471-BC42-91D3-88EA4238E785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" name="Rectangle 2">
                  <a:extLst>
                    <a:ext uri="{FF2B5EF4-FFF2-40B4-BE49-F238E27FC236}">
                      <a16:creationId xmlns:a16="http://schemas.microsoft.com/office/drawing/2014/main" id="{7F83D55F-A7F8-6669-EDC6-B6588EC85897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2">
                  <a:extLst>
                    <a:ext uri="{FF2B5EF4-FFF2-40B4-BE49-F238E27FC236}">
                      <a16:creationId xmlns:a16="http://schemas.microsoft.com/office/drawing/2014/main" id="{CBC2BA4B-8710-9C28-0D87-525E8A5667BD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373F97-BD89-862C-A6EB-A5E5A3550A67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6C354A8-A41C-229E-E3BD-F21C20A32699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5872E67-7401-5215-F695-DEFD85F6C7BA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1EB0FDC-FBEF-BAA7-161C-32C10E55A99A}"/>
                    </a:ext>
                  </a:extLst>
                </p:cNvPr>
                <p:cNvSpPr/>
                <p:nvPr/>
              </p:nvSpPr>
              <p:spPr>
                <a:xfrm>
                  <a:off x="6475024" y="2350995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3F17755-C22D-D7AB-54CE-71C33B2FE366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168571B-17E2-EF97-AA96-FC0F9015EB1A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3">
                  <a:extLst>
                    <a:ext uri="{FF2B5EF4-FFF2-40B4-BE49-F238E27FC236}">
                      <a16:creationId xmlns:a16="http://schemas.microsoft.com/office/drawing/2014/main" id="{27A7B8A9-5016-DAA8-D3FF-783DBB5096F4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3">
                  <a:extLst>
                    <a:ext uri="{FF2B5EF4-FFF2-40B4-BE49-F238E27FC236}">
                      <a16:creationId xmlns:a16="http://schemas.microsoft.com/office/drawing/2014/main" id="{DD479397-7A2D-A670-7C05-00406D691E77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3">
                  <a:extLst>
                    <a:ext uri="{FF2B5EF4-FFF2-40B4-BE49-F238E27FC236}">
                      <a16:creationId xmlns:a16="http://schemas.microsoft.com/office/drawing/2014/main" id="{55E64CB9-282E-0D35-AA34-B5429183B936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7AB2C0E-7660-5ED3-6CA9-27306101904B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9DB9F01-C946-1F23-F0FE-2D461B64AB34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9AB0CC06-3C4A-13BE-5FEC-32316B05E214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59C066-DE19-0545-5FF8-F42610864670}"/>
                </a:ext>
              </a:extLst>
            </p:cNvPr>
            <p:cNvSpPr txBox="1"/>
            <p:nvPr/>
          </p:nvSpPr>
          <p:spPr>
            <a:xfrm>
              <a:off x="678450" y="143771"/>
              <a:ext cx="5221906" cy="1517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D0FE56-8347-A7EC-D0F8-6F2A3F977E9A}"/>
              </a:ext>
            </a:extLst>
          </p:cNvPr>
          <p:cNvGrpSpPr/>
          <p:nvPr/>
        </p:nvGrpSpPr>
        <p:grpSpPr>
          <a:xfrm>
            <a:off x="989781" y="6351611"/>
            <a:ext cx="4833603" cy="4939929"/>
            <a:chOff x="5589703" y="-174388"/>
            <a:chExt cx="6602297" cy="67475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64220D-F8C1-A74D-2855-1BBE67087045}"/>
                </a:ext>
              </a:extLst>
            </p:cNvPr>
            <p:cNvSpPr txBox="1"/>
            <p:nvPr/>
          </p:nvSpPr>
          <p:spPr>
            <a:xfrm>
              <a:off x="7069539" y="-174388"/>
              <a:ext cx="3983549" cy="1807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Frog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C864831-86EC-DA24-7015-6EB62902710E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138" name="Oval 245">
                <a:extLst>
                  <a:ext uri="{FF2B5EF4-FFF2-40B4-BE49-F238E27FC236}">
                    <a16:creationId xmlns:a16="http://schemas.microsoft.com/office/drawing/2014/main" id="{BBD422CC-31B1-080B-AA38-96258753F8C3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245">
                <a:extLst>
                  <a:ext uri="{FF2B5EF4-FFF2-40B4-BE49-F238E27FC236}">
                    <a16:creationId xmlns:a16="http://schemas.microsoft.com/office/drawing/2014/main" id="{D41150CB-0DC7-29D5-3E2C-C8F0AC4F9310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BA5AC6E-199B-A9A3-4F8F-1E981E4548CA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243">
                <a:extLst>
                  <a:ext uri="{FF2B5EF4-FFF2-40B4-BE49-F238E27FC236}">
                    <a16:creationId xmlns:a16="http://schemas.microsoft.com/office/drawing/2014/main" id="{DA0019CD-1AA7-5241-BF53-4A4AF0043CA4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243">
                <a:extLst>
                  <a:ext uri="{FF2B5EF4-FFF2-40B4-BE49-F238E27FC236}">
                    <a16:creationId xmlns:a16="http://schemas.microsoft.com/office/drawing/2014/main" id="{06B2D771-5A98-6436-58F8-03243840B72B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6242790-4AFF-26F2-9EA9-F4FFD2D99C4C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C55A09F-E5A2-3A65-975D-C5B8913A6859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68D284D-7D03-81EF-8BC4-94642C8B582F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9F7BDC1-C347-4757-6B55-DB82D604D970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AA39A02-840E-B489-F4FA-1583E25BB2FE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512125A-52D1-618F-B068-59C86BDB15D2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CCFA8788-293D-5AC8-8045-3099E9BF2B3E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E4411EF-43C5-4D1F-E5DA-014B71F7F357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ED8A4F2-03AB-C6CD-4F2E-43F6C78B85A2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4892A4F-7635-5703-7278-36E486ECE0BD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EE4A7DE-53DB-E31C-E83C-AB0A10A438C2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Arc 247">
                <a:extLst>
                  <a:ext uri="{FF2B5EF4-FFF2-40B4-BE49-F238E27FC236}">
                    <a16:creationId xmlns:a16="http://schemas.microsoft.com/office/drawing/2014/main" id="{25ADB8CF-0832-A70D-B2BB-D3CEBC7316C7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E7EA8F5-182E-2F93-5E1B-CFEA76B726B0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324BA3-451F-CCA3-5EE4-285AC828D460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723B272-42A6-9880-55F0-DFDFB98AA1AC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313196A-A6BF-59C5-266D-D5FA53C273D8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9" name="ttsMP3.com_VoiceText_2025-1-21_21-15-20">
            <a:hlinkClick r:id="" action="ppaction://media"/>
            <a:extLst>
              <a:ext uri="{FF2B5EF4-FFF2-40B4-BE49-F238E27FC236}">
                <a16:creationId xmlns:a16="http://schemas.microsoft.com/office/drawing/2014/main" id="{D8EC9C46-DEE3-4942-6EE2-6C7B187550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52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42BFC-E798-A205-BA18-2EB4DD3C2997}"/>
              </a:ext>
            </a:extLst>
          </p:cNvPr>
          <p:cNvSpPr txBox="1"/>
          <p:nvPr/>
        </p:nvSpPr>
        <p:spPr>
          <a:xfrm>
            <a:off x="484777" y="747319"/>
            <a:ext cx="7254358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</a:rPr>
              <a:t>Mm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97A57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1B9B55-9D42-CFC1-41EF-FAF1EEC9C037}"/>
              </a:ext>
            </a:extLst>
          </p:cNvPr>
          <p:cNvGrpSpPr/>
          <p:nvPr/>
        </p:nvGrpSpPr>
        <p:grpSpPr>
          <a:xfrm>
            <a:off x="1251053" y="3892779"/>
            <a:ext cx="4540147" cy="6314527"/>
            <a:chOff x="1110322" y="143123"/>
            <a:chExt cx="4540147" cy="63145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FCC919-D703-309B-98B9-38C05E673EBF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D5ACC53-C594-A4B4-E916-581DB53156ED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0" name="Oval 18">
                  <a:extLst>
                    <a:ext uri="{FF2B5EF4-FFF2-40B4-BE49-F238E27FC236}">
                      <a16:creationId xmlns:a16="http://schemas.microsoft.com/office/drawing/2014/main" id="{BDF4DAEA-0B93-4262-F66D-72ECF11D6B5D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19">
                  <a:extLst>
                    <a:ext uri="{FF2B5EF4-FFF2-40B4-BE49-F238E27FC236}">
                      <a16:creationId xmlns:a16="http://schemas.microsoft.com/office/drawing/2014/main" id="{39D21A98-DE7A-28BB-1200-776851FD732F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 19">
                  <a:extLst>
                    <a:ext uri="{FF2B5EF4-FFF2-40B4-BE49-F238E27FC236}">
                      <a16:creationId xmlns:a16="http://schemas.microsoft.com/office/drawing/2014/main" id="{826FE470-0192-9A62-8413-D773D514DD02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18">
                  <a:extLst>
                    <a:ext uri="{FF2B5EF4-FFF2-40B4-BE49-F238E27FC236}">
                      <a16:creationId xmlns:a16="http://schemas.microsoft.com/office/drawing/2014/main" id="{B265B3FE-FEA2-805A-D0AA-FCDE6A934966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16">
                  <a:extLst>
                    <a:ext uri="{FF2B5EF4-FFF2-40B4-BE49-F238E27FC236}">
                      <a16:creationId xmlns:a16="http://schemas.microsoft.com/office/drawing/2014/main" id="{E060376D-2684-B039-A312-867EED3D6CA6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17">
                  <a:extLst>
                    <a:ext uri="{FF2B5EF4-FFF2-40B4-BE49-F238E27FC236}">
                      <a16:creationId xmlns:a16="http://schemas.microsoft.com/office/drawing/2014/main" id="{AE87B103-E6AD-84F3-CB40-AF6709C0245B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5FDFB70A-3F06-D96E-C556-E3BC8CB26EFB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6C2EEE1-E2A4-6D81-EF85-0A8733D82120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52528F6E-9A4B-16D1-8543-E64E22BFDBE6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69243CBD-9709-E67C-9EF8-7A75427D6626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5F3D0D0-149B-9686-9612-34C8E7D0FCD5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40563DC-3DF0-7910-8DB9-FE48EF723B18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D7ACED62-C17C-2B45-5F60-B909909BC8E3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4" name="Rectangle 2">
                  <a:extLst>
                    <a:ext uri="{FF2B5EF4-FFF2-40B4-BE49-F238E27FC236}">
                      <a16:creationId xmlns:a16="http://schemas.microsoft.com/office/drawing/2014/main" id="{972BD2FB-0E6D-4A40-E72F-FDFD6CB2AC95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">
                  <a:extLst>
                    <a:ext uri="{FF2B5EF4-FFF2-40B4-BE49-F238E27FC236}">
                      <a16:creationId xmlns:a16="http://schemas.microsoft.com/office/drawing/2014/main" id="{009582DB-C97C-91B4-697B-0480A0A0AB2D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849E4E1-84E8-9FC6-810B-C843AA12C348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F1C9E6D-027C-299B-73BD-B84C6E272AC6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6D5A9962-69A8-D0EE-F893-0C037F799985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1C77905-F2AB-8E52-3349-0CB0AD323F68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ADE2D35-AD25-D48B-6979-EBF1E095546A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D8130EF-5A4E-D916-5BC1-E3E593DE0B64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3">
                  <a:extLst>
                    <a:ext uri="{FF2B5EF4-FFF2-40B4-BE49-F238E27FC236}">
                      <a16:creationId xmlns:a16="http://schemas.microsoft.com/office/drawing/2014/main" id="{74F0CAF6-9A65-7E66-67D3-701CB41E4D7B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3">
                  <a:extLst>
                    <a:ext uri="{FF2B5EF4-FFF2-40B4-BE49-F238E27FC236}">
                      <a16:creationId xmlns:a16="http://schemas.microsoft.com/office/drawing/2014/main" id="{9F9CE1E2-B68A-3E4B-7E48-808D9A27BF9F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3">
                  <a:extLst>
                    <a:ext uri="{FF2B5EF4-FFF2-40B4-BE49-F238E27FC236}">
                      <a16:creationId xmlns:a16="http://schemas.microsoft.com/office/drawing/2014/main" id="{9EE6C8A7-22CA-38F8-E5FD-33B886544948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D8215928-7B39-B7C9-9EB1-0BD1EDABB075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EDDCC43-A75C-AA90-8367-848D1AB6E401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B1C7305-2188-C6F1-0DBE-D161C4F6399B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B1738-42FE-F63D-0E54-8D0B524266AA}"/>
                </a:ext>
              </a:extLst>
            </p:cNvPr>
            <p:cNvSpPr txBox="1"/>
            <p:nvPr/>
          </p:nvSpPr>
          <p:spPr>
            <a:xfrm>
              <a:off x="1110322" y="143123"/>
              <a:ext cx="4540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0" name="ttsMP3.com_VoiceText_2025-1-21_21-17-0">
            <a:hlinkClick r:id="" action="ppaction://media"/>
            <a:extLst>
              <a:ext uri="{FF2B5EF4-FFF2-40B4-BE49-F238E27FC236}">
                <a16:creationId xmlns:a16="http://schemas.microsoft.com/office/drawing/2014/main" id="{D5A2D0B2-C1B5-D4FC-EE04-11AE22270A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6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1A54BC-88C2-1539-C354-042733527981}"/>
              </a:ext>
            </a:extLst>
          </p:cNvPr>
          <p:cNvGrpSpPr/>
          <p:nvPr/>
        </p:nvGrpSpPr>
        <p:grpSpPr>
          <a:xfrm>
            <a:off x="3361397" y="4097217"/>
            <a:ext cx="3354503" cy="4113233"/>
            <a:chOff x="803781" y="-928607"/>
            <a:chExt cx="5228988" cy="64116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436BEB-5A09-D2BF-5355-332B205DA698}"/>
                </a:ext>
              </a:extLst>
            </p:cNvPr>
            <p:cNvSpPr txBox="1"/>
            <p:nvPr/>
          </p:nvSpPr>
          <p:spPr>
            <a:xfrm>
              <a:off x="803781" y="-928607"/>
              <a:ext cx="5228988" cy="2062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457BFF-8771-82C4-03AE-537F36FA4913}"/>
                </a:ext>
              </a:extLst>
            </p:cNvPr>
            <p:cNvSpPr/>
            <p:nvPr/>
          </p:nvSpPr>
          <p:spPr>
            <a:xfrm>
              <a:off x="1033669" y="1374913"/>
              <a:ext cx="4108174" cy="4108174"/>
            </a:xfrm>
            <a:prstGeom prst="ellipse">
              <a:avLst/>
            </a:prstGeom>
            <a:gradFill flip="none" rotWithShape="1">
              <a:gsLst>
                <a:gs pos="31000">
                  <a:srgbClr val="4472C4">
                    <a:lumMod val="5000"/>
                    <a:lumOff val="95000"/>
                  </a:srgbClr>
                </a:gs>
                <a:gs pos="83000">
                  <a:sysClr val="window" lastClr="FFFFFF">
                    <a:lumMod val="95000"/>
                  </a:sysClr>
                </a:gs>
                <a:gs pos="100000">
                  <a:srgbClr val="E7E6E6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953E02-E676-B672-0E23-4AE0502D7B45}"/>
              </a:ext>
            </a:extLst>
          </p:cNvPr>
          <p:cNvGrpSpPr/>
          <p:nvPr/>
        </p:nvGrpSpPr>
        <p:grpSpPr>
          <a:xfrm>
            <a:off x="231393" y="65936"/>
            <a:ext cx="4540146" cy="5192433"/>
            <a:chOff x="774887" y="143304"/>
            <a:chExt cx="5521121" cy="6314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FDF5BB-960D-0262-8C89-EA3F1DB76527}"/>
                </a:ext>
              </a:extLst>
            </p:cNvPr>
            <p:cNvGrpSpPr/>
            <p:nvPr/>
          </p:nvGrpSpPr>
          <p:grpSpPr>
            <a:xfrm>
              <a:off x="1156601" y="1534873"/>
              <a:ext cx="3998496" cy="4922777"/>
              <a:chOff x="4423306" y="827935"/>
              <a:chExt cx="3509121" cy="432028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33A50E-7057-3D3E-BA1B-AC62A798E91E}"/>
                  </a:ext>
                </a:extLst>
              </p:cNvPr>
              <p:cNvGrpSpPr/>
              <p:nvPr/>
            </p:nvGrpSpPr>
            <p:grpSpPr>
              <a:xfrm>
                <a:off x="4423306" y="827935"/>
                <a:ext cx="3509121" cy="4320280"/>
                <a:chOff x="4337893" y="1168032"/>
                <a:chExt cx="3509121" cy="4320280"/>
              </a:xfrm>
            </p:grpSpPr>
            <p:sp>
              <p:nvSpPr>
                <p:cNvPr id="12" name="Oval 18">
                  <a:extLst>
                    <a:ext uri="{FF2B5EF4-FFF2-40B4-BE49-F238E27FC236}">
                      <a16:creationId xmlns:a16="http://schemas.microsoft.com/office/drawing/2014/main" id="{F408805D-B984-E300-05C1-3425A170049F}"/>
                    </a:ext>
                  </a:extLst>
                </p:cNvPr>
                <p:cNvSpPr/>
                <p:nvPr/>
              </p:nvSpPr>
              <p:spPr>
                <a:xfrm rot="19965813" flipH="1">
                  <a:off x="6645532" y="3651425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9">
                  <a:extLst>
                    <a:ext uri="{FF2B5EF4-FFF2-40B4-BE49-F238E27FC236}">
                      <a16:creationId xmlns:a16="http://schemas.microsoft.com/office/drawing/2014/main" id="{AE635F72-2FD3-C2E7-17B8-0470162CA332}"/>
                    </a:ext>
                  </a:extLst>
                </p:cNvPr>
                <p:cNvSpPr/>
                <p:nvPr/>
              </p:nvSpPr>
              <p:spPr>
                <a:xfrm flipH="1">
                  <a:off x="6343560" y="4902104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661ABCD2-7B59-4D65-6816-C6CD26854BE2}"/>
                    </a:ext>
                  </a:extLst>
                </p:cNvPr>
                <p:cNvSpPr/>
                <p:nvPr/>
              </p:nvSpPr>
              <p:spPr>
                <a:xfrm>
                  <a:off x="5122530" y="4901557"/>
                  <a:ext cx="928953" cy="586208"/>
                </a:xfrm>
                <a:custGeom>
                  <a:avLst/>
                  <a:gdLst>
                    <a:gd name="connsiteX0" fmla="*/ 0 w 535714"/>
                    <a:gd name="connsiteY0" fmla="*/ 0 h 484722"/>
                    <a:gd name="connsiteX1" fmla="*/ 535714 w 535714"/>
                    <a:gd name="connsiteY1" fmla="*/ 0 h 484722"/>
                    <a:gd name="connsiteX2" fmla="*/ 535714 w 535714"/>
                    <a:gd name="connsiteY2" fmla="*/ 484722 h 484722"/>
                    <a:gd name="connsiteX3" fmla="*/ 0 w 535714"/>
                    <a:gd name="connsiteY3" fmla="*/ 484722 h 484722"/>
                    <a:gd name="connsiteX4" fmla="*/ 0 w 535714"/>
                    <a:gd name="connsiteY4" fmla="*/ 0 h 484722"/>
                    <a:gd name="connsiteX0" fmla="*/ 284480 w 820194"/>
                    <a:gd name="connsiteY0" fmla="*/ 0 h 485126"/>
                    <a:gd name="connsiteX1" fmla="*/ 820194 w 820194"/>
                    <a:gd name="connsiteY1" fmla="*/ 0 h 485126"/>
                    <a:gd name="connsiteX2" fmla="*/ 820194 w 820194"/>
                    <a:gd name="connsiteY2" fmla="*/ 484722 h 485126"/>
                    <a:gd name="connsiteX3" fmla="*/ 284480 w 820194"/>
                    <a:gd name="connsiteY3" fmla="*/ 484722 h 485126"/>
                    <a:gd name="connsiteX4" fmla="*/ 284480 w 820194"/>
                    <a:gd name="connsiteY4" fmla="*/ 0 h 485126"/>
                    <a:gd name="connsiteX0" fmla="*/ 414333 w 782407"/>
                    <a:gd name="connsiteY0" fmla="*/ 0 h 530799"/>
                    <a:gd name="connsiteX1" fmla="*/ 782407 w 782407"/>
                    <a:gd name="connsiteY1" fmla="*/ 45720 h 530799"/>
                    <a:gd name="connsiteX2" fmla="*/ 782407 w 782407"/>
                    <a:gd name="connsiteY2" fmla="*/ 530442 h 530799"/>
                    <a:gd name="connsiteX3" fmla="*/ 246693 w 782407"/>
                    <a:gd name="connsiteY3" fmla="*/ 530442 h 530799"/>
                    <a:gd name="connsiteX4" fmla="*/ 414333 w 782407"/>
                    <a:gd name="connsiteY4" fmla="*/ 0 h 530799"/>
                    <a:gd name="connsiteX0" fmla="*/ 471054 w 839128"/>
                    <a:gd name="connsiteY0" fmla="*/ 0 h 531280"/>
                    <a:gd name="connsiteX1" fmla="*/ 839128 w 839128"/>
                    <a:gd name="connsiteY1" fmla="*/ 45720 h 531280"/>
                    <a:gd name="connsiteX2" fmla="*/ 839128 w 839128"/>
                    <a:gd name="connsiteY2" fmla="*/ 530442 h 531280"/>
                    <a:gd name="connsiteX3" fmla="*/ 303414 w 839128"/>
                    <a:gd name="connsiteY3" fmla="*/ 530442 h 531280"/>
                    <a:gd name="connsiteX4" fmla="*/ 471054 w 839128"/>
                    <a:gd name="connsiteY4" fmla="*/ 0 h 531280"/>
                    <a:gd name="connsiteX0" fmla="*/ 491286 w 859360"/>
                    <a:gd name="connsiteY0" fmla="*/ 0 h 531088"/>
                    <a:gd name="connsiteX1" fmla="*/ 859360 w 859360"/>
                    <a:gd name="connsiteY1" fmla="*/ 45720 h 531088"/>
                    <a:gd name="connsiteX2" fmla="*/ 859360 w 859360"/>
                    <a:gd name="connsiteY2" fmla="*/ 530442 h 531088"/>
                    <a:gd name="connsiteX3" fmla="*/ 323646 w 859360"/>
                    <a:gd name="connsiteY3" fmla="*/ 530442 h 531088"/>
                    <a:gd name="connsiteX4" fmla="*/ 491286 w 859360"/>
                    <a:gd name="connsiteY4" fmla="*/ 0 h 531088"/>
                    <a:gd name="connsiteX0" fmla="*/ 630669 w 823483"/>
                    <a:gd name="connsiteY0" fmla="*/ 0 h 584369"/>
                    <a:gd name="connsiteX1" fmla="*/ 823483 w 823483"/>
                    <a:gd name="connsiteY1" fmla="*/ 99060 h 584369"/>
                    <a:gd name="connsiteX2" fmla="*/ 823483 w 823483"/>
                    <a:gd name="connsiteY2" fmla="*/ 583782 h 584369"/>
                    <a:gd name="connsiteX3" fmla="*/ 287769 w 823483"/>
                    <a:gd name="connsiteY3" fmla="*/ 583782 h 584369"/>
                    <a:gd name="connsiteX4" fmla="*/ 630669 w 823483"/>
                    <a:gd name="connsiteY4" fmla="*/ 0 h 584369"/>
                    <a:gd name="connsiteX0" fmla="*/ 634418 w 827232"/>
                    <a:gd name="connsiteY0" fmla="*/ 960 h 585267"/>
                    <a:gd name="connsiteX1" fmla="*/ 827232 w 827232"/>
                    <a:gd name="connsiteY1" fmla="*/ 100020 h 585267"/>
                    <a:gd name="connsiteX2" fmla="*/ 827232 w 827232"/>
                    <a:gd name="connsiteY2" fmla="*/ 584742 h 585267"/>
                    <a:gd name="connsiteX3" fmla="*/ 291518 w 827232"/>
                    <a:gd name="connsiteY3" fmla="*/ 584742 h 585267"/>
                    <a:gd name="connsiteX4" fmla="*/ 634418 w 827232"/>
                    <a:gd name="connsiteY4" fmla="*/ 960 h 585267"/>
                    <a:gd name="connsiteX0" fmla="*/ 667559 w 860373"/>
                    <a:gd name="connsiteY0" fmla="*/ 939 h 586208"/>
                    <a:gd name="connsiteX1" fmla="*/ 860373 w 860373"/>
                    <a:gd name="connsiteY1" fmla="*/ 99999 h 586208"/>
                    <a:gd name="connsiteX2" fmla="*/ 860373 w 860373"/>
                    <a:gd name="connsiteY2" fmla="*/ 584721 h 586208"/>
                    <a:gd name="connsiteX3" fmla="*/ 324659 w 860373"/>
                    <a:gd name="connsiteY3" fmla="*/ 584721 h 586208"/>
                    <a:gd name="connsiteX4" fmla="*/ 667559 w 86037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883233"/>
                    <a:gd name="connsiteY0" fmla="*/ 939 h 586208"/>
                    <a:gd name="connsiteX1" fmla="*/ 883233 w 883233"/>
                    <a:gd name="connsiteY1" fmla="*/ 99999 h 586208"/>
                    <a:gd name="connsiteX2" fmla="*/ 860373 w 883233"/>
                    <a:gd name="connsiteY2" fmla="*/ 584721 h 586208"/>
                    <a:gd name="connsiteX3" fmla="*/ 324659 w 883233"/>
                    <a:gd name="connsiteY3" fmla="*/ 584721 h 586208"/>
                    <a:gd name="connsiteX4" fmla="*/ 667559 w 88323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  <a:gd name="connsiteX0" fmla="*/ 667559 w 928953"/>
                    <a:gd name="connsiteY0" fmla="*/ 939 h 586208"/>
                    <a:gd name="connsiteX1" fmla="*/ 928953 w 928953"/>
                    <a:gd name="connsiteY1" fmla="*/ 92379 h 586208"/>
                    <a:gd name="connsiteX2" fmla="*/ 860373 w 928953"/>
                    <a:gd name="connsiteY2" fmla="*/ 584721 h 586208"/>
                    <a:gd name="connsiteX3" fmla="*/ 324659 w 928953"/>
                    <a:gd name="connsiteY3" fmla="*/ 584721 h 586208"/>
                    <a:gd name="connsiteX4" fmla="*/ 667559 w 928953"/>
                    <a:gd name="connsiteY4" fmla="*/ 939 h 5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953" h="586208">
                      <a:moveTo>
                        <a:pt x="667559" y="939"/>
                      </a:moveTo>
                      <a:lnTo>
                        <a:pt x="928953" y="92379"/>
                      </a:lnTo>
                      <a:cubicBezTo>
                        <a:pt x="822273" y="314913"/>
                        <a:pt x="867993" y="423147"/>
                        <a:pt x="860373" y="584721"/>
                      </a:cubicBezTo>
                      <a:lnTo>
                        <a:pt x="324659" y="584721"/>
                      </a:lnTo>
                      <a:cubicBezTo>
                        <a:pt x="-521161" y="621267"/>
                        <a:pt x="538019" y="-27987"/>
                        <a:pt x="667559" y="939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18">
                  <a:extLst>
                    <a:ext uri="{FF2B5EF4-FFF2-40B4-BE49-F238E27FC236}">
                      <a16:creationId xmlns:a16="http://schemas.microsoft.com/office/drawing/2014/main" id="{4A0E4E52-9ABC-12A9-C3D9-003F1B3C2DE2}"/>
                    </a:ext>
                  </a:extLst>
                </p:cNvPr>
                <p:cNvSpPr/>
                <p:nvPr/>
              </p:nvSpPr>
              <p:spPr>
                <a:xfrm rot="1634187">
                  <a:off x="5141458" y="3668420"/>
                  <a:ext cx="507607" cy="1084106"/>
                </a:xfrm>
                <a:custGeom>
                  <a:avLst/>
                  <a:gdLst>
                    <a:gd name="connsiteX0" fmla="*/ 0 w 536443"/>
                    <a:gd name="connsiteY0" fmla="*/ 541754 h 1083507"/>
                    <a:gd name="connsiteX1" fmla="*/ 268222 w 536443"/>
                    <a:gd name="connsiteY1" fmla="*/ 0 h 1083507"/>
                    <a:gd name="connsiteX2" fmla="*/ 536444 w 536443"/>
                    <a:gd name="connsiteY2" fmla="*/ 541754 h 1083507"/>
                    <a:gd name="connsiteX3" fmla="*/ 268222 w 536443"/>
                    <a:gd name="connsiteY3" fmla="*/ 1083508 h 1083507"/>
                    <a:gd name="connsiteX4" fmla="*/ 0 w 536443"/>
                    <a:gd name="connsiteY4" fmla="*/ 541754 h 1083507"/>
                    <a:gd name="connsiteX0" fmla="*/ 0 w 490278"/>
                    <a:gd name="connsiteY0" fmla="*/ 603998 h 1084211"/>
                    <a:gd name="connsiteX1" fmla="*/ 222056 w 490278"/>
                    <a:gd name="connsiteY1" fmla="*/ 305 h 1084211"/>
                    <a:gd name="connsiteX2" fmla="*/ 490278 w 490278"/>
                    <a:gd name="connsiteY2" fmla="*/ 542059 h 1084211"/>
                    <a:gd name="connsiteX3" fmla="*/ 222056 w 490278"/>
                    <a:gd name="connsiteY3" fmla="*/ 1083813 h 1084211"/>
                    <a:gd name="connsiteX4" fmla="*/ 0 w 490278"/>
                    <a:gd name="connsiteY4" fmla="*/ 603998 h 1084211"/>
                    <a:gd name="connsiteX0" fmla="*/ 11900 w 502178"/>
                    <a:gd name="connsiteY0" fmla="*/ 603998 h 1084147"/>
                    <a:gd name="connsiteX1" fmla="*/ 233956 w 502178"/>
                    <a:gd name="connsiteY1" fmla="*/ 305 h 1084147"/>
                    <a:gd name="connsiteX2" fmla="*/ 502178 w 502178"/>
                    <a:gd name="connsiteY2" fmla="*/ 542059 h 1084147"/>
                    <a:gd name="connsiteX3" fmla="*/ 233956 w 502178"/>
                    <a:gd name="connsiteY3" fmla="*/ 1083813 h 1084147"/>
                    <a:gd name="connsiteX4" fmla="*/ 11900 w 502178"/>
                    <a:gd name="connsiteY4" fmla="*/ 603998 h 1084147"/>
                    <a:gd name="connsiteX0" fmla="*/ 17329 w 507607"/>
                    <a:gd name="connsiteY0" fmla="*/ 603998 h 1084106"/>
                    <a:gd name="connsiteX1" fmla="*/ 239385 w 507607"/>
                    <a:gd name="connsiteY1" fmla="*/ 305 h 1084106"/>
                    <a:gd name="connsiteX2" fmla="*/ 507607 w 507607"/>
                    <a:gd name="connsiteY2" fmla="*/ 542059 h 1084106"/>
                    <a:gd name="connsiteX3" fmla="*/ 239385 w 507607"/>
                    <a:gd name="connsiteY3" fmla="*/ 1083813 h 1084106"/>
                    <a:gd name="connsiteX4" fmla="*/ 17329 w 507607"/>
                    <a:gd name="connsiteY4" fmla="*/ 603998 h 1084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7607" h="1084106">
                      <a:moveTo>
                        <a:pt x="17329" y="603998"/>
                      </a:moveTo>
                      <a:cubicBezTo>
                        <a:pt x="97703" y="377694"/>
                        <a:pt x="157672" y="10628"/>
                        <a:pt x="239385" y="305"/>
                      </a:cubicBezTo>
                      <a:cubicBezTo>
                        <a:pt x="321098" y="-10018"/>
                        <a:pt x="507607" y="242857"/>
                        <a:pt x="507607" y="542059"/>
                      </a:cubicBezTo>
                      <a:cubicBezTo>
                        <a:pt x="507607" y="841261"/>
                        <a:pt x="321098" y="1073490"/>
                        <a:pt x="239385" y="1083813"/>
                      </a:cubicBezTo>
                      <a:cubicBezTo>
                        <a:pt x="157672" y="1094136"/>
                        <a:pt x="-63045" y="830302"/>
                        <a:pt x="17329" y="603998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6">
                  <a:extLst>
                    <a:ext uri="{FF2B5EF4-FFF2-40B4-BE49-F238E27FC236}">
                      <a16:creationId xmlns:a16="http://schemas.microsoft.com/office/drawing/2014/main" id="{784EB529-1177-491B-08D9-F264427E880F}"/>
                    </a:ext>
                  </a:extLst>
                </p:cNvPr>
                <p:cNvSpPr/>
                <p:nvPr/>
              </p:nvSpPr>
              <p:spPr>
                <a:xfrm>
                  <a:off x="5382987" y="3302977"/>
                  <a:ext cx="1532502" cy="1892231"/>
                </a:xfrm>
                <a:custGeom>
                  <a:avLst/>
                  <a:gdLst>
                    <a:gd name="connsiteX0" fmla="*/ 0 w 1528834"/>
                    <a:gd name="connsiteY0" fmla="*/ 945466 h 1890931"/>
                    <a:gd name="connsiteX1" fmla="*/ 764417 w 1528834"/>
                    <a:gd name="connsiteY1" fmla="*/ 0 h 1890931"/>
                    <a:gd name="connsiteX2" fmla="*/ 1528834 w 1528834"/>
                    <a:gd name="connsiteY2" fmla="*/ 945466 h 1890931"/>
                    <a:gd name="connsiteX3" fmla="*/ 764417 w 1528834"/>
                    <a:gd name="connsiteY3" fmla="*/ 1890932 h 1890931"/>
                    <a:gd name="connsiteX4" fmla="*/ 0 w 1528834"/>
                    <a:gd name="connsiteY4" fmla="*/ 945466 h 1890931"/>
                    <a:gd name="connsiteX0" fmla="*/ 1834 w 1532502"/>
                    <a:gd name="connsiteY0" fmla="*/ 945466 h 1891960"/>
                    <a:gd name="connsiteX1" fmla="*/ 766251 w 1532502"/>
                    <a:gd name="connsiteY1" fmla="*/ 0 h 1891960"/>
                    <a:gd name="connsiteX2" fmla="*/ 1530668 w 1532502"/>
                    <a:gd name="connsiteY2" fmla="*/ 945466 h 1891960"/>
                    <a:gd name="connsiteX3" fmla="*/ 766251 w 1532502"/>
                    <a:gd name="connsiteY3" fmla="*/ 1890932 h 1891960"/>
                    <a:gd name="connsiteX4" fmla="*/ 1834 w 1532502"/>
                    <a:gd name="connsiteY4" fmla="*/ 945466 h 1891960"/>
                    <a:gd name="connsiteX0" fmla="*/ 1834 w 1532502"/>
                    <a:gd name="connsiteY0" fmla="*/ 946494 h 1892988"/>
                    <a:gd name="connsiteX1" fmla="*/ 766251 w 1532502"/>
                    <a:gd name="connsiteY1" fmla="*/ 1028 h 1892988"/>
                    <a:gd name="connsiteX2" fmla="*/ 1530668 w 1532502"/>
                    <a:gd name="connsiteY2" fmla="*/ 946494 h 1892988"/>
                    <a:gd name="connsiteX3" fmla="*/ 766251 w 1532502"/>
                    <a:gd name="connsiteY3" fmla="*/ 1891960 h 1892988"/>
                    <a:gd name="connsiteX4" fmla="*/ 1834 w 1532502"/>
                    <a:gd name="connsiteY4" fmla="*/ 946494 h 1892988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  <a:gd name="connsiteX0" fmla="*/ 1834 w 1532502"/>
                    <a:gd name="connsiteY0" fmla="*/ 945737 h 1892231"/>
                    <a:gd name="connsiteX1" fmla="*/ 766251 w 1532502"/>
                    <a:gd name="connsiteY1" fmla="*/ 271 h 1892231"/>
                    <a:gd name="connsiteX2" fmla="*/ 1530668 w 1532502"/>
                    <a:gd name="connsiteY2" fmla="*/ 945737 h 1892231"/>
                    <a:gd name="connsiteX3" fmla="*/ 766251 w 1532502"/>
                    <a:gd name="connsiteY3" fmla="*/ 1891203 h 1892231"/>
                    <a:gd name="connsiteX4" fmla="*/ 1834 w 1532502"/>
                    <a:gd name="connsiteY4" fmla="*/ 945737 h 18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02" h="1892231">
                      <a:moveTo>
                        <a:pt x="1834" y="945737"/>
                      </a:moveTo>
                      <a:cubicBezTo>
                        <a:pt x="1834" y="423571"/>
                        <a:pt x="648875" y="12971"/>
                        <a:pt x="766251" y="271"/>
                      </a:cubicBezTo>
                      <a:cubicBezTo>
                        <a:pt x="883627" y="-12429"/>
                        <a:pt x="1530668" y="423571"/>
                        <a:pt x="1530668" y="945737"/>
                      </a:cubicBezTo>
                      <a:cubicBezTo>
                        <a:pt x="1530668" y="1467903"/>
                        <a:pt x="1607527" y="1916603"/>
                        <a:pt x="766251" y="1891203"/>
                      </a:cubicBezTo>
                      <a:cubicBezTo>
                        <a:pt x="-75025" y="1865803"/>
                        <a:pt x="1834" y="1467903"/>
                        <a:pt x="1834" y="945737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7">
                  <a:extLst>
                    <a:ext uri="{FF2B5EF4-FFF2-40B4-BE49-F238E27FC236}">
                      <a16:creationId xmlns:a16="http://schemas.microsoft.com/office/drawing/2014/main" id="{43A3DC71-78F8-989C-A047-CF9D739D33F6}"/>
                    </a:ext>
                  </a:extLst>
                </p:cNvPr>
                <p:cNvSpPr/>
                <p:nvPr/>
              </p:nvSpPr>
              <p:spPr>
                <a:xfrm>
                  <a:off x="5696658" y="3378586"/>
                  <a:ext cx="869436" cy="1489948"/>
                </a:xfrm>
                <a:custGeom>
                  <a:avLst/>
                  <a:gdLst>
                    <a:gd name="connsiteX0" fmla="*/ 0 w 1045275"/>
                    <a:gd name="connsiteY0" fmla="*/ 744974 h 1489948"/>
                    <a:gd name="connsiteX1" fmla="*/ 522638 w 1045275"/>
                    <a:gd name="connsiteY1" fmla="*/ 0 h 1489948"/>
                    <a:gd name="connsiteX2" fmla="*/ 1045276 w 1045275"/>
                    <a:gd name="connsiteY2" fmla="*/ 744974 h 1489948"/>
                    <a:gd name="connsiteX3" fmla="*/ 522638 w 1045275"/>
                    <a:gd name="connsiteY3" fmla="*/ 1489948 h 1489948"/>
                    <a:gd name="connsiteX4" fmla="*/ 0 w 1045275"/>
                    <a:gd name="connsiteY4" fmla="*/ 744974 h 1489948"/>
                    <a:gd name="connsiteX0" fmla="*/ 0 w 918276"/>
                    <a:gd name="connsiteY0" fmla="*/ 783161 h 1490133"/>
                    <a:gd name="connsiteX1" fmla="*/ 395638 w 918276"/>
                    <a:gd name="connsiteY1" fmla="*/ 87 h 1490133"/>
                    <a:gd name="connsiteX2" fmla="*/ 918276 w 918276"/>
                    <a:gd name="connsiteY2" fmla="*/ 745061 h 1490133"/>
                    <a:gd name="connsiteX3" fmla="*/ 395638 w 918276"/>
                    <a:gd name="connsiteY3" fmla="*/ 1490035 h 1490133"/>
                    <a:gd name="connsiteX4" fmla="*/ 0 w 918276"/>
                    <a:gd name="connsiteY4" fmla="*/ 783161 h 1490133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902 w 933178"/>
                    <a:gd name="connsiteY0" fmla="*/ 783161 h 1490181"/>
                    <a:gd name="connsiteX1" fmla="*/ 410540 w 933178"/>
                    <a:gd name="connsiteY1" fmla="*/ 87 h 1490181"/>
                    <a:gd name="connsiteX2" fmla="*/ 933178 w 933178"/>
                    <a:gd name="connsiteY2" fmla="*/ 745061 h 1490181"/>
                    <a:gd name="connsiteX3" fmla="*/ 410540 w 933178"/>
                    <a:gd name="connsiteY3" fmla="*/ 1490035 h 1490181"/>
                    <a:gd name="connsiteX4" fmla="*/ 14902 w 933178"/>
                    <a:gd name="connsiteY4" fmla="*/ 783161 h 1490181"/>
                    <a:gd name="connsiteX0" fmla="*/ 14468 w 856544"/>
                    <a:gd name="connsiteY0" fmla="*/ 783074 h 1489948"/>
                    <a:gd name="connsiteX1" fmla="*/ 410106 w 856544"/>
                    <a:gd name="connsiteY1" fmla="*/ 0 h 1489948"/>
                    <a:gd name="connsiteX2" fmla="*/ 856544 w 856544"/>
                    <a:gd name="connsiteY2" fmla="*/ 783074 h 1489948"/>
                    <a:gd name="connsiteX3" fmla="*/ 410106 w 856544"/>
                    <a:gd name="connsiteY3" fmla="*/ 1489948 h 1489948"/>
                    <a:gd name="connsiteX4" fmla="*/ 14468 w 856544"/>
                    <a:gd name="connsiteY4" fmla="*/ 783074 h 1489948"/>
                    <a:gd name="connsiteX0" fmla="*/ 14468 w 869436"/>
                    <a:gd name="connsiteY0" fmla="*/ 783074 h 1489948"/>
                    <a:gd name="connsiteX1" fmla="*/ 410106 w 869436"/>
                    <a:gd name="connsiteY1" fmla="*/ 0 h 1489948"/>
                    <a:gd name="connsiteX2" fmla="*/ 856544 w 869436"/>
                    <a:gd name="connsiteY2" fmla="*/ 783074 h 1489948"/>
                    <a:gd name="connsiteX3" fmla="*/ 410106 w 869436"/>
                    <a:gd name="connsiteY3" fmla="*/ 1489948 h 1489948"/>
                    <a:gd name="connsiteX4" fmla="*/ 14468 w 869436"/>
                    <a:gd name="connsiteY4" fmla="*/ 783074 h 148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436" h="1489948">
                      <a:moveTo>
                        <a:pt x="14468" y="783074"/>
                      </a:moveTo>
                      <a:cubicBezTo>
                        <a:pt x="103368" y="270036"/>
                        <a:pt x="269760" y="0"/>
                        <a:pt x="410106" y="0"/>
                      </a:cubicBezTo>
                      <a:cubicBezTo>
                        <a:pt x="550452" y="0"/>
                        <a:pt x="856544" y="371636"/>
                        <a:pt x="856544" y="783074"/>
                      </a:cubicBezTo>
                      <a:cubicBezTo>
                        <a:pt x="945444" y="1359612"/>
                        <a:pt x="550452" y="1489948"/>
                        <a:pt x="410106" y="1489948"/>
                      </a:cubicBezTo>
                      <a:cubicBezTo>
                        <a:pt x="269760" y="1489948"/>
                        <a:pt x="-74432" y="1296112"/>
                        <a:pt x="14468" y="783074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3">
                  <a:extLst>
                    <a:ext uri="{FF2B5EF4-FFF2-40B4-BE49-F238E27FC236}">
                      <a16:creationId xmlns:a16="http://schemas.microsoft.com/office/drawing/2014/main" id="{62AC95EC-DE7B-4BF4-687D-BCBFD6147222}"/>
                    </a:ext>
                  </a:extLst>
                </p:cNvPr>
                <p:cNvSpPr/>
                <p:nvPr/>
              </p:nvSpPr>
              <p:spPr>
                <a:xfrm>
                  <a:off x="5851121" y="1168032"/>
                  <a:ext cx="742217" cy="872722"/>
                </a:xfrm>
                <a:custGeom>
                  <a:avLst/>
                  <a:gdLst>
                    <a:gd name="connsiteX0" fmla="*/ 0 w 636104"/>
                    <a:gd name="connsiteY0" fmla="*/ 0 h 384313"/>
                    <a:gd name="connsiteX1" fmla="*/ 636104 w 636104"/>
                    <a:gd name="connsiteY1" fmla="*/ 0 h 384313"/>
                    <a:gd name="connsiteX2" fmla="*/ 636104 w 636104"/>
                    <a:gd name="connsiteY2" fmla="*/ 384313 h 384313"/>
                    <a:gd name="connsiteX3" fmla="*/ 0 w 636104"/>
                    <a:gd name="connsiteY3" fmla="*/ 384313 h 384313"/>
                    <a:gd name="connsiteX4" fmla="*/ 0 w 636104"/>
                    <a:gd name="connsiteY4" fmla="*/ 0 h 384313"/>
                    <a:gd name="connsiteX0" fmla="*/ 0 w 636104"/>
                    <a:gd name="connsiteY0" fmla="*/ 563218 h 947531"/>
                    <a:gd name="connsiteX1" fmla="*/ 582156 w 636104"/>
                    <a:gd name="connsiteY1" fmla="*/ 0 h 947531"/>
                    <a:gd name="connsiteX2" fmla="*/ 636104 w 636104"/>
                    <a:gd name="connsiteY2" fmla="*/ 563218 h 947531"/>
                    <a:gd name="connsiteX3" fmla="*/ 636104 w 636104"/>
                    <a:gd name="connsiteY3" fmla="*/ 947531 h 947531"/>
                    <a:gd name="connsiteX4" fmla="*/ 0 w 636104"/>
                    <a:gd name="connsiteY4" fmla="*/ 947531 h 947531"/>
                    <a:gd name="connsiteX5" fmla="*/ 0 w 636104"/>
                    <a:gd name="connsiteY5" fmla="*/ 563218 h 947531"/>
                    <a:gd name="connsiteX0" fmla="*/ 0 w 727930"/>
                    <a:gd name="connsiteY0" fmla="*/ 563218 h 947531"/>
                    <a:gd name="connsiteX1" fmla="*/ 582156 w 727930"/>
                    <a:gd name="connsiteY1" fmla="*/ 0 h 947531"/>
                    <a:gd name="connsiteX2" fmla="*/ 727930 w 727930"/>
                    <a:gd name="connsiteY2" fmla="*/ 238539 h 947531"/>
                    <a:gd name="connsiteX3" fmla="*/ 636104 w 727930"/>
                    <a:gd name="connsiteY3" fmla="*/ 563218 h 947531"/>
                    <a:gd name="connsiteX4" fmla="*/ 636104 w 727930"/>
                    <a:gd name="connsiteY4" fmla="*/ 947531 h 947531"/>
                    <a:gd name="connsiteX5" fmla="*/ 0 w 727930"/>
                    <a:gd name="connsiteY5" fmla="*/ 947531 h 947531"/>
                    <a:gd name="connsiteX6" fmla="*/ 0 w 727930"/>
                    <a:gd name="connsiteY6" fmla="*/ 563218 h 947531"/>
                    <a:gd name="connsiteX0" fmla="*/ 0 w 727931"/>
                    <a:gd name="connsiteY0" fmla="*/ 573137 h 957450"/>
                    <a:gd name="connsiteX1" fmla="*/ 582156 w 727931"/>
                    <a:gd name="connsiteY1" fmla="*/ 9919 h 957450"/>
                    <a:gd name="connsiteX2" fmla="*/ 472826 w 727931"/>
                    <a:gd name="connsiteY2" fmla="*/ 374147 h 957450"/>
                    <a:gd name="connsiteX3" fmla="*/ 727930 w 727931"/>
                    <a:gd name="connsiteY3" fmla="*/ 248458 h 957450"/>
                    <a:gd name="connsiteX4" fmla="*/ 636104 w 727931"/>
                    <a:gd name="connsiteY4" fmla="*/ 573137 h 957450"/>
                    <a:gd name="connsiteX5" fmla="*/ 636104 w 727931"/>
                    <a:gd name="connsiteY5" fmla="*/ 957450 h 957450"/>
                    <a:gd name="connsiteX6" fmla="*/ 0 w 727931"/>
                    <a:gd name="connsiteY6" fmla="*/ 957450 h 957450"/>
                    <a:gd name="connsiteX7" fmla="*/ 0 w 727931"/>
                    <a:gd name="connsiteY7" fmla="*/ 573137 h 957450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27931"/>
                    <a:gd name="connsiteY0" fmla="*/ 498920 h 883233"/>
                    <a:gd name="connsiteX1" fmla="*/ 615493 w 727931"/>
                    <a:gd name="connsiteY1" fmla="*/ 11902 h 883233"/>
                    <a:gd name="connsiteX2" fmla="*/ 472826 w 727931"/>
                    <a:gd name="connsiteY2" fmla="*/ 299930 h 883233"/>
                    <a:gd name="connsiteX3" fmla="*/ 727930 w 727931"/>
                    <a:gd name="connsiteY3" fmla="*/ 174241 h 883233"/>
                    <a:gd name="connsiteX4" fmla="*/ 636104 w 727931"/>
                    <a:gd name="connsiteY4" fmla="*/ 498920 h 883233"/>
                    <a:gd name="connsiteX5" fmla="*/ 636104 w 727931"/>
                    <a:gd name="connsiteY5" fmla="*/ 883233 h 883233"/>
                    <a:gd name="connsiteX6" fmla="*/ 0 w 727931"/>
                    <a:gd name="connsiteY6" fmla="*/ 883233 h 883233"/>
                    <a:gd name="connsiteX7" fmla="*/ 0 w 727931"/>
                    <a:gd name="connsiteY7" fmla="*/ 498920 h 883233"/>
                    <a:gd name="connsiteX0" fmla="*/ 0 w 713643"/>
                    <a:gd name="connsiteY0" fmla="*/ 498920 h 883233"/>
                    <a:gd name="connsiteX1" fmla="*/ 615493 w 713643"/>
                    <a:gd name="connsiteY1" fmla="*/ 11902 h 883233"/>
                    <a:gd name="connsiteX2" fmla="*/ 472826 w 713643"/>
                    <a:gd name="connsiteY2" fmla="*/ 299930 h 883233"/>
                    <a:gd name="connsiteX3" fmla="*/ 713642 w 713643"/>
                    <a:gd name="connsiteY3" fmla="*/ 145666 h 883233"/>
                    <a:gd name="connsiteX4" fmla="*/ 636104 w 713643"/>
                    <a:gd name="connsiteY4" fmla="*/ 498920 h 883233"/>
                    <a:gd name="connsiteX5" fmla="*/ 636104 w 713643"/>
                    <a:gd name="connsiteY5" fmla="*/ 883233 h 883233"/>
                    <a:gd name="connsiteX6" fmla="*/ 0 w 713643"/>
                    <a:gd name="connsiteY6" fmla="*/ 883233 h 883233"/>
                    <a:gd name="connsiteX7" fmla="*/ 0 w 713643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20598"/>
                    <a:gd name="connsiteY0" fmla="*/ 498920 h 883233"/>
                    <a:gd name="connsiteX1" fmla="*/ 615493 w 720598"/>
                    <a:gd name="connsiteY1" fmla="*/ 11902 h 883233"/>
                    <a:gd name="connsiteX2" fmla="*/ 472826 w 720598"/>
                    <a:gd name="connsiteY2" fmla="*/ 299930 h 883233"/>
                    <a:gd name="connsiteX3" fmla="*/ 713642 w 720598"/>
                    <a:gd name="connsiteY3" fmla="*/ 145666 h 883233"/>
                    <a:gd name="connsiteX4" fmla="*/ 636104 w 720598"/>
                    <a:gd name="connsiteY4" fmla="*/ 498920 h 883233"/>
                    <a:gd name="connsiteX5" fmla="*/ 636104 w 720598"/>
                    <a:gd name="connsiteY5" fmla="*/ 883233 h 883233"/>
                    <a:gd name="connsiteX6" fmla="*/ 0 w 720598"/>
                    <a:gd name="connsiteY6" fmla="*/ 883233 h 883233"/>
                    <a:gd name="connsiteX7" fmla="*/ 0 w 720598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636104 w 713642"/>
                    <a:gd name="connsiteY4" fmla="*/ 498920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498920 h 883233"/>
                    <a:gd name="connsiteX1" fmla="*/ 615493 w 713642"/>
                    <a:gd name="connsiteY1" fmla="*/ 11902 h 883233"/>
                    <a:gd name="connsiteX2" fmla="*/ 472826 w 713642"/>
                    <a:gd name="connsiteY2" fmla="*/ 299930 h 883233"/>
                    <a:gd name="connsiteX3" fmla="*/ 713642 w 713642"/>
                    <a:gd name="connsiteY3" fmla="*/ 145666 h 883233"/>
                    <a:gd name="connsiteX4" fmla="*/ 517042 w 713642"/>
                    <a:gd name="connsiteY4" fmla="*/ 508445 h 883233"/>
                    <a:gd name="connsiteX5" fmla="*/ 636104 w 713642"/>
                    <a:gd name="connsiteY5" fmla="*/ 883233 h 883233"/>
                    <a:gd name="connsiteX6" fmla="*/ 0 w 713642"/>
                    <a:gd name="connsiteY6" fmla="*/ 883233 h 883233"/>
                    <a:gd name="connsiteX7" fmla="*/ 0 w 713642"/>
                    <a:gd name="connsiteY7" fmla="*/ 498920 h 883233"/>
                    <a:gd name="connsiteX0" fmla="*/ 0 w 713642"/>
                    <a:gd name="connsiteY0" fmla="*/ 501012 h 885325"/>
                    <a:gd name="connsiteX1" fmla="*/ 615493 w 713642"/>
                    <a:gd name="connsiteY1" fmla="*/ 13994 h 885325"/>
                    <a:gd name="connsiteX2" fmla="*/ 525214 w 713642"/>
                    <a:gd name="connsiteY2" fmla="*/ 244872 h 885325"/>
                    <a:gd name="connsiteX3" fmla="*/ 713642 w 713642"/>
                    <a:gd name="connsiteY3" fmla="*/ 147758 h 885325"/>
                    <a:gd name="connsiteX4" fmla="*/ 517042 w 713642"/>
                    <a:gd name="connsiteY4" fmla="*/ 510537 h 885325"/>
                    <a:gd name="connsiteX5" fmla="*/ 636104 w 713642"/>
                    <a:gd name="connsiteY5" fmla="*/ 885325 h 885325"/>
                    <a:gd name="connsiteX6" fmla="*/ 0 w 713642"/>
                    <a:gd name="connsiteY6" fmla="*/ 885325 h 885325"/>
                    <a:gd name="connsiteX7" fmla="*/ 0 w 713642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501012 h 885325"/>
                    <a:gd name="connsiteX1" fmla="*/ 615493 w 742217"/>
                    <a:gd name="connsiteY1" fmla="*/ 13994 h 885325"/>
                    <a:gd name="connsiteX2" fmla="*/ 525214 w 742217"/>
                    <a:gd name="connsiteY2" fmla="*/ 244872 h 885325"/>
                    <a:gd name="connsiteX3" fmla="*/ 742217 w 742217"/>
                    <a:gd name="connsiteY3" fmla="*/ 176333 h 885325"/>
                    <a:gd name="connsiteX4" fmla="*/ 517042 w 742217"/>
                    <a:gd name="connsiteY4" fmla="*/ 510537 h 885325"/>
                    <a:gd name="connsiteX5" fmla="*/ 636104 w 742217"/>
                    <a:gd name="connsiteY5" fmla="*/ 885325 h 885325"/>
                    <a:gd name="connsiteX6" fmla="*/ 0 w 742217"/>
                    <a:gd name="connsiteY6" fmla="*/ 885325 h 885325"/>
                    <a:gd name="connsiteX7" fmla="*/ 0 w 742217"/>
                    <a:gd name="connsiteY7" fmla="*/ 501012 h 885325"/>
                    <a:gd name="connsiteX0" fmla="*/ 0 w 742217"/>
                    <a:gd name="connsiteY0" fmla="*/ 488409 h 872722"/>
                    <a:gd name="connsiteX1" fmla="*/ 615493 w 742217"/>
                    <a:gd name="connsiteY1" fmla="*/ 1391 h 872722"/>
                    <a:gd name="connsiteX2" fmla="*/ 525214 w 742217"/>
                    <a:gd name="connsiteY2" fmla="*/ 232269 h 872722"/>
                    <a:gd name="connsiteX3" fmla="*/ 742217 w 742217"/>
                    <a:gd name="connsiteY3" fmla="*/ 163730 h 872722"/>
                    <a:gd name="connsiteX4" fmla="*/ 517042 w 742217"/>
                    <a:gd name="connsiteY4" fmla="*/ 497934 h 872722"/>
                    <a:gd name="connsiteX5" fmla="*/ 636104 w 742217"/>
                    <a:gd name="connsiteY5" fmla="*/ 872722 h 872722"/>
                    <a:gd name="connsiteX6" fmla="*/ 0 w 742217"/>
                    <a:gd name="connsiteY6" fmla="*/ 872722 h 872722"/>
                    <a:gd name="connsiteX7" fmla="*/ 0 w 742217"/>
                    <a:gd name="connsiteY7" fmla="*/ 488409 h 87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42217" h="872722">
                      <a:moveTo>
                        <a:pt x="0" y="488409"/>
                      </a:moveTo>
                      <a:cubicBezTo>
                        <a:pt x="70365" y="486200"/>
                        <a:pt x="387966" y="-15450"/>
                        <a:pt x="615493" y="1391"/>
                      </a:cubicBezTo>
                      <a:cubicBezTo>
                        <a:pt x="707792" y="-19074"/>
                        <a:pt x="500918" y="192513"/>
                        <a:pt x="525214" y="232269"/>
                      </a:cubicBezTo>
                      <a:cubicBezTo>
                        <a:pt x="549510" y="272025"/>
                        <a:pt x="642773" y="95639"/>
                        <a:pt x="742217" y="163730"/>
                      </a:cubicBezTo>
                      <a:cubicBezTo>
                        <a:pt x="687796" y="214806"/>
                        <a:pt x="542888" y="380183"/>
                        <a:pt x="517042" y="497934"/>
                      </a:cubicBezTo>
                      <a:lnTo>
                        <a:pt x="636104" y="872722"/>
                      </a:lnTo>
                      <a:lnTo>
                        <a:pt x="0" y="872722"/>
                      </a:lnTo>
                      <a:lnTo>
                        <a:pt x="0" y="488409"/>
                      </a:ln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8A8AB44-EBB7-9712-AB79-387BD95E8EDA}"/>
                    </a:ext>
                  </a:extLst>
                </p:cNvPr>
                <p:cNvGrpSpPr/>
                <p:nvPr/>
              </p:nvGrpSpPr>
              <p:grpSpPr>
                <a:xfrm>
                  <a:off x="4337893" y="2196683"/>
                  <a:ext cx="983463" cy="913708"/>
                  <a:chOff x="4337893" y="2196683"/>
                  <a:chExt cx="983463" cy="913708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3950B88-FCDE-958C-4C79-D49DCE6BAF0F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337893" y="219668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3DF561-4E34-CD12-B92A-CF33A1CEC72E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391130" y="246874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707F8AC-7EA4-D87A-0908-9F78D67612EB}"/>
                    </a:ext>
                  </a:extLst>
                </p:cNvPr>
                <p:cNvGrpSpPr/>
                <p:nvPr/>
              </p:nvGrpSpPr>
              <p:grpSpPr>
                <a:xfrm flipH="1">
                  <a:off x="6863551" y="2188477"/>
                  <a:ext cx="983463" cy="913708"/>
                  <a:chOff x="4160190" y="2196713"/>
                  <a:chExt cx="983463" cy="913708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B1F848E-EADF-8C04-9F58-544D1CC04AC6}"/>
                      </a:ext>
                    </a:extLst>
                  </p:cNvPr>
                  <p:cNvSpPr/>
                  <p:nvPr/>
                </p:nvSpPr>
                <p:spPr>
                  <a:xfrm rot="1932661">
                    <a:off x="4160190" y="2196713"/>
                    <a:ext cx="930226" cy="817906"/>
                  </a:xfrm>
                  <a:prstGeom prst="ellipse">
                    <a:avLst/>
                  </a:prstGeom>
                  <a:solidFill>
                    <a:srgbClr val="B97A57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28CF3F1-E1F6-F7BF-A547-51EC3159EAAA}"/>
                      </a:ext>
                    </a:extLst>
                  </p:cNvPr>
                  <p:cNvSpPr/>
                  <p:nvPr/>
                </p:nvSpPr>
                <p:spPr>
                  <a:xfrm rot="1543862">
                    <a:off x="4213427" y="2468775"/>
                    <a:ext cx="930226" cy="641646"/>
                  </a:xfrm>
                  <a:prstGeom prst="ellipse">
                    <a:avLst/>
                  </a:prstGeom>
                  <a:solidFill>
                    <a:srgbClr val="DDC0AE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" name="Rectangle 2">
                  <a:extLst>
                    <a:ext uri="{FF2B5EF4-FFF2-40B4-BE49-F238E27FC236}">
                      <a16:creationId xmlns:a16="http://schemas.microsoft.com/office/drawing/2014/main" id="{761A9403-FBA3-1617-6C75-7D6CE38F3604}"/>
                    </a:ext>
                  </a:extLst>
                </p:cNvPr>
                <p:cNvSpPr/>
                <p:nvPr/>
              </p:nvSpPr>
              <p:spPr>
                <a:xfrm>
                  <a:off x="4921520" y="1560949"/>
                  <a:ext cx="2388899" cy="2260875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8899" h="2260875">
                      <a:moveTo>
                        <a:pt x="511872" y="161834"/>
                      </a:moveTo>
                      <a:cubicBezTo>
                        <a:pt x="1081715" y="-36949"/>
                        <a:pt x="1426273" y="-50200"/>
                        <a:pt x="1929855" y="108826"/>
                      </a:cubicBezTo>
                      <a:cubicBezTo>
                        <a:pt x="2446690" y="307609"/>
                        <a:pt x="2645472" y="1725589"/>
                        <a:pt x="1890099" y="2123155"/>
                      </a:cubicBezTo>
                      <a:cubicBezTo>
                        <a:pt x="1461612" y="2242425"/>
                        <a:pt x="1245159" y="2361694"/>
                        <a:pt x="604637" y="2123155"/>
                      </a:cubicBezTo>
                      <a:cubicBezTo>
                        <a:pt x="48046" y="2189416"/>
                        <a:pt x="-376023" y="718425"/>
                        <a:pt x="511872" y="161834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">
                  <a:extLst>
                    <a:ext uri="{FF2B5EF4-FFF2-40B4-BE49-F238E27FC236}">
                      <a16:creationId xmlns:a16="http://schemas.microsoft.com/office/drawing/2014/main" id="{593BE490-2757-C866-B216-018F5EBD48AC}"/>
                    </a:ext>
                  </a:extLst>
                </p:cNvPr>
                <p:cNvSpPr/>
                <p:nvPr/>
              </p:nvSpPr>
              <p:spPr>
                <a:xfrm>
                  <a:off x="5183133" y="1999602"/>
                  <a:ext cx="1911543" cy="1868628"/>
                </a:xfrm>
                <a:custGeom>
                  <a:avLst/>
                  <a:gdLst>
                    <a:gd name="connsiteX0" fmla="*/ 0 w 1391479"/>
                    <a:gd name="connsiteY0" fmla="*/ 0 h 2067339"/>
                    <a:gd name="connsiteX1" fmla="*/ 1391479 w 1391479"/>
                    <a:gd name="connsiteY1" fmla="*/ 0 h 2067339"/>
                    <a:gd name="connsiteX2" fmla="*/ 1391479 w 1391479"/>
                    <a:gd name="connsiteY2" fmla="*/ 2067339 h 2067339"/>
                    <a:gd name="connsiteX3" fmla="*/ 0 w 1391479"/>
                    <a:gd name="connsiteY3" fmla="*/ 2067339 h 2067339"/>
                    <a:gd name="connsiteX4" fmla="*/ 0 w 1391479"/>
                    <a:gd name="connsiteY4" fmla="*/ 0 h 2067339"/>
                    <a:gd name="connsiteX0" fmla="*/ 394620 w 1786099"/>
                    <a:gd name="connsiteY0" fmla="*/ 0 h 2067339"/>
                    <a:gd name="connsiteX1" fmla="*/ 1786099 w 1786099"/>
                    <a:gd name="connsiteY1" fmla="*/ 0 h 2067339"/>
                    <a:gd name="connsiteX2" fmla="*/ 1786099 w 1786099"/>
                    <a:gd name="connsiteY2" fmla="*/ 2067339 h 2067339"/>
                    <a:gd name="connsiteX3" fmla="*/ 394620 w 1786099"/>
                    <a:gd name="connsiteY3" fmla="*/ 2067339 h 2067339"/>
                    <a:gd name="connsiteX4" fmla="*/ 394620 w 1786099"/>
                    <a:gd name="connsiteY4" fmla="*/ 0 h 2067339"/>
                    <a:gd name="connsiteX0" fmla="*/ 518813 w 1910292"/>
                    <a:gd name="connsiteY0" fmla="*/ 0 h 2067339"/>
                    <a:gd name="connsiteX1" fmla="*/ 1910292 w 1910292"/>
                    <a:gd name="connsiteY1" fmla="*/ 0 h 2067339"/>
                    <a:gd name="connsiteX2" fmla="*/ 1910292 w 1910292"/>
                    <a:gd name="connsiteY2" fmla="*/ 2067339 h 2067339"/>
                    <a:gd name="connsiteX3" fmla="*/ 518813 w 1910292"/>
                    <a:gd name="connsiteY3" fmla="*/ 2067339 h 2067339"/>
                    <a:gd name="connsiteX4" fmla="*/ 518813 w 1910292"/>
                    <a:gd name="connsiteY4" fmla="*/ 0 h 2067339"/>
                    <a:gd name="connsiteX0" fmla="*/ 518813 w 2246013"/>
                    <a:gd name="connsiteY0" fmla="*/ 0 h 2067339"/>
                    <a:gd name="connsiteX1" fmla="*/ 1910292 w 2246013"/>
                    <a:gd name="connsiteY1" fmla="*/ 0 h 2067339"/>
                    <a:gd name="connsiteX2" fmla="*/ 1910292 w 2246013"/>
                    <a:gd name="connsiteY2" fmla="*/ 2067339 h 2067339"/>
                    <a:gd name="connsiteX3" fmla="*/ 518813 w 2246013"/>
                    <a:gd name="connsiteY3" fmla="*/ 2067339 h 2067339"/>
                    <a:gd name="connsiteX4" fmla="*/ 518813 w 2246013"/>
                    <a:gd name="connsiteY4" fmla="*/ 0 h 2067339"/>
                    <a:gd name="connsiteX0" fmla="*/ 518813 w 2400512"/>
                    <a:gd name="connsiteY0" fmla="*/ 0 h 2067339"/>
                    <a:gd name="connsiteX1" fmla="*/ 1910292 w 2400512"/>
                    <a:gd name="connsiteY1" fmla="*/ 0 h 2067339"/>
                    <a:gd name="connsiteX2" fmla="*/ 1910292 w 2400512"/>
                    <a:gd name="connsiteY2" fmla="*/ 2067339 h 2067339"/>
                    <a:gd name="connsiteX3" fmla="*/ 518813 w 2400512"/>
                    <a:gd name="connsiteY3" fmla="*/ 2067339 h 2067339"/>
                    <a:gd name="connsiteX4" fmla="*/ 518813 w 2400512"/>
                    <a:gd name="connsiteY4" fmla="*/ 0 h 2067339"/>
                    <a:gd name="connsiteX0" fmla="*/ 518813 w 2394728"/>
                    <a:gd name="connsiteY0" fmla="*/ 0 h 2067339"/>
                    <a:gd name="connsiteX1" fmla="*/ 1910292 w 2394728"/>
                    <a:gd name="connsiteY1" fmla="*/ 0 h 2067339"/>
                    <a:gd name="connsiteX2" fmla="*/ 1897040 w 2394728"/>
                    <a:gd name="connsiteY2" fmla="*/ 1961321 h 2067339"/>
                    <a:gd name="connsiteX3" fmla="*/ 518813 w 2394728"/>
                    <a:gd name="connsiteY3" fmla="*/ 2067339 h 2067339"/>
                    <a:gd name="connsiteX4" fmla="*/ 518813 w 2394728"/>
                    <a:gd name="connsiteY4" fmla="*/ 0 h 2067339"/>
                    <a:gd name="connsiteX0" fmla="*/ 484506 w 2360421"/>
                    <a:gd name="connsiteY0" fmla="*/ 0 h 1961321"/>
                    <a:gd name="connsiteX1" fmla="*/ 1875985 w 2360421"/>
                    <a:gd name="connsiteY1" fmla="*/ 0 h 1961321"/>
                    <a:gd name="connsiteX2" fmla="*/ 1862733 w 2360421"/>
                    <a:gd name="connsiteY2" fmla="*/ 1961321 h 1961321"/>
                    <a:gd name="connsiteX3" fmla="*/ 577271 w 2360421"/>
                    <a:gd name="connsiteY3" fmla="*/ 1961321 h 1961321"/>
                    <a:gd name="connsiteX4" fmla="*/ 484506 w 2360421"/>
                    <a:gd name="connsiteY4" fmla="*/ 0 h 1961321"/>
                    <a:gd name="connsiteX0" fmla="*/ 511872 w 2387787"/>
                    <a:gd name="connsiteY0" fmla="*/ 0 h 1963488"/>
                    <a:gd name="connsiteX1" fmla="*/ 1903351 w 2387787"/>
                    <a:gd name="connsiteY1" fmla="*/ 0 h 1963488"/>
                    <a:gd name="connsiteX2" fmla="*/ 1890099 w 2387787"/>
                    <a:gd name="connsiteY2" fmla="*/ 1961321 h 1963488"/>
                    <a:gd name="connsiteX3" fmla="*/ 604637 w 2387787"/>
                    <a:gd name="connsiteY3" fmla="*/ 1961321 h 1963488"/>
                    <a:gd name="connsiteX4" fmla="*/ 511872 w 2387787"/>
                    <a:gd name="connsiteY4" fmla="*/ 0 h 1963488"/>
                    <a:gd name="connsiteX0" fmla="*/ 511872 w 2387787"/>
                    <a:gd name="connsiteY0" fmla="*/ 0 h 2067338"/>
                    <a:gd name="connsiteX1" fmla="*/ 1903351 w 2387787"/>
                    <a:gd name="connsiteY1" fmla="*/ 0 h 2067338"/>
                    <a:gd name="connsiteX2" fmla="*/ 1890099 w 2387787"/>
                    <a:gd name="connsiteY2" fmla="*/ 1961321 h 2067338"/>
                    <a:gd name="connsiteX3" fmla="*/ 604637 w 2387787"/>
                    <a:gd name="connsiteY3" fmla="*/ 1961321 h 2067338"/>
                    <a:gd name="connsiteX4" fmla="*/ 511872 w 2387787"/>
                    <a:gd name="connsiteY4" fmla="*/ 0 h 2067338"/>
                    <a:gd name="connsiteX0" fmla="*/ 511872 w 2387787"/>
                    <a:gd name="connsiteY0" fmla="*/ 0 h 2099041"/>
                    <a:gd name="connsiteX1" fmla="*/ 1903351 w 2387787"/>
                    <a:gd name="connsiteY1" fmla="*/ 0 h 2099041"/>
                    <a:gd name="connsiteX2" fmla="*/ 1890099 w 2387787"/>
                    <a:gd name="connsiteY2" fmla="*/ 1961321 h 2099041"/>
                    <a:gd name="connsiteX3" fmla="*/ 604637 w 2387787"/>
                    <a:gd name="connsiteY3" fmla="*/ 1961321 h 2099041"/>
                    <a:gd name="connsiteX4" fmla="*/ 511872 w 2387787"/>
                    <a:gd name="connsiteY4" fmla="*/ 0 h 2099041"/>
                    <a:gd name="connsiteX0" fmla="*/ 511872 w 2458384"/>
                    <a:gd name="connsiteY0" fmla="*/ 0 h 2099041"/>
                    <a:gd name="connsiteX1" fmla="*/ 1903351 w 2458384"/>
                    <a:gd name="connsiteY1" fmla="*/ 0 h 2099041"/>
                    <a:gd name="connsiteX2" fmla="*/ 1890099 w 2458384"/>
                    <a:gd name="connsiteY2" fmla="*/ 1961321 h 2099041"/>
                    <a:gd name="connsiteX3" fmla="*/ 604637 w 2458384"/>
                    <a:gd name="connsiteY3" fmla="*/ 1961321 h 2099041"/>
                    <a:gd name="connsiteX4" fmla="*/ 511872 w 2458384"/>
                    <a:gd name="connsiteY4" fmla="*/ 0 h 2099041"/>
                    <a:gd name="connsiteX0" fmla="*/ 511872 w 2458384"/>
                    <a:gd name="connsiteY0" fmla="*/ 106017 h 2205058"/>
                    <a:gd name="connsiteX1" fmla="*/ 1903351 w 2458384"/>
                    <a:gd name="connsiteY1" fmla="*/ 106017 h 2205058"/>
                    <a:gd name="connsiteX2" fmla="*/ 1890099 w 2458384"/>
                    <a:gd name="connsiteY2" fmla="*/ 2067338 h 2205058"/>
                    <a:gd name="connsiteX3" fmla="*/ 604637 w 2458384"/>
                    <a:gd name="connsiteY3" fmla="*/ 2067338 h 2205058"/>
                    <a:gd name="connsiteX4" fmla="*/ 511872 w 2458384"/>
                    <a:gd name="connsiteY4" fmla="*/ 106017 h 2205058"/>
                    <a:gd name="connsiteX0" fmla="*/ 511872 w 2458384"/>
                    <a:gd name="connsiteY0" fmla="*/ 164333 h 2263374"/>
                    <a:gd name="connsiteX1" fmla="*/ 1903351 w 2458384"/>
                    <a:gd name="connsiteY1" fmla="*/ 164333 h 2263374"/>
                    <a:gd name="connsiteX2" fmla="*/ 1890099 w 2458384"/>
                    <a:gd name="connsiteY2" fmla="*/ 2125654 h 2263374"/>
                    <a:gd name="connsiteX3" fmla="*/ 604637 w 2458384"/>
                    <a:gd name="connsiteY3" fmla="*/ 2125654 h 2263374"/>
                    <a:gd name="connsiteX4" fmla="*/ 511872 w 2458384"/>
                    <a:gd name="connsiteY4" fmla="*/ 164333 h 2263374"/>
                    <a:gd name="connsiteX0" fmla="*/ 511872 w 2472075"/>
                    <a:gd name="connsiteY0" fmla="*/ 194932 h 2293973"/>
                    <a:gd name="connsiteX1" fmla="*/ 1929855 w 2472075"/>
                    <a:gd name="connsiteY1" fmla="*/ 141924 h 2293973"/>
                    <a:gd name="connsiteX2" fmla="*/ 1890099 w 2472075"/>
                    <a:gd name="connsiteY2" fmla="*/ 2156253 h 2293973"/>
                    <a:gd name="connsiteX3" fmla="*/ 604637 w 2472075"/>
                    <a:gd name="connsiteY3" fmla="*/ 2156253 h 2293973"/>
                    <a:gd name="connsiteX4" fmla="*/ 511872 w 2472075"/>
                    <a:gd name="connsiteY4" fmla="*/ 194932 h 2293973"/>
                    <a:gd name="connsiteX0" fmla="*/ 511872 w 2472075"/>
                    <a:gd name="connsiteY0" fmla="*/ 161834 h 2260875"/>
                    <a:gd name="connsiteX1" fmla="*/ 1929855 w 2472075"/>
                    <a:gd name="connsiteY1" fmla="*/ 108826 h 2260875"/>
                    <a:gd name="connsiteX2" fmla="*/ 1890099 w 2472075"/>
                    <a:gd name="connsiteY2" fmla="*/ 2123155 h 2260875"/>
                    <a:gd name="connsiteX3" fmla="*/ 604637 w 2472075"/>
                    <a:gd name="connsiteY3" fmla="*/ 2123155 h 2260875"/>
                    <a:gd name="connsiteX4" fmla="*/ 511872 w 2472075"/>
                    <a:gd name="connsiteY4" fmla="*/ 161834 h 2260875"/>
                    <a:gd name="connsiteX0" fmla="*/ 511872 w 2421950"/>
                    <a:gd name="connsiteY0" fmla="*/ 161834 h 2260875"/>
                    <a:gd name="connsiteX1" fmla="*/ 1929855 w 2421950"/>
                    <a:gd name="connsiteY1" fmla="*/ 108826 h 2260875"/>
                    <a:gd name="connsiteX2" fmla="*/ 1890099 w 2421950"/>
                    <a:gd name="connsiteY2" fmla="*/ 2123155 h 2260875"/>
                    <a:gd name="connsiteX3" fmla="*/ 604637 w 2421950"/>
                    <a:gd name="connsiteY3" fmla="*/ 2123155 h 2260875"/>
                    <a:gd name="connsiteX4" fmla="*/ 511872 w 2421950"/>
                    <a:gd name="connsiteY4" fmla="*/ 161834 h 2260875"/>
                    <a:gd name="connsiteX0" fmla="*/ 511872 w 2397801"/>
                    <a:gd name="connsiteY0" fmla="*/ 161834 h 2260875"/>
                    <a:gd name="connsiteX1" fmla="*/ 1929855 w 2397801"/>
                    <a:gd name="connsiteY1" fmla="*/ 108826 h 2260875"/>
                    <a:gd name="connsiteX2" fmla="*/ 1890099 w 2397801"/>
                    <a:gd name="connsiteY2" fmla="*/ 2123155 h 2260875"/>
                    <a:gd name="connsiteX3" fmla="*/ 604637 w 2397801"/>
                    <a:gd name="connsiteY3" fmla="*/ 2123155 h 2260875"/>
                    <a:gd name="connsiteX4" fmla="*/ 511872 w 2397801"/>
                    <a:gd name="connsiteY4" fmla="*/ 161834 h 2260875"/>
                    <a:gd name="connsiteX0" fmla="*/ 511872 w 2369785"/>
                    <a:gd name="connsiteY0" fmla="*/ 161834 h 2260875"/>
                    <a:gd name="connsiteX1" fmla="*/ 1929855 w 2369785"/>
                    <a:gd name="connsiteY1" fmla="*/ 108826 h 2260875"/>
                    <a:gd name="connsiteX2" fmla="*/ 1890099 w 2369785"/>
                    <a:gd name="connsiteY2" fmla="*/ 2123155 h 2260875"/>
                    <a:gd name="connsiteX3" fmla="*/ 604637 w 2369785"/>
                    <a:gd name="connsiteY3" fmla="*/ 2123155 h 2260875"/>
                    <a:gd name="connsiteX4" fmla="*/ 511872 w 2369785"/>
                    <a:gd name="connsiteY4" fmla="*/ 161834 h 2260875"/>
                    <a:gd name="connsiteX0" fmla="*/ 511872 w 2383653"/>
                    <a:gd name="connsiteY0" fmla="*/ 161834 h 2260875"/>
                    <a:gd name="connsiteX1" fmla="*/ 1929855 w 2383653"/>
                    <a:gd name="connsiteY1" fmla="*/ 108826 h 2260875"/>
                    <a:gd name="connsiteX2" fmla="*/ 1890099 w 2383653"/>
                    <a:gd name="connsiteY2" fmla="*/ 2123155 h 2260875"/>
                    <a:gd name="connsiteX3" fmla="*/ 604637 w 2383653"/>
                    <a:gd name="connsiteY3" fmla="*/ 2123155 h 2260875"/>
                    <a:gd name="connsiteX4" fmla="*/ 511872 w 2383653"/>
                    <a:gd name="connsiteY4" fmla="*/ 161834 h 2260875"/>
                    <a:gd name="connsiteX0" fmla="*/ 511872 w 2388899"/>
                    <a:gd name="connsiteY0" fmla="*/ 161834 h 2260875"/>
                    <a:gd name="connsiteX1" fmla="*/ 1929855 w 2388899"/>
                    <a:gd name="connsiteY1" fmla="*/ 108826 h 2260875"/>
                    <a:gd name="connsiteX2" fmla="*/ 1890099 w 2388899"/>
                    <a:gd name="connsiteY2" fmla="*/ 2123155 h 2260875"/>
                    <a:gd name="connsiteX3" fmla="*/ 604637 w 2388899"/>
                    <a:gd name="connsiteY3" fmla="*/ 2123155 h 2260875"/>
                    <a:gd name="connsiteX4" fmla="*/ 511872 w 2388899"/>
                    <a:gd name="connsiteY4" fmla="*/ 161834 h 2260875"/>
                    <a:gd name="connsiteX0" fmla="*/ 511872 w 2373849"/>
                    <a:gd name="connsiteY0" fmla="*/ 121066 h 2220107"/>
                    <a:gd name="connsiteX1" fmla="*/ 1895986 w 2373849"/>
                    <a:gd name="connsiteY1" fmla="*/ 152732 h 2220107"/>
                    <a:gd name="connsiteX2" fmla="*/ 1890099 w 2373849"/>
                    <a:gd name="connsiteY2" fmla="*/ 2082387 h 2220107"/>
                    <a:gd name="connsiteX3" fmla="*/ 604637 w 2373849"/>
                    <a:gd name="connsiteY3" fmla="*/ 2082387 h 2220107"/>
                    <a:gd name="connsiteX4" fmla="*/ 511872 w 2373849"/>
                    <a:gd name="connsiteY4" fmla="*/ 121066 h 2220107"/>
                    <a:gd name="connsiteX0" fmla="*/ 538328 w 2332566"/>
                    <a:gd name="connsiteY0" fmla="*/ 161834 h 2176202"/>
                    <a:gd name="connsiteX1" fmla="*/ 1854703 w 2332566"/>
                    <a:gd name="connsiteY1" fmla="*/ 108827 h 2176202"/>
                    <a:gd name="connsiteX2" fmla="*/ 1848816 w 2332566"/>
                    <a:gd name="connsiteY2" fmla="*/ 2038482 h 2176202"/>
                    <a:gd name="connsiteX3" fmla="*/ 563354 w 2332566"/>
                    <a:gd name="connsiteY3" fmla="*/ 2038482 h 2176202"/>
                    <a:gd name="connsiteX4" fmla="*/ 538328 w 2332566"/>
                    <a:gd name="connsiteY4" fmla="*/ 161834 h 2176202"/>
                    <a:gd name="connsiteX0" fmla="*/ 538328 w 2332566"/>
                    <a:gd name="connsiteY0" fmla="*/ 107620 h 2121988"/>
                    <a:gd name="connsiteX1" fmla="*/ 1854703 w 2332566"/>
                    <a:gd name="connsiteY1" fmla="*/ 54613 h 2121988"/>
                    <a:gd name="connsiteX2" fmla="*/ 1848816 w 2332566"/>
                    <a:gd name="connsiteY2" fmla="*/ 1984268 h 2121988"/>
                    <a:gd name="connsiteX3" fmla="*/ 563354 w 2332566"/>
                    <a:gd name="connsiteY3" fmla="*/ 1984268 h 2121988"/>
                    <a:gd name="connsiteX4" fmla="*/ 538328 w 2332566"/>
                    <a:gd name="connsiteY4" fmla="*/ 107620 h 2121988"/>
                    <a:gd name="connsiteX0" fmla="*/ 538328 w 2332566"/>
                    <a:gd name="connsiteY0" fmla="*/ 56440 h 2070808"/>
                    <a:gd name="connsiteX1" fmla="*/ 1854703 w 2332566"/>
                    <a:gd name="connsiteY1" fmla="*/ 3433 h 2070808"/>
                    <a:gd name="connsiteX2" fmla="*/ 1848816 w 2332566"/>
                    <a:gd name="connsiteY2" fmla="*/ 1933088 h 2070808"/>
                    <a:gd name="connsiteX3" fmla="*/ 563354 w 2332566"/>
                    <a:gd name="connsiteY3" fmla="*/ 1933088 h 2070808"/>
                    <a:gd name="connsiteX4" fmla="*/ 538328 w 2332566"/>
                    <a:gd name="connsiteY4" fmla="*/ 56440 h 2070808"/>
                    <a:gd name="connsiteX0" fmla="*/ 538328 w 2332566"/>
                    <a:gd name="connsiteY0" fmla="*/ 166181 h 2180549"/>
                    <a:gd name="connsiteX1" fmla="*/ 1220906 w 2332566"/>
                    <a:gd name="connsiteY1" fmla="*/ 245326 h 2180549"/>
                    <a:gd name="connsiteX2" fmla="*/ 1854703 w 2332566"/>
                    <a:gd name="connsiteY2" fmla="*/ 113174 h 2180549"/>
                    <a:gd name="connsiteX3" fmla="*/ 1848816 w 2332566"/>
                    <a:gd name="connsiteY3" fmla="*/ 2042829 h 2180549"/>
                    <a:gd name="connsiteX4" fmla="*/ 563354 w 2332566"/>
                    <a:gd name="connsiteY4" fmla="*/ 2042829 h 2180549"/>
                    <a:gd name="connsiteX5" fmla="*/ 538328 w 2332566"/>
                    <a:gd name="connsiteY5" fmla="*/ 166181 h 2180549"/>
                    <a:gd name="connsiteX0" fmla="*/ 538328 w 2143851"/>
                    <a:gd name="connsiteY0" fmla="*/ 119969 h 2134337"/>
                    <a:gd name="connsiteX1" fmla="*/ 1220906 w 2143851"/>
                    <a:gd name="connsiteY1" fmla="*/ 199114 h 2134337"/>
                    <a:gd name="connsiteX2" fmla="*/ 1854703 w 2143851"/>
                    <a:gd name="connsiteY2" fmla="*/ 66962 h 2134337"/>
                    <a:gd name="connsiteX3" fmla="*/ 2143845 w 2143851"/>
                    <a:gd name="connsiteY3" fmla="*/ 1020446 h 2134337"/>
                    <a:gd name="connsiteX4" fmla="*/ 1848816 w 2143851"/>
                    <a:gd name="connsiteY4" fmla="*/ 1996617 h 2134337"/>
                    <a:gd name="connsiteX5" fmla="*/ 563354 w 2143851"/>
                    <a:gd name="connsiteY5" fmla="*/ 1996617 h 2134337"/>
                    <a:gd name="connsiteX6" fmla="*/ 538328 w 2143851"/>
                    <a:gd name="connsiteY6" fmla="*/ 119969 h 2134337"/>
                    <a:gd name="connsiteX0" fmla="*/ 219474 w 1824997"/>
                    <a:gd name="connsiteY0" fmla="*/ 119969 h 2134337"/>
                    <a:gd name="connsiteX1" fmla="*/ 902052 w 1824997"/>
                    <a:gd name="connsiteY1" fmla="*/ 199114 h 2134337"/>
                    <a:gd name="connsiteX2" fmla="*/ 1535849 w 1824997"/>
                    <a:gd name="connsiteY2" fmla="*/ 66962 h 2134337"/>
                    <a:gd name="connsiteX3" fmla="*/ 1824991 w 1824997"/>
                    <a:gd name="connsiteY3" fmla="*/ 1020446 h 2134337"/>
                    <a:gd name="connsiteX4" fmla="*/ 1529962 w 1824997"/>
                    <a:gd name="connsiteY4" fmla="*/ 1996617 h 2134337"/>
                    <a:gd name="connsiteX5" fmla="*/ 244500 w 1824997"/>
                    <a:gd name="connsiteY5" fmla="*/ 1996617 h 2134337"/>
                    <a:gd name="connsiteX6" fmla="*/ 4515 w 1824997"/>
                    <a:gd name="connsiteY6" fmla="*/ 1155923 h 2134337"/>
                    <a:gd name="connsiteX7" fmla="*/ 219474 w 1824997"/>
                    <a:gd name="connsiteY7" fmla="*/ 119969 h 2134337"/>
                    <a:gd name="connsiteX0" fmla="*/ 219474 w 1824997"/>
                    <a:gd name="connsiteY0" fmla="*/ 91071 h 2105439"/>
                    <a:gd name="connsiteX1" fmla="*/ 902052 w 1824997"/>
                    <a:gd name="connsiteY1" fmla="*/ 170216 h 2105439"/>
                    <a:gd name="connsiteX2" fmla="*/ 1535849 w 1824997"/>
                    <a:gd name="connsiteY2" fmla="*/ 38064 h 2105439"/>
                    <a:gd name="connsiteX3" fmla="*/ 1824991 w 1824997"/>
                    <a:gd name="connsiteY3" fmla="*/ 991548 h 2105439"/>
                    <a:gd name="connsiteX4" fmla="*/ 1529962 w 1824997"/>
                    <a:gd name="connsiteY4" fmla="*/ 1967719 h 2105439"/>
                    <a:gd name="connsiteX5" fmla="*/ 244500 w 1824997"/>
                    <a:gd name="connsiteY5" fmla="*/ 1967719 h 2105439"/>
                    <a:gd name="connsiteX6" fmla="*/ 4515 w 1824997"/>
                    <a:gd name="connsiteY6" fmla="*/ 1127025 h 2105439"/>
                    <a:gd name="connsiteX7" fmla="*/ 219474 w 1824997"/>
                    <a:gd name="connsiteY7" fmla="*/ 91071 h 2105439"/>
                    <a:gd name="connsiteX0" fmla="*/ 334939 w 1940462"/>
                    <a:gd name="connsiteY0" fmla="*/ 91071 h 2105439"/>
                    <a:gd name="connsiteX1" fmla="*/ 1017517 w 1940462"/>
                    <a:gd name="connsiteY1" fmla="*/ 170216 h 2105439"/>
                    <a:gd name="connsiteX2" fmla="*/ 1651314 w 1940462"/>
                    <a:gd name="connsiteY2" fmla="*/ 38064 h 2105439"/>
                    <a:gd name="connsiteX3" fmla="*/ 1940456 w 1940462"/>
                    <a:gd name="connsiteY3" fmla="*/ 991548 h 2105439"/>
                    <a:gd name="connsiteX4" fmla="*/ 1645427 w 1940462"/>
                    <a:gd name="connsiteY4" fmla="*/ 1967719 h 2105439"/>
                    <a:gd name="connsiteX5" fmla="*/ 359965 w 1940462"/>
                    <a:gd name="connsiteY5" fmla="*/ 1967719 h 2105439"/>
                    <a:gd name="connsiteX6" fmla="*/ 119980 w 1940462"/>
                    <a:gd name="connsiteY6" fmla="*/ 1127025 h 2105439"/>
                    <a:gd name="connsiteX7" fmla="*/ 334939 w 1940462"/>
                    <a:gd name="connsiteY7" fmla="*/ 91071 h 2105439"/>
                    <a:gd name="connsiteX0" fmla="*/ 334939 w 1940462"/>
                    <a:gd name="connsiteY0" fmla="*/ 55379 h 2069747"/>
                    <a:gd name="connsiteX1" fmla="*/ 1017517 w 1940462"/>
                    <a:gd name="connsiteY1" fmla="*/ 134524 h 2069747"/>
                    <a:gd name="connsiteX2" fmla="*/ 1651314 w 1940462"/>
                    <a:gd name="connsiteY2" fmla="*/ 2372 h 2069747"/>
                    <a:gd name="connsiteX3" fmla="*/ 1940456 w 1940462"/>
                    <a:gd name="connsiteY3" fmla="*/ 955856 h 2069747"/>
                    <a:gd name="connsiteX4" fmla="*/ 1645427 w 1940462"/>
                    <a:gd name="connsiteY4" fmla="*/ 1932027 h 2069747"/>
                    <a:gd name="connsiteX5" fmla="*/ 359965 w 1940462"/>
                    <a:gd name="connsiteY5" fmla="*/ 1932027 h 2069747"/>
                    <a:gd name="connsiteX6" fmla="*/ 119980 w 1940462"/>
                    <a:gd name="connsiteY6" fmla="*/ 1091333 h 2069747"/>
                    <a:gd name="connsiteX7" fmla="*/ 334939 w 1940462"/>
                    <a:gd name="connsiteY7" fmla="*/ 55379 h 2069747"/>
                    <a:gd name="connsiteX0" fmla="*/ 334939 w 1981519"/>
                    <a:gd name="connsiteY0" fmla="*/ 55379 h 2069747"/>
                    <a:gd name="connsiteX1" fmla="*/ 1017517 w 1981519"/>
                    <a:gd name="connsiteY1" fmla="*/ 134524 h 2069747"/>
                    <a:gd name="connsiteX2" fmla="*/ 1651314 w 1981519"/>
                    <a:gd name="connsiteY2" fmla="*/ 2372 h 2069747"/>
                    <a:gd name="connsiteX3" fmla="*/ 1940456 w 1981519"/>
                    <a:gd name="connsiteY3" fmla="*/ 955856 h 2069747"/>
                    <a:gd name="connsiteX4" fmla="*/ 1645427 w 1981519"/>
                    <a:gd name="connsiteY4" fmla="*/ 1932027 h 2069747"/>
                    <a:gd name="connsiteX5" fmla="*/ 359965 w 1981519"/>
                    <a:gd name="connsiteY5" fmla="*/ 1932027 h 2069747"/>
                    <a:gd name="connsiteX6" fmla="*/ 119980 w 1981519"/>
                    <a:gd name="connsiteY6" fmla="*/ 1091333 h 2069747"/>
                    <a:gd name="connsiteX7" fmla="*/ 334939 w 1981519"/>
                    <a:gd name="connsiteY7" fmla="*/ 55379 h 2069747"/>
                    <a:gd name="connsiteX0" fmla="*/ 334939 w 2017322"/>
                    <a:gd name="connsiteY0" fmla="*/ 55379 h 2069747"/>
                    <a:gd name="connsiteX1" fmla="*/ 1017517 w 2017322"/>
                    <a:gd name="connsiteY1" fmla="*/ 134524 h 2069747"/>
                    <a:gd name="connsiteX2" fmla="*/ 1651314 w 2017322"/>
                    <a:gd name="connsiteY2" fmla="*/ 2372 h 2069747"/>
                    <a:gd name="connsiteX3" fmla="*/ 1940456 w 2017322"/>
                    <a:gd name="connsiteY3" fmla="*/ 955856 h 2069747"/>
                    <a:gd name="connsiteX4" fmla="*/ 1645427 w 2017322"/>
                    <a:gd name="connsiteY4" fmla="*/ 1932027 h 2069747"/>
                    <a:gd name="connsiteX5" fmla="*/ 359965 w 2017322"/>
                    <a:gd name="connsiteY5" fmla="*/ 1932027 h 2069747"/>
                    <a:gd name="connsiteX6" fmla="*/ 119980 w 2017322"/>
                    <a:gd name="connsiteY6" fmla="*/ 1091333 h 2069747"/>
                    <a:gd name="connsiteX7" fmla="*/ 334939 w 2017322"/>
                    <a:gd name="connsiteY7" fmla="*/ 55379 h 2069747"/>
                    <a:gd name="connsiteX0" fmla="*/ 334939 w 2053612"/>
                    <a:gd name="connsiteY0" fmla="*/ 55379 h 2069747"/>
                    <a:gd name="connsiteX1" fmla="*/ 1017517 w 2053612"/>
                    <a:gd name="connsiteY1" fmla="*/ 134524 h 2069747"/>
                    <a:gd name="connsiteX2" fmla="*/ 1651314 w 2053612"/>
                    <a:gd name="connsiteY2" fmla="*/ 2372 h 2069747"/>
                    <a:gd name="connsiteX3" fmla="*/ 1940456 w 2053612"/>
                    <a:gd name="connsiteY3" fmla="*/ 955856 h 2069747"/>
                    <a:gd name="connsiteX4" fmla="*/ 1645427 w 2053612"/>
                    <a:gd name="connsiteY4" fmla="*/ 1932027 h 2069747"/>
                    <a:gd name="connsiteX5" fmla="*/ 359965 w 2053612"/>
                    <a:gd name="connsiteY5" fmla="*/ 1932027 h 2069747"/>
                    <a:gd name="connsiteX6" fmla="*/ 119980 w 2053612"/>
                    <a:gd name="connsiteY6" fmla="*/ 1091333 h 2069747"/>
                    <a:gd name="connsiteX7" fmla="*/ 334939 w 2053612"/>
                    <a:gd name="connsiteY7" fmla="*/ 55379 h 2069747"/>
                    <a:gd name="connsiteX0" fmla="*/ 360895 w 2079568"/>
                    <a:gd name="connsiteY0" fmla="*/ 55379 h 2069747"/>
                    <a:gd name="connsiteX1" fmla="*/ 1043473 w 2079568"/>
                    <a:gd name="connsiteY1" fmla="*/ 134524 h 2069747"/>
                    <a:gd name="connsiteX2" fmla="*/ 1677270 w 2079568"/>
                    <a:gd name="connsiteY2" fmla="*/ 2372 h 2069747"/>
                    <a:gd name="connsiteX3" fmla="*/ 1966412 w 2079568"/>
                    <a:gd name="connsiteY3" fmla="*/ 955856 h 2069747"/>
                    <a:gd name="connsiteX4" fmla="*/ 1671383 w 2079568"/>
                    <a:gd name="connsiteY4" fmla="*/ 1932027 h 2069747"/>
                    <a:gd name="connsiteX5" fmla="*/ 385921 w 2079568"/>
                    <a:gd name="connsiteY5" fmla="*/ 1932027 h 2069747"/>
                    <a:gd name="connsiteX6" fmla="*/ 145936 w 2079568"/>
                    <a:gd name="connsiteY6" fmla="*/ 1091333 h 2069747"/>
                    <a:gd name="connsiteX7" fmla="*/ 360895 w 2079568"/>
                    <a:gd name="connsiteY7" fmla="*/ 55379 h 2069747"/>
                    <a:gd name="connsiteX0" fmla="*/ 418711 w 2137384"/>
                    <a:gd name="connsiteY0" fmla="*/ 55379 h 2069747"/>
                    <a:gd name="connsiteX1" fmla="*/ 1101289 w 2137384"/>
                    <a:gd name="connsiteY1" fmla="*/ 134524 h 2069747"/>
                    <a:gd name="connsiteX2" fmla="*/ 1735086 w 2137384"/>
                    <a:gd name="connsiteY2" fmla="*/ 2372 h 2069747"/>
                    <a:gd name="connsiteX3" fmla="*/ 2024228 w 2137384"/>
                    <a:gd name="connsiteY3" fmla="*/ 955856 h 2069747"/>
                    <a:gd name="connsiteX4" fmla="*/ 1729199 w 2137384"/>
                    <a:gd name="connsiteY4" fmla="*/ 1932027 h 2069747"/>
                    <a:gd name="connsiteX5" fmla="*/ 443737 w 2137384"/>
                    <a:gd name="connsiteY5" fmla="*/ 1932027 h 2069747"/>
                    <a:gd name="connsiteX6" fmla="*/ 203752 w 2137384"/>
                    <a:gd name="connsiteY6" fmla="*/ 1091333 h 2069747"/>
                    <a:gd name="connsiteX7" fmla="*/ 418711 w 2137384"/>
                    <a:gd name="connsiteY7" fmla="*/ 55379 h 2069747"/>
                    <a:gd name="connsiteX0" fmla="*/ 400556 w 2119229"/>
                    <a:gd name="connsiteY0" fmla="*/ 55379 h 2069747"/>
                    <a:gd name="connsiteX1" fmla="*/ 1083134 w 2119229"/>
                    <a:gd name="connsiteY1" fmla="*/ 134524 h 2069747"/>
                    <a:gd name="connsiteX2" fmla="*/ 1716931 w 2119229"/>
                    <a:gd name="connsiteY2" fmla="*/ 2372 h 2069747"/>
                    <a:gd name="connsiteX3" fmla="*/ 2006073 w 2119229"/>
                    <a:gd name="connsiteY3" fmla="*/ 955856 h 2069747"/>
                    <a:gd name="connsiteX4" fmla="*/ 1711044 w 2119229"/>
                    <a:gd name="connsiteY4" fmla="*/ 1932027 h 2069747"/>
                    <a:gd name="connsiteX5" fmla="*/ 425582 w 2119229"/>
                    <a:gd name="connsiteY5" fmla="*/ 1932027 h 2069747"/>
                    <a:gd name="connsiteX6" fmla="*/ 185597 w 2119229"/>
                    <a:gd name="connsiteY6" fmla="*/ 1091333 h 2069747"/>
                    <a:gd name="connsiteX7" fmla="*/ 400556 w 2119229"/>
                    <a:gd name="connsiteY7" fmla="*/ 55379 h 2069747"/>
                    <a:gd name="connsiteX0" fmla="*/ 407879 w 2126552"/>
                    <a:gd name="connsiteY0" fmla="*/ 55379 h 2069747"/>
                    <a:gd name="connsiteX1" fmla="*/ 1090457 w 2126552"/>
                    <a:gd name="connsiteY1" fmla="*/ 134524 h 2069747"/>
                    <a:gd name="connsiteX2" fmla="*/ 1724254 w 2126552"/>
                    <a:gd name="connsiteY2" fmla="*/ 2372 h 2069747"/>
                    <a:gd name="connsiteX3" fmla="*/ 2013396 w 2126552"/>
                    <a:gd name="connsiteY3" fmla="*/ 955856 h 2069747"/>
                    <a:gd name="connsiteX4" fmla="*/ 1718367 w 2126552"/>
                    <a:gd name="connsiteY4" fmla="*/ 1932027 h 2069747"/>
                    <a:gd name="connsiteX5" fmla="*/ 432905 w 2126552"/>
                    <a:gd name="connsiteY5" fmla="*/ 1932027 h 2069747"/>
                    <a:gd name="connsiteX6" fmla="*/ 177044 w 2126552"/>
                    <a:gd name="connsiteY6" fmla="*/ 1017244 h 2069747"/>
                    <a:gd name="connsiteX7" fmla="*/ 407879 w 2126552"/>
                    <a:gd name="connsiteY7" fmla="*/ 55379 h 2069747"/>
                    <a:gd name="connsiteX0" fmla="*/ 396630 w 2115303"/>
                    <a:gd name="connsiteY0" fmla="*/ 55379 h 2069747"/>
                    <a:gd name="connsiteX1" fmla="*/ 1079208 w 2115303"/>
                    <a:gd name="connsiteY1" fmla="*/ 134524 h 2069747"/>
                    <a:gd name="connsiteX2" fmla="*/ 1713005 w 2115303"/>
                    <a:gd name="connsiteY2" fmla="*/ 2372 h 2069747"/>
                    <a:gd name="connsiteX3" fmla="*/ 2002147 w 2115303"/>
                    <a:gd name="connsiteY3" fmla="*/ 955856 h 2069747"/>
                    <a:gd name="connsiteX4" fmla="*/ 1707118 w 2115303"/>
                    <a:gd name="connsiteY4" fmla="*/ 1932027 h 2069747"/>
                    <a:gd name="connsiteX5" fmla="*/ 421656 w 2115303"/>
                    <a:gd name="connsiteY5" fmla="*/ 1932027 h 2069747"/>
                    <a:gd name="connsiteX6" fmla="*/ 165795 w 2115303"/>
                    <a:gd name="connsiteY6" fmla="*/ 1017244 h 2069747"/>
                    <a:gd name="connsiteX7" fmla="*/ 396630 w 2115303"/>
                    <a:gd name="connsiteY7" fmla="*/ 55379 h 2069747"/>
                    <a:gd name="connsiteX0" fmla="*/ 399536 w 2118209"/>
                    <a:gd name="connsiteY0" fmla="*/ 55379 h 2119563"/>
                    <a:gd name="connsiteX1" fmla="*/ 1082114 w 2118209"/>
                    <a:gd name="connsiteY1" fmla="*/ 134524 h 2119563"/>
                    <a:gd name="connsiteX2" fmla="*/ 1715911 w 2118209"/>
                    <a:gd name="connsiteY2" fmla="*/ 2372 h 2119563"/>
                    <a:gd name="connsiteX3" fmla="*/ 2005053 w 2118209"/>
                    <a:gd name="connsiteY3" fmla="*/ 955856 h 2119563"/>
                    <a:gd name="connsiteX4" fmla="*/ 1710024 w 2118209"/>
                    <a:gd name="connsiteY4" fmla="*/ 1932027 h 2119563"/>
                    <a:gd name="connsiteX5" fmla="*/ 419270 w 2118209"/>
                    <a:gd name="connsiteY5" fmla="*/ 2006116 h 2119563"/>
                    <a:gd name="connsiteX6" fmla="*/ 168701 w 2118209"/>
                    <a:gd name="connsiteY6" fmla="*/ 1017244 h 2119563"/>
                    <a:gd name="connsiteX7" fmla="*/ 399536 w 2118209"/>
                    <a:gd name="connsiteY7" fmla="*/ 55379 h 2119563"/>
                    <a:gd name="connsiteX0" fmla="*/ 399536 w 2124104"/>
                    <a:gd name="connsiteY0" fmla="*/ 55379 h 2130701"/>
                    <a:gd name="connsiteX1" fmla="*/ 1082114 w 2124104"/>
                    <a:gd name="connsiteY1" fmla="*/ 134524 h 2130701"/>
                    <a:gd name="connsiteX2" fmla="*/ 1715911 w 2124104"/>
                    <a:gd name="connsiteY2" fmla="*/ 2372 h 2130701"/>
                    <a:gd name="connsiteX3" fmla="*/ 2005053 w 2124104"/>
                    <a:gd name="connsiteY3" fmla="*/ 955856 h 2130701"/>
                    <a:gd name="connsiteX4" fmla="*/ 1720608 w 2124104"/>
                    <a:gd name="connsiteY4" fmla="*/ 1969071 h 2130701"/>
                    <a:gd name="connsiteX5" fmla="*/ 419270 w 2124104"/>
                    <a:gd name="connsiteY5" fmla="*/ 2006116 h 2130701"/>
                    <a:gd name="connsiteX6" fmla="*/ 168701 w 2124104"/>
                    <a:gd name="connsiteY6" fmla="*/ 1017244 h 2130701"/>
                    <a:gd name="connsiteX7" fmla="*/ 399536 w 2124104"/>
                    <a:gd name="connsiteY7" fmla="*/ 55379 h 2130701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53007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53007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129213 h 2128329"/>
                    <a:gd name="connsiteX1" fmla="*/ 1082114 w 2124104"/>
                    <a:gd name="connsiteY1" fmla="*/ 132152 h 2128329"/>
                    <a:gd name="connsiteX2" fmla="*/ 1715911 w 2124104"/>
                    <a:gd name="connsiteY2" fmla="*/ 0 h 2128329"/>
                    <a:gd name="connsiteX3" fmla="*/ 2005053 w 2124104"/>
                    <a:gd name="connsiteY3" fmla="*/ 953484 h 2128329"/>
                    <a:gd name="connsiteX4" fmla="*/ 1720608 w 2124104"/>
                    <a:gd name="connsiteY4" fmla="*/ 1966699 h 2128329"/>
                    <a:gd name="connsiteX5" fmla="*/ 419270 w 2124104"/>
                    <a:gd name="connsiteY5" fmla="*/ 2003744 h 2128329"/>
                    <a:gd name="connsiteX6" fmla="*/ 168701 w 2124104"/>
                    <a:gd name="connsiteY6" fmla="*/ 1014872 h 2128329"/>
                    <a:gd name="connsiteX7" fmla="*/ 399536 w 2124104"/>
                    <a:gd name="connsiteY7" fmla="*/ 129213 h 2128329"/>
                    <a:gd name="connsiteX0" fmla="*/ 399536 w 2124104"/>
                    <a:gd name="connsiteY0" fmla="*/ 86876 h 2085992"/>
                    <a:gd name="connsiteX1" fmla="*/ 1082114 w 2124104"/>
                    <a:gd name="connsiteY1" fmla="*/ 89815 h 2085992"/>
                    <a:gd name="connsiteX2" fmla="*/ 1715911 w 2124104"/>
                    <a:gd name="connsiteY2" fmla="*/ 0 h 2085992"/>
                    <a:gd name="connsiteX3" fmla="*/ 2005053 w 2124104"/>
                    <a:gd name="connsiteY3" fmla="*/ 911147 h 2085992"/>
                    <a:gd name="connsiteX4" fmla="*/ 1720608 w 2124104"/>
                    <a:gd name="connsiteY4" fmla="*/ 1924362 h 2085992"/>
                    <a:gd name="connsiteX5" fmla="*/ 419270 w 2124104"/>
                    <a:gd name="connsiteY5" fmla="*/ 1961407 h 2085992"/>
                    <a:gd name="connsiteX6" fmla="*/ 168701 w 2124104"/>
                    <a:gd name="connsiteY6" fmla="*/ 972535 h 2085992"/>
                    <a:gd name="connsiteX7" fmla="*/ 399536 w 2124104"/>
                    <a:gd name="connsiteY7" fmla="*/ 86876 h 2085992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97540 h 2096656"/>
                    <a:gd name="connsiteX1" fmla="*/ 1082114 w 2124104"/>
                    <a:gd name="connsiteY1" fmla="*/ 100479 h 2096656"/>
                    <a:gd name="connsiteX2" fmla="*/ 1715911 w 2124104"/>
                    <a:gd name="connsiteY2" fmla="*/ 10664 h 2096656"/>
                    <a:gd name="connsiteX3" fmla="*/ 2005053 w 2124104"/>
                    <a:gd name="connsiteY3" fmla="*/ 921811 h 2096656"/>
                    <a:gd name="connsiteX4" fmla="*/ 1720608 w 2124104"/>
                    <a:gd name="connsiteY4" fmla="*/ 1935026 h 2096656"/>
                    <a:gd name="connsiteX5" fmla="*/ 419270 w 2124104"/>
                    <a:gd name="connsiteY5" fmla="*/ 1972071 h 2096656"/>
                    <a:gd name="connsiteX6" fmla="*/ 168701 w 2124104"/>
                    <a:gd name="connsiteY6" fmla="*/ 983199 h 2096656"/>
                    <a:gd name="connsiteX7" fmla="*/ 399536 w 2124104"/>
                    <a:gd name="connsiteY7" fmla="*/ 97540 h 2096656"/>
                    <a:gd name="connsiteX0" fmla="*/ 399536 w 2124104"/>
                    <a:gd name="connsiteY0" fmla="*/ 74104 h 2073220"/>
                    <a:gd name="connsiteX1" fmla="*/ 1082114 w 2124104"/>
                    <a:gd name="connsiteY1" fmla="*/ 77043 h 2073220"/>
                    <a:gd name="connsiteX2" fmla="*/ 1758247 w 2124104"/>
                    <a:gd name="connsiteY2" fmla="*/ 12630 h 2073220"/>
                    <a:gd name="connsiteX3" fmla="*/ 2005053 w 2124104"/>
                    <a:gd name="connsiteY3" fmla="*/ 898375 h 2073220"/>
                    <a:gd name="connsiteX4" fmla="*/ 1720608 w 2124104"/>
                    <a:gd name="connsiteY4" fmla="*/ 1911590 h 2073220"/>
                    <a:gd name="connsiteX5" fmla="*/ 419270 w 2124104"/>
                    <a:gd name="connsiteY5" fmla="*/ 1948635 h 2073220"/>
                    <a:gd name="connsiteX6" fmla="*/ 168701 w 2124104"/>
                    <a:gd name="connsiteY6" fmla="*/ 959763 h 2073220"/>
                    <a:gd name="connsiteX7" fmla="*/ 399536 w 2124104"/>
                    <a:gd name="connsiteY7" fmla="*/ 74104 h 2073220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80592 h 2079708"/>
                    <a:gd name="connsiteX1" fmla="*/ 1082114 w 2124104"/>
                    <a:gd name="connsiteY1" fmla="*/ 83531 h 2079708"/>
                    <a:gd name="connsiteX2" fmla="*/ 1758247 w 2124104"/>
                    <a:gd name="connsiteY2" fmla="*/ 19118 h 2079708"/>
                    <a:gd name="connsiteX3" fmla="*/ 2005053 w 2124104"/>
                    <a:gd name="connsiteY3" fmla="*/ 904863 h 2079708"/>
                    <a:gd name="connsiteX4" fmla="*/ 1720608 w 2124104"/>
                    <a:gd name="connsiteY4" fmla="*/ 1918078 h 2079708"/>
                    <a:gd name="connsiteX5" fmla="*/ 419270 w 2124104"/>
                    <a:gd name="connsiteY5" fmla="*/ 1955123 h 2079708"/>
                    <a:gd name="connsiteX6" fmla="*/ 168701 w 2124104"/>
                    <a:gd name="connsiteY6" fmla="*/ 966251 h 2079708"/>
                    <a:gd name="connsiteX7" fmla="*/ 399536 w 2124104"/>
                    <a:gd name="connsiteY7" fmla="*/ 80592 h 2079708"/>
                    <a:gd name="connsiteX0" fmla="*/ 399536 w 2124104"/>
                    <a:gd name="connsiteY0" fmla="*/ 77300 h 2076416"/>
                    <a:gd name="connsiteX1" fmla="*/ 1082114 w 2124104"/>
                    <a:gd name="connsiteY1" fmla="*/ 80239 h 2076416"/>
                    <a:gd name="connsiteX2" fmla="*/ 1758247 w 2124104"/>
                    <a:gd name="connsiteY2" fmla="*/ 15826 h 2076416"/>
                    <a:gd name="connsiteX3" fmla="*/ 2005053 w 2124104"/>
                    <a:gd name="connsiteY3" fmla="*/ 901571 h 2076416"/>
                    <a:gd name="connsiteX4" fmla="*/ 1720608 w 2124104"/>
                    <a:gd name="connsiteY4" fmla="*/ 1914786 h 2076416"/>
                    <a:gd name="connsiteX5" fmla="*/ 419270 w 2124104"/>
                    <a:gd name="connsiteY5" fmla="*/ 1951831 h 2076416"/>
                    <a:gd name="connsiteX6" fmla="*/ 168701 w 2124104"/>
                    <a:gd name="connsiteY6" fmla="*/ 962959 h 2076416"/>
                    <a:gd name="connsiteX7" fmla="*/ 399536 w 2124104"/>
                    <a:gd name="connsiteY7" fmla="*/ 77300 h 2076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4104" h="2076416">
                      <a:moveTo>
                        <a:pt x="399536" y="77300"/>
                      </a:moveTo>
                      <a:cubicBezTo>
                        <a:pt x="653073" y="-7778"/>
                        <a:pt x="862718" y="89073"/>
                        <a:pt x="1082114" y="80239"/>
                      </a:cubicBezTo>
                      <a:cubicBezTo>
                        <a:pt x="1301510" y="71405"/>
                        <a:pt x="1598779" y="-40622"/>
                        <a:pt x="1758247" y="15826"/>
                      </a:cubicBezTo>
                      <a:cubicBezTo>
                        <a:pt x="2053193" y="72275"/>
                        <a:pt x="2006034" y="579962"/>
                        <a:pt x="2005053" y="901571"/>
                      </a:cubicBezTo>
                      <a:cubicBezTo>
                        <a:pt x="2004072" y="1223180"/>
                        <a:pt x="2413035" y="1603912"/>
                        <a:pt x="1720608" y="1914786"/>
                      </a:cubicBezTo>
                      <a:cubicBezTo>
                        <a:pt x="1292121" y="2034056"/>
                        <a:pt x="1059792" y="2190370"/>
                        <a:pt x="419270" y="1951831"/>
                      </a:cubicBezTo>
                      <a:cubicBezTo>
                        <a:pt x="-278095" y="1669183"/>
                        <a:pt x="86082" y="1338184"/>
                        <a:pt x="168701" y="962959"/>
                      </a:cubicBezTo>
                      <a:cubicBezTo>
                        <a:pt x="164530" y="650184"/>
                        <a:pt x="43908" y="263582"/>
                        <a:pt x="399536" y="77300"/>
                      </a:cubicBezTo>
                      <a:close/>
                    </a:path>
                  </a:pathLst>
                </a:custGeom>
                <a:solidFill>
                  <a:srgbClr val="DDC0A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8A4B624-C070-075D-AB00-9B8EE97564FC}"/>
                    </a:ext>
                  </a:extLst>
                </p:cNvPr>
                <p:cNvSpPr/>
                <p:nvPr/>
              </p:nvSpPr>
              <p:spPr>
                <a:xfrm>
                  <a:off x="6433944" y="2301592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5ECA375-42A2-501D-0589-17AF80AC66FD}"/>
                    </a:ext>
                  </a:extLst>
                </p:cNvPr>
                <p:cNvSpPr/>
                <p:nvPr/>
              </p:nvSpPr>
              <p:spPr>
                <a:xfrm>
                  <a:off x="5682344" y="2351949"/>
                  <a:ext cx="247638" cy="4293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FDA28FC-40E7-2B32-C54D-A2D44C12FD68}"/>
                    </a:ext>
                  </a:extLst>
                </p:cNvPr>
                <p:cNvSpPr/>
                <p:nvPr/>
              </p:nvSpPr>
              <p:spPr>
                <a:xfrm>
                  <a:off x="5747345" y="238685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AC4E6C-7172-2EA2-0C6A-0E585A9C5E32}"/>
                    </a:ext>
                  </a:extLst>
                </p:cNvPr>
                <p:cNvSpPr/>
                <p:nvPr/>
              </p:nvSpPr>
              <p:spPr>
                <a:xfrm>
                  <a:off x="6452190" y="2351949"/>
                  <a:ext cx="141148" cy="2588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350A3DE-1E40-E1E6-C245-15B0D2FAD0BD}"/>
                    </a:ext>
                  </a:extLst>
                </p:cNvPr>
                <p:cNvSpPr/>
                <p:nvPr/>
              </p:nvSpPr>
              <p:spPr>
                <a:xfrm rot="19447059">
                  <a:off x="6014432" y="2909345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0371B3-20E7-F38D-853B-E74F71658A91}"/>
                    </a:ext>
                  </a:extLst>
                </p:cNvPr>
                <p:cNvSpPr/>
                <p:nvPr/>
              </p:nvSpPr>
              <p:spPr>
                <a:xfrm rot="2152941" flipH="1">
                  <a:off x="6266498" y="2901792"/>
                  <a:ext cx="74102" cy="17504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3">
                  <a:extLst>
                    <a:ext uri="{FF2B5EF4-FFF2-40B4-BE49-F238E27FC236}">
                      <a16:creationId xmlns:a16="http://schemas.microsoft.com/office/drawing/2014/main" id="{5F0B5638-9AB4-29DD-979C-4DA7C0AF64AB}"/>
                    </a:ext>
                  </a:extLst>
                </p:cNvPr>
                <p:cNvSpPr/>
                <p:nvPr/>
              </p:nvSpPr>
              <p:spPr>
                <a:xfrm rot="1276822">
                  <a:off x="5902703" y="1463192"/>
                  <a:ext cx="506266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3">
                  <a:extLst>
                    <a:ext uri="{FF2B5EF4-FFF2-40B4-BE49-F238E27FC236}">
                      <a16:creationId xmlns:a16="http://schemas.microsoft.com/office/drawing/2014/main" id="{D5CFFEE3-39D6-190E-2AC7-7411CC712CF5}"/>
                    </a:ext>
                  </a:extLst>
                </p:cNvPr>
                <p:cNvSpPr/>
                <p:nvPr/>
              </p:nvSpPr>
              <p:spPr>
                <a:xfrm rot="1276822">
                  <a:off x="5517639" y="4796940"/>
                  <a:ext cx="487738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47AF1B33-5CFF-A9FC-D684-6B7CBA0D90D3}"/>
                    </a:ext>
                  </a:extLst>
                </p:cNvPr>
                <p:cNvSpPr/>
                <p:nvPr/>
              </p:nvSpPr>
              <p:spPr>
                <a:xfrm rot="20323178" flipH="1">
                  <a:off x="6376094" y="4783209"/>
                  <a:ext cx="453682" cy="562321"/>
                </a:xfrm>
                <a:custGeom>
                  <a:avLst/>
                  <a:gdLst>
                    <a:gd name="connsiteX0" fmla="*/ 0 w 506266"/>
                    <a:gd name="connsiteY0" fmla="*/ 279255 h 558510"/>
                    <a:gd name="connsiteX1" fmla="*/ 253133 w 506266"/>
                    <a:gd name="connsiteY1" fmla="*/ 0 h 558510"/>
                    <a:gd name="connsiteX2" fmla="*/ 506266 w 506266"/>
                    <a:gd name="connsiteY2" fmla="*/ 279255 h 558510"/>
                    <a:gd name="connsiteX3" fmla="*/ 253133 w 506266"/>
                    <a:gd name="connsiteY3" fmla="*/ 558510 h 558510"/>
                    <a:gd name="connsiteX4" fmla="*/ 0 w 506266"/>
                    <a:gd name="connsiteY4" fmla="*/ 279255 h 558510"/>
                    <a:gd name="connsiteX0" fmla="*/ 0 w 506266"/>
                    <a:gd name="connsiteY0" fmla="*/ 283066 h 562321"/>
                    <a:gd name="connsiteX1" fmla="*/ 253133 w 506266"/>
                    <a:gd name="connsiteY1" fmla="*/ 3811 h 562321"/>
                    <a:gd name="connsiteX2" fmla="*/ 506266 w 506266"/>
                    <a:gd name="connsiteY2" fmla="*/ 283066 h 562321"/>
                    <a:gd name="connsiteX3" fmla="*/ 253133 w 506266"/>
                    <a:gd name="connsiteY3" fmla="*/ 562321 h 562321"/>
                    <a:gd name="connsiteX4" fmla="*/ 0 w 506266"/>
                    <a:gd name="connsiteY4" fmla="*/ 283066 h 56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66" h="562321">
                      <a:moveTo>
                        <a:pt x="0" y="283066"/>
                      </a:moveTo>
                      <a:cubicBezTo>
                        <a:pt x="0" y="128838"/>
                        <a:pt x="70605" y="34082"/>
                        <a:pt x="253133" y="3811"/>
                      </a:cubicBezTo>
                      <a:cubicBezTo>
                        <a:pt x="435661" y="-26460"/>
                        <a:pt x="506266" y="128838"/>
                        <a:pt x="506266" y="283066"/>
                      </a:cubicBezTo>
                      <a:cubicBezTo>
                        <a:pt x="506266" y="437294"/>
                        <a:pt x="392934" y="562321"/>
                        <a:pt x="253133" y="562321"/>
                      </a:cubicBezTo>
                      <a:cubicBezTo>
                        <a:pt x="113332" y="562321"/>
                        <a:pt x="0" y="437294"/>
                        <a:pt x="0" y="283066"/>
                      </a:cubicBezTo>
                      <a:close/>
                    </a:path>
                  </a:pathLst>
                </a:custGeom>
                <a:solidFill>
                  <a:srgbClr val="B97A5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48D5C9F-008F-F33F-1391-386680C7418C}"/>
                  </a:ext>
                </a:extLst>
              </p:cNvPr>
              <p:cNvSpPr/>
              <p:nvPr/>
            </p:nvSpPr>
            <p:spPr>
              <a:xfrm rot="17958670">
                <a:off x="6226701" y="2336561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AC3C01A-FD29-019F-267E-DC0E78B00217}"/>
                  </a:ext>
                </a:extLst>
              </p:cNvPr>
              <p:cNvSpPr/>
              <p:nvPr/>
            </p:nvSpPr>
            <p:spPr>
              <a:xfrm rot="2636425" flipV="1">
                <a:off x="5854080" y="2181248"/>
                <a:ext cx="787825" cy="79335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ED7B1C80-25CE-E34F-C32C-D24669CC90B7}"/>
                  </a:ext>
                </a:extLst>
              </p:cNvPr>
              <p:cNvSpPr/>
              <p:nvPr/>
            </p:nvSpPr>
            <p:spPr>
              <a:xfrm rot="17958670">
                <a:off x="5478642" y="2363987"/>
                <a:ext cx="787825" cy="793358"/>
              </a:xfrm>
              <a:prstGeom prst="arc">
                <a:avLst>
                  <a:gd name="adj1" fmla="val 18975751"/>
                  <a:gd name="adj2" fmla="val 21129776"/>
                </a:avLst>
              </a:prstGeom>
              <a:solidFill>
                <a:srgbClr val="DDC0AE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DBB09-07C6-64DF-F4FF-AE70B254137E}"/>
                </a:ext>
              </a:extLst>
            </p:cNvPr>
            <p:cNvSpPr txBox="1"/>
            <p:nvPr/>
          </p:nvSpPr>
          <p:spPr>
            <a:xfrm>
              <a:off x="774887" y="143304"/>
              <a:ext cx="5521121" cy="1609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97A5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onkey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F85E1-01D3-76F0-3EC0-D3CFA5C27DF1}"/>
              </a:ext>
            </a:extLst>
          </p:cNvPr>
          <p:cNvGrpSpPr/>
          <p:nvPr/>
        </p:nvGrpSpPr>
        <p:grpSpPr>
          <a:xfrm>
            <a:off x="710432" y="6063986"/>
            <a:ext cx="2758189" cy="5306151"/>
            <a:chOff x="625623" y="-2338874"/>
            <a:chExt cx="4612159" cy="88727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824387-8DE7-A470-CCEC-AEE8861A2478}"/>
                </a:ext>
              </a:extLst>
            </p:cNvPr>
            <p:cNvSpPr txBox="1"/>
            <p:nvPr/>
          </p:nvSpPr>
          <p:spPr>
            <a:xfrm>
              <a:off x="625623" y="-2338874"/>
              <a:ext cx="4612159" cy="2213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ilk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FC8791-EBC4-4FBD-859C-406B1F94BBC7}"/>
                </a:ext>
              </a:extLst>
            </p:cNvPr>
            <p:cNvGrpSpPr/>
            <p:nvPr/>
          </p:nvGrpSpPr>
          <p:grpSpPr>
            <a:xfrm>
              <a:off x="848778" y="648470"/>
              <a:ext cx="4170248" cy="5885441"/>
              <a:chOff x="-341837" y="677657"/>
              <a:chExt cx="4348007" cy="6136310"/>
            </a:xfrm>
          </p:grpSpPr>
          <p:sp>
            <p:nvSpPr>
              <p:cNvPr id="39" name="Flowchart: Manual Operation 38">
                <a:extLst>
                  <a:ext uri="{FF2B5EF4-FFF2-40B4-BE49-F238E27FC236}">
                    <a16:creationId xmlns:a16="http://schemas.microsoft.com/office/drawing/2014/main" id="{189C0DA2-A286-8C04-ED79-7A54A637340C}"/>
                  </a:ext>
                </a:extLst>
              </p:cNvPr>
              <p:cNvSpPr/>
              <p:nvPr/>
            </p:nvSpPr>
            <p:spPr>
              <a:xfrm>
                <a:off x="-341837" y="677657"/>
                <a:ext cx="4348007" cy="580675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44546A">
                  <a:lumMod val="40000"/>
                  <a:lumOff val="6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lowchart: Manual Operation 38">
                <a:extLst>
                  <a:ext uri="{FF2B5EF4-FFF2-40B4-BE49-F238E27FC236}">
                    <a16:creationId xmlns:a16="http://schemas.microsoft.com/office/drawing/2014/main" id="{70C85080-561D-DD53-A5D7-408F99B894C1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lowchart: Manual Operation 38">
                <a:extLst>
                  <a:ext uri="{FF2B5EF4-FFF2-40B4-BE49-F238E27FC236}">
                    <a16:creationId xmlns:a16="http://schemas.microsoft.com/office/drawing/2014/main" id="{ECB42CE6-12FE-8716-3141-EF6FED261008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2" name="ttsMP3.com_VoiceText_2025-1-21_21-18-16">
            <a:hlinkClick r:id="" action="ppaction://media"/>
            <a:extLst>
              <a:ext uri="{FF2B5EF4-FFF2-40B4-BE49-F238E27FC236}">
                <a16:creationId xmlns:a16="http://schemas.microsoft.com/office/drawing/2014/main" id="{50B39788-03B7-4FDE-1CA5-235AE5704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5632" y="3087265"/>
            <a:ext cx="609600" cy="609600"/>
          </a:xfrm>
          <a:prstGeom prst="rect">
            <a:avLst/>
          </a:prstGeom>
        </p:spPr>
      </p:pic>
      <p:pic>
        <p:nvPicPr>
          <p:cNvPr id="43" name="ttsMP3.com_VoiceText_2025-1-21_21-19-5">
            <a:hlinkClick r:id="" action="ppaction://media"/>
            <a:extLst>
              <a:ext uri="{FF2B5EF4-FFF2-40B4-BE49-F238E27FC236}">
                <a16:creationId xmlns:a16="http://schemas.microsoft.com/office/drawing/2014/main" id="{BA7BF93B-318B-DDBC-67CE-D32809C0A67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1595994"/>
            <a:ext cx="609600" cy="609600"/>
          </a:xfrm>
          <a:prstGeom prst="rect">
            <a:avLst/>
          </a:prstGeom>
        </p:spPr>
      </p:pic>
      <p:pic>
        <p:nvPicPr>
          <p:cNvPr id="44" name="ttsMP3.com_VoiceText_2025-1-21_21-19-43">
            <a:hlinkClick r:id="" action="ppaction://media"/>
            <a:extLst>
              <a:ext uri="{FF2B5EF4-FFF2-40B4-BE49-F238E27FC236}">
                <a16:creationId xmlns:a16="http://schemas.microsoft.com/office/drawing/2014/main" id="{C7EF9908-6666-6130-2CAB-CBAC5CF687B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99855" y="11804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7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2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7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504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34</Words>
  <Application>Microsoft Office PowerPoint</Application>
  <PresentationFormat>Widescreen</PresentationFormat>
  <Paragraphs>29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41</cp:revision>
  <dcterms:created xsi:type="dcterms:W3CDTF">2025-02-07T18:26:38Z</dcterms:created>
  <dcterms:modified xsi:type="dcterms:W3CDTF">2025-02-10T18:11:26Z</dcterms:modified>
</cp:coreProperties>
</file>