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BA7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openxmlformats.org/officeDocument/2006/relationships/audio" Target="../media/media3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mp3"/><Relationship Id="rId13" Type="http://schemas.openxmlformats.org/officeDocument/2006/relationships/slideLayout" Target="../slideLayouts/slideLayout18.xml"/><Relationship Id="rId3" Type="http://schemas.microsoft.com/office/2007/relationships/media" Target="../media/media6.mp3"/><Relationship Id="rId7" Type="http://schemas.microsoft.com/office/2007/relationships/media" Target="../media/media8.mp3"/><Relationship Id="rId12" Type="http://schemas.openxmlformats.org/officeDocument/2006/relationships/audio" Target="../media/media4.mp3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audio" Target="../media/media7.mp3"/><Relationship Id="rId11" Type="http://schemas.microsoft.com/office/2007/relationships/media" Target="../media/media4.mp3"/><Relationship Id="rId5" Type="http://schemas.microsoft.com/office/2007/relationships/media" Target="../media/media7.mp3"/><Relationship Id="rId10" Type="http://schemas.openxmlformats.org/officeDocument/2006/relationships/audio" Target="../media/media3.mp3"/><Relationship Id="rId4" Type="http://schemas.openxmlformats.org/officeDocument/2006/relationships/audio" Target="../media/media6.mp3"/><Relationship Id="rId9" Type="http://schemas.microsoft.com/office/2007/relationships/media" Target="../media/media3.mp3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5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ED6B2-9F0F-2DCC-5299-A0E656B03708}"/>
              </a:ext>
            </a:extLst>
          </p:cNvPr>
          <p:cNvSpPr txBox="1"/>
          <p:nvPr/>
        </p:nvSpPr>
        <p:spPr>
          <a:xfrm>
            <a:off x="-864911" y="3079849"/>
            <a:ext cx="8794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66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arwhal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44593E-F160-5341-2859-2C38B7742415}"/>
              </a:ext>
            </a:extLst>
          </p:cNvPr>
          <p:cNvGrpSpPr/>
          <p:nvPr/>
        </p:nvGrpSpPr>
        <p:grpSpPr>
          <a:xfrm>
            <a:off x="893942" y="4423436"/>
            <a:ext cx="5792799" cy="4143048"/>
            <a:chOff x="1016119" y="-111823"/>
            <a:chExt cx="9017089" cy="6449081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472EA2A-1C68-773E-581E-055D9D2EF2E9}"/>
                </a:ext>
              </a:extLst>
            </p:cNvPr>
            <p:cNvSpPr/>
            <p:nvPr/>
          </p:nvSpPr>
          <p:spPr>
            <a:xfrm>
              <a:off x="1016119" y="3517156"/>
              <a:ext cx="2641481" cy="1468363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81" h="1468363">
                  <a:moveTo>
                    <a:pt x="0" y="914400"/>
                  </a:moveTo>
                  <a:cubicBezTo>
                    <a:pt x="1159894" y="1028700"/>
                    <a:pt x="1005337" y="247650"/>
                    <a:pt x="1631831" y="0"/>
                  </a:cubicBezTo>
                  <a:lnTo>
                    <a:pt x="2641481" y="1409700"/>
                  </a:lnTo>
                  <a:cubicBezTo>
                    <a:pt x="198887" y="1549400"/>
                    <a:pt x="213744" y="1460500"/>
                    <a:pt x="0" y="914400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F6506D-F6CB-5166-9505-26D3FBB001A8}"/>
                </a:ext>
              </a:extLst>
            </p:cNvPr>
            <p:cNvSpPr/>
            <p:nvPr/>
          </p:nvSpPr>
          <p:spPr>
            <a:xfrm>
              <a:off x="1896837" y="1182923"/>
              <a:ext cx="7022590" cy="5154335"/>
            </a:xfrm>
            <a:custGeom>
              <a:avLst/>
              <a:gdLst>
                <a:gd name="connsiteX0" fmla="*/ 0 w 5857461"/>
                <a:gd name="connsiteY0" fmla="*/ 2259496 h 4518992"/>
                <a:gd name="connsiteX1" fmla="*/ 2928731 w 5857461"/>
                <a:gd name="connsiteY1" fmla="*/ 0 h 4518992"/>
                <a:gd name="connsiteX2" fmla="*/ 5857462 w 5857461"/>
                <a:gd name="connsiteY2" fmla="*/ 2259496 h 4518992"/>
                <a:gd name="connsiteX3" fmla="*/ 2928731 w 5857461"/>
                <a:gd name="connsiteY3" fmla="*/ 4518992 h 4518992"/>
                <a:gd name="connsiteX4" fmla="*/ 0 w 5857461"/>
                <a:gd name="connsiteY4" fmla="*/ 2259496 h 4518992"/>
                <a:gd name="connsiteX0" fmla="*/ 0 w 6957393"/>
                <a:gd name="connsiteY0" fmla="*/ 2288515 h 4714654"/>
                <a:gd name="connsiteX1" fmla="*/ 2928731 w 6957393"/>
                <a:gd name="connsiteY1" fmla="*/ 29019 h 4714654"/>
                <a:gd name="connsiteX2" fmla="*/ 6957393 w 6957393"/>
                <a:gd name="connsiteY2" fmla="*/ 3706497 h 4714654"/>
                <a:gd name="connsiteX3" fmla="*/ 2928731 w 6957393"/>
                <a:gd name="connsiteY3" fmla="*/ 4548011 h 4714654"/>
                <a:gd name="connsiteX4" fmla="*/ 0 w 6957393"/>
                <a:gd name="connsiteY4" fmla="*/ 2288515 h 4714654"/>
                <a:gd name="connsiteX0" fmla="*/ 0 w 7005537"/>
                <a:gd name="connsiteY0" fmla="*/ 11501 h 2318591"/>
                <a:gd name="connsiteX1" fmla="*/ 6957393 w 7005537"/>
                <a:gd name="connsiteY1" fmla="*/ 1429483 h 2318591"/>
                <a:gd name="connsiteX2" fmla="*/ 2928731 w 7005537"/>
                <a:gd name="connsiteY2" fmla="*/ 2270997 h 2318591"/>
                <a:gd name="connsiteX3" fmla="*/ 0 w 7005537"/>
                <a:gd name="connsiteY3" fmla="*/ 11501 h 2318591"/>
                <a:gd name="connsiteX0" fmla="*/ 136556 w 7139207"/>
                <a:gd name="connsiteY0" fmla="*/ 30109 h 2927500"/>
                <a:gd name="connsiteX1" fmla="*/ 7093949 w 7139207"/>
                <a:gd name="connsiteY1" fmla="*/ 1448091 h 2927500"/>
                <a:gd name="connsiteX2" fmla="*/ 2826748 w 7139207"/>
                <a:gd name="connsiteY2" fmla="*/ 2899205 h 2927500"/>
                <a:gd name="connsiteX3" fmla="*/ 136556 w 7139207"/>
                <a:gd name="connsiteY3" fmla="*/ 30109 h 2927500"/>
                <a:gd name="connsiteX0" fmla="*/ 0 w 6957393"/>
                <a:gd name="connsiteY0" fmla="*/ 30109 h 1448091"/>
                <a:gd name="connsiteX1" fmla="*/ 6957393 w 6957393"/>
                <a:gd name="connsiteY1" fmla="*/ 1448091 h 1448091"/>
                <a:gd name="connsiteX2" fmla="*/ 0 w 6957393"/>
                <a:gd name="connsiteY2" fmla="*/ 30109 h 1448091"/>
                <a:gd name="connsiteX0" fmla="*/ 373484 w 7330877"/>
                <a:gd name="connsiteY0" fmla="*/ 2180888 h 4912723"/>
                <a:gd name="connsiteX1" fmla="*/ 7330877 w 7330877"/>
                <a:gd name="connsiteY1" fmla="*/ 3598870 h 4912723"/>
                <a:gd name="connsiteX2" fmla="*/ 373484 w 7330877"/>
                <a:gd name="connsiteY2" fmla="*/ 2180888 h 4912723"/>
                <a:gd name="connsiteX0" fmla="*/ 11731 w 7262273"/>
                <a:gd name="connsiteY0" fmla="*/ 24317 h 1442299"/>
                <a:gd name="connsiteX1" fmla="*/ 5352356 w 7262273"/>
                <a:gd name="connsiteY1" fmla="*/ 610727 h 1442299"/>
                <a:gd name="connsiteX2" fmla="*/ 6969124 w 7262273"/>
                <a:gd name="connsiteY2" fmla="*/ 1442299 h 1442299"/>
                <a:gd name="connsiteX3" fmla="*/ 11731 w 7262273"/>
                <a:gd name="connsiteY3" fmla="*/ 24317 h 1442299"/>
                <a:gd name="connsiteX0" fmla="*/ 12071 w 7262613"/>
                <a:gd name="connsiteY0" fmla="*/ 2117842 h 3535824"/>
                <a:gd name="connsiteX1" fmla="*/ 5352696 w 7262613"/>
                <a:gd name="connsiteY1" fmla="*/ 2704252 h 3535824"/>
                <a:gd name="connsiteX2" fmla="*/ 6969464 w 7262613"/>
                <a:gd name="connsiteY2" fmla="*/ 3535824 h 3535824"/>
                <a:gd name="connsiteX3" fmla="*/ 12071 w 7262613"/>
                <a:gd name="connsiteY3" fmla="*/ 2117842 h 3535824"/>
                <a:gd name="connsiteX0" fmla="*/ 53296 w 7303838"/>
                <a:gd name="connsiteY0" fmla="*/ 2343090 h 3761072"/>
                <a:gd name="connsiteX1" fmla="*/ 5393921 w 7303838"/>
                <a:gd name="connsiteY1" fmla="*/ 2929500 h 3761072"/>
                <a:gd name="connsiteX2" fmla="*/ 7010689 w 7303838"/>
                <a:gd name="connsiteY2" fmla="*/ 3761072 h 3761072"/>
                <a:gd name="connsiteX3" fmla="*/ 53296 w 7303838"/>
                <a:gd name="connsiteY3" fmla="*/ 2343090 h 3761072"/>
                <a:gd name="connsiteX0" fmla="*/ 55523 w 7306065"/>
                <a:gd name="connsiteY0" fmla="*/ 2235499 h 3653481"/>
                <a:gd name="connsiteX1" fmla="*/ 5396148 w 7306065"/>
                <a:gd name="connsiteY1" fmla="*/ 2821909 h 3653481"/>
                <a:gd name="connsiteX2" fmla="*/ 7012916 w 7306065"/>
                <a:gd name="connsiteY2" fmla="*/ 3653481 h 3653481"/>
                <a:gd name="connsiteX3" fmla="*/ 55523 w 7306065"/>
                <a:gd name="connsiteY3" fmla="*/ 2235499 h 3653481"/>
                <a:gd name="connsiteX0" fmla="*/ 58470 w 7061362"/>
                <a:gd name="connsiteY0" fmla="*/ 3156597 h 3526041"/>
                <a:gd name="connsiteX1" fmla="*/ 5151445 w 7061362"/>
                <a:gd name="connsiteY1" fmla="*/ 2428557 h 3526041"/>
                <a:gd name="connsiteX2" fmla="*/ 6768213 w 7061362"/>
                <a:gd name="connsiteY2" fmla="*/ 3260129 h 3526041"/>
                <a:gd name="connsiteX3" fmla="*/ 58470 w 7061362"/>
                <a:gd name="connsiteY3" fmla="*/ 3156597 h 3526041"/>
                <a:gd name="connsiteX0" fmla="*/ 283365 w 7286257"/>
                <a:gd name="connsiteY0" fmla="*/ 3593734 h 4736392"/>
                <a:gd name="connsiteX1" fmla="*/ 5376340 w 7286257"/>
                <a:gd name="connsiteY1" fmla="*/ 2865694 h 4736392"/>
                <a:gd name="connsiteX2" fmla="*/ 6993108 w 7286257"/>
                <a:gd name="connsiteY2" fmla="*/ 3697266 h 4736392"/>
                <a:gd name="connsiteX3" fmla="*/ 283365 w 7286257"/>
                <a:gd name="connsiteY3" fmla="*/ 3593734 h 4736392"/>
                <a:gd name="connsiteX0" fmla="*/ 283365 w 7286257"/>
                <a:gd name="connsiteY0" fmla="*/ 3593734 h 5187543"/>
                <a:gd name="connsiteX1" fmla="*/ 5376340 w 7286257"/>
                <a:gd name="connsiteY1" fmla="*/ 2865694 h 5187543"/>
                <a:gd name="connsiteX2" fmla="*/ 6993108 w 7286257"/>
                <a:gd name="connsiteY2" fmla="*/ 3697266 h 5187543"/>
                <a:gd name="connsiteX3" fmla="*/ 283365 w 7286257"/>
                <a:gd name="connsiteY3" fmla="*/ 3593734 h 5187543"/>
                <a:gd name="connsiteX0" fmla="*/ 283365 w 7062407"/>
                <a:gd name="connsiteY0" fmla="*/ 3593734 h 5187543"/>
                <a:gd name="connsiteX1" fmla="*/ 5376340 w 7062407"/>
                <a:gd name="connsiteY1" fmla="*/ 2865694 h 5187543"/>
                <a:gd name="connsiteX2" fmla="*/ 6993108 w 7062407"/>
                <a:gd name="connsiteY2" fmla="*/ 3697266 h 5187543"/>
                <a:gd name="connsiteX3" fmla="*/ 283365 w 7062407"/>
                <a:gd name="connsiteY3" fmla="*/ 3593734 h 5187543"/>
                <a:gd name="connsiteX0" fmla="*/ 283365 w 7033575"/>
                <a:gd name="connsiteY0" fmla="*/ 3593734 h 5187543"/>
                <a:gd name="connsiteX1" fmla="*/ 5376340 w 7033575"/>
                <a:gd name="connsiteY1" fmla="*/ 2865694 h 5187543"/>
                <a:gd name="connsiteX2" fmla="*/ 6993108 w 7033575"/>
                <a:gd name="connsiteY2" fmla="*/ 3697266 h 5187543"/>
                <a:gd name="connsiteX3" fmla="*/ 283365 w 7033575"/>
                <a:gd name="connsiteY3" fmla="*/ 3593734 h 5187543"/>
                <a:gd name="connsiteX0" fmla="*/ 272380 w 7022590"/>
                <a:gd name="connsiteY0" fmla="*/ 3560526 h 5154335"/>
                <a:gd name="connsiteX1" fmla="*/ 5365355 w 7022590"/>
                <a:gd name="connsiteY1" fmla="*/ 2832486 h 5154335"/>
                <a:gd name="connsiteX2" fmla="*/ 6982123 w 7022590"/>
                <a:gd name="connsiteY2" fmla="*/ 3664058 h 5154335"/>
                <a:gd name="connsiteX3" fmla="*/ 272380 w 7022590"/>
                <a:gd name="connsiteY3" fmla="*/ 3560526 h 515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590" h="5154335">
                  <a:moveTo>
                    <a:pt x="272380" y="3560526"/>
                  </a:moveTo>
                  <a:cubicBezTo>
                    <a:pt x="-1261836" y="821192"/>
                    <a:pt x="4130419" y="-2486881"/>
                    <a:pt x="5365355" y="2832486"/>
                  </a:cubicBezTo>
                  <a:cubicBezTo>
                    <a:pt x="5724820" y="3526016"/>
                    <a:pt x="7292721" y="3635069"/>
                    <a:pt x="6982123" y="3664058"/>
                  </a:cubicBezTo>
                  <a:cubicBezTo>
                    <a:pt x="6167942" y="4943997"/>
                    <a:pt x="1806596" y="6299860"/>
                    <a:pt x="272380" y="3560526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78AB24-4A2D-1FA7-F082-FE237816E79B}"/>
                </a:ext>
              </a:extLst>
            </p:cNvPr>
            <p:cNvSpPr/>
            <p:nvPr/>
          </p:nvSpPr>
          <p:spPr>
            <a:xfrm rot="682218">
              <a:off x="8704181" y="3631733"/>
              <a:ext cx="409499" cy="1345153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C3086-987B-7BAC-B85D-A35AEF559933}"/>
                </a:ext>
              </a:extLst>
            </p:cNvPr>
            <p:cNvSpPr/>
            <p:nvPr/>
          </p:nvSpPr>
          <p:spPr>
            <a:xfrm rot="6089627">
              <a:off x="9155882" y="4331475"/>
              <a:ext cx="409499" cy="1345153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Isosceles Triangle 8">
              <a:extLst>
                <a:ext uri="{FF2B5EF4-FFF2-40B4-BE49-F238E27FC236}">
                  <a16:creationId xmlns:a16="http://schemas.microsoft.com/office/drawing/2014/main" id="{62C137EE-F1C9-8222-8EE0-C2220FFB34AA}"/>
                </a:ext>
              </a:extLst>
            </p:cNvPr>
            <p:cNvSpPr/>
            <p:nvPr/>
          </p:nvSpPr>
          <p:spPr>
            <a:xfrm rot="20893374">
              <a:off x="3276600" y="-111823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153B47B-C2BE-7406-CB52-C24E3D2BFB06}"/>
                </a:ext>
              </a:extLst>
            </p:cNvPr>
            <p:cNvSpPr/>
            <p:nvPr/>
          </p:nvSpPr>
          <p:spPr>
            <a:xfrm rot="390099" flipH="1">
              <a:off x="5196468" y="3498249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E96F56-28FC-DCD1-61C8-00F7967D995C}"/>
                </a:ext>
              </a:extLst>
            </p:cNvPr>
            <p:cNvSpPr/>
            <p:nvPr/>
          </p:nvSpPr>
          <p:spPr>
            <a:xfrm>
              <a:off x="2336859" y="3781696"/>
              <a:ext cx="520700" cy="381000"/>
            </a:xfrm>
            <a:prstGeom prst="ellipse">
              <a:avLst/>
            </a:prstGeom>
            <a:solidFill>
              <a:srgbClr val="B5A5B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60DD5A-8680-BD2C-8497-8934BF270ABF}"/>
                </a:ext>
              </a:extLst>
            </p:cNvPr>
            <p:cNvGrpSpPr/>
            <p:nvPr/>
          </p:nvGrpSpPr>
          <p:grpSpPr>
            <a:xfrm>
              <a:off x="4219268" y="1976389"/>
              <a:ext cx="1263340" cy="1885984"/>
              <a:chOff x="4219268" y="1976389"/>
              <a:chExt cx="1263340" cy="188598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826B588-B1CA-2718-595B-F04C9639E537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CA54AF59-4626-A5B3-93E3-7E1B1493BE17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9F7B43B3-953A-3D3F-804B-B50258471408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F2EF7433-E166-550B-43D8-AE4DD63FB682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A2F9EAB-57CB-6185-5902-30F2B76192B6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563723F-95E8-A8DB-DB7D-D8C29B813AE6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70613EE2-BECE-8777-14C4-91F3A0D00E9C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7BF2FE-474B-F925-CB35-B52063765432}"/>
                </a:ext>
              </a:extLst>
            </p:cNvPr>
            <p:cNvGrpSpPr/>
            <p:nvPr/>
          </p:nvGrpSpPr>
          <p:grpSpPr>
            <a:xfrm flipH="1">
              <a:off x="2336859" y="1825238"/>
              <a:ext cx="1263340" cy="1885984"/>
              <a:chOff x="4219268" y="1976389"/>
              <a:chExt cx="1263340" cy="188598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BB531B-6493-21F8-65C6-6DB0DB7C8058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A6B3CEEF-B3F4-5145-E6A9-F0112A2963F3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71935B0F-1E67-A4AB-EF64-C5F5C0AF669D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E029A5CD-2EA4-1B31-861C-58403D49F863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50880C-B89E-47E6-7883-B5386D0A5430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E35A25-E62C-A3A0-DDE0-EC0BAFA788B4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FBEFB6B-1184-4F36-4C25-E8BB0F35D4A7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6AC69D-9C4A-ABE6-10B7-743140BFFFAA}"/>
                </a:ext>
              </a:extLst>
            </p:cNvPr>
            <p:cNvSpPr/>
            <p:nvPr/>
          </p:nvSpPr>
          <p:spPr>
            <a:xfrm rot="17347929">
              <a:off x="4618126" y="3886776"/>
              <a:ext cx="1448538" cy="148144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8DF66E-781A-AD68-93AF-8C4AEA8E8DDC}"/>
                </a:ext>
              </a:extLst>
            </p:cNvPr>
            <p:cNvSpPr/>
            <p:nvPr/>
          </p:nvSpPr>
          <p:spPr>
            <a:xfrm>
              <a:off x="4626461" y="3947657"/>
              <a:ext cx="520700" cy="381000"/>
            </a:xfrm>
            <a:prstGeom prst="ellipse">
              <a:avLst/>
            </a:prstGeom>
            <a:solidFill>
              <a:srgbClr val="B5A5B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253E76-6078-F54E-4C2A-EFAC402E1FDE}"/>
                </a:ext>
              </a:extLst>
            </p:cNvPr>
            <p:cNvSpPr/>
            <p:nvPr/>
          </p:nvSpPr>
          <p:spPr>
            <a:xfrm rot="15262294" flipV="1">
              <a:off x="8678869" y="4689583"/>
              <a:ext cx="293890" cy="332101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3137DE-35D4-A651-D63F-1A4C2EB60754}"/>
                </a:ext>
              </a:extLst>
            </p:cNvPr>
            <p:cNvSpPr/>
            <p:nvPr/>
          </p:nvSpPr>
          <p:spPr>
            <a:xfrm rot="8687405">
              <a:off x="3351001" y="3335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4BFF06DA-36AB-809F-7CF5-85B7E969F6DC}"/>
              </a:ext>
            </a:extLst>
          </p:cNvPr>
          <p:cNvSpPr/>
          <p:nvPr/>
        </p:nvSpPr>
        <p:spPr>
          <a:xfrm>
            <a:off x="1045052" y="6865407"/>
            <a:ext cx="209213" cy="20921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796EBFF-583D-26A1-B766-C63A2D3EBA35}"/>
              </a:ext>
            </a:extLst>
          </p:cNvPr>
          <p:cNvSpPr/>
          <p:nvPr/>
        </p:nvSpPr>
        <p:spPr>
          <a:xfrm>
            <a:off x="728122" y="6460958"/>
            <a:ext cx="271855" cy="271855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34EE481-0528-4B32-8767-CD1CA4FAB88D}"/>
              </a:ext>
            </a:extLst>
          </p:cNvPr>
          <p:cNvSpPr/>
          <p:nvPr/>
        </p:nvSpPr>
        <p:spPr>
          <a:xfrm>
            <a:off x="372390" y="6099949"/>
            <a:ext cx="295024" cy="29502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9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325BA271-8BC4-FEAC-F041-EF51117204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BAD14-60C6-451F-4CFE-36D3624BCCB7}"/>
              </a:ext>
            </a:extLst>
          </p:cNvPr>
          <p:cNvGrpSpPr/>
          <p:nvPr/>
        </p:nvGrpSpPr>
        <p:grpSpPr>
          <a:xfrm>
            <a:off x="431874" y="2686249"/>
            <a:ext cx="5664126" cy="1672555"/>
            <a:chOff x="4212756" y="2733541"/>
            <a:chExt cx="8262860" cy="24399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730888-C24A-E281-B4D1-BF1B8F971D75}"/>
                </a:ext>
              </a:extLst>
            </p:cNvPr>
            <p:cNvSpPr txBox="1"/>
            <p:nvPr/>
          </p:nvSpPr>
          <p:spPr>
            <a:xfrm>
              <a:off x="8397047" y="2733541"/>
              <a:ext cx="4078569" cy="1930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4D4E39-FA2C-EEF3-9A5C-38F08D055740}"/>
                </a:ext>
              </a:extLst>
            </p:cNvPr>
            <p:cNvGrpSpPr/>
            <p:nvPr/>
          </p:nvGrpSpPr>
          <p:grpSpPr>
            <a:xfrm rot="19674353">
              <a:off x="4212756" y="3164706"/>
              <a:ext cx="3155823" cy="2008768"/>
              <a:chOff x="-109731" y="1482172"/>
              <a:chExt cx="7098903" cy="451864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4DE11D9-77EE-78AF-997C-4FB9C372AB43}"/>
                  </a:ext>
                </a:extLst>
              </p:cNvPr>
              <p:cNvSpPr/>
              <p:nvPr/>
            </p:nvSpPr>
            <p:spPr>
              <a:xfrm rot="19807475">
                <a:off x="3398804" y="1589868"/>
                <a:ext cx="3590368" cy="195622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92FACA1-A6EF-C11C-52F1-F830D5302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58" y="2140104"/>
                <a:ext cx="1987773" cy="245412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569A300-05BE-63FB-D373-47307B6955C5}"/>
                  </a:ext>
                </a:extLst>
              </p:cNvPr>
              <p:cNvCxnSpPr>
                <a:cxnSpLocks/>
                <a:stCxn id="25" idx="8"/>
              </p:cNvCxnSpPr>
              <p:nvPr/>
            </p:nvCxnSpPr>
            <p:spPr>
              <a:xfrm>
                <a:off x="3840970" y="3326712"/>
                <a:ext cx="2007794" cy="26204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FF84D04-2781-2062-4CAE-DE59D81F9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613" y="3670114"/>
                <a:ext cx="1725252" cy="232999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329277C-916C-6839-B968-259544BFEABB}"/>
                  </a:ext>
                </a:extLst>
              </p:cNvPr>
              <p:cNvCxnSpPr>
                <a:cxnSpLocks/>
                <a:endCxn id="23" idx="4"/>
              </p:cNvCxnSpPr>
              <p:nvPr/>
            </p:nvCxnSpPr>
            <p:spPr>
              <a:xfrm>
                <a:off x="4875583" y="1893080"/>
                <a:ext cx="1698821" cy="220902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E6ADA6D-CA47-E1C3-469C-34393D0C7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048" y="1663847"/>
                <a:ext cx="1313838" cy="182922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5DD544A-B6FC-6207-EB21-3BE164E5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1684" y="1482172"/>
                <a:ext cx="876200" cy="106236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5B93A78-39A6-4535-995E-32539CF9C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4466" y="1673753"/>
                <a:ext cx="1318123" cy="182922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C3D670-7DF8-24B8-1BE9-69EEA79772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4522" y="1577703"/>
                <a:ext cx="1649026" cy="245392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7346438-6C8A-4020-79D8-6326E977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9426" y="1540166"/>
                <a:ext cx="1893349" cy="285962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653008-B76F-32E0-6F39-96564B85F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6188" y="1621243"/>
                <a:ext cx="2168281" cy="309134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5836AA-B1C2-3CC4-D544-A3A599B820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0354" y="2051250"/>
                <a:ext cx="2199747" cy="293317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EE4B462-6238-7481-73AD-C958DEBFA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4666" y="2544539"/>
                <a:ext cx="2240321" cy="270120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2AFEAFD-557C-273B-E734-6EBBC288B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6982" y="3429000"/>
                <a:ext cx="1739904" cy="23835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9DD299-4F45-4D61-0593-C644F838E7F4}"/>
                  </a:ext>
                </a:extLst>
              </p:cNvPr>
              <p:cNvCxnSpPr>
                <a:cxnSpLocks/>
                <a:stCxn id="23" idx="4"/>
              </p:cNvCxnSpPr>
              <p:nvPr/>
            </p:nvCxnSpPr>
            <p:spPr>
              <a:xfrm flipH="1">
                <a:off x="5221390" y="4102100"/>
                <a:ext cx="1353014" cy="18551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E31181C-B987-1C54-26B0-01C4E46C7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9433" y="4645025"/>
                <a:ext cx="918363" cy="13550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7AA4E5-5AAE-FC8D-8BC7-038344BB5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1840" y="4375027"/>
                <a:ext cx="1196872" cy="160939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592543D-9045-92B3-15EE-A1E45AB3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495" y="2888059"/>
                <a:ext cx="2240599" cy="280833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19AEDE2-4548-7D60-EB79-46988FE8AA46}"/>
                  </a:ext>
                </a:extLst>
              </p:cNvPr>
              <p:cNvSpPr/>
              <p:nvPr/>
            </p:nvSpPr>
            <p:spPr>
              <a:xfrm>
                <a:off x="3784600" y="1879600"/>
                <a:ext cx="2967375" cy="4121218"/>
              </a:xfrm>
              <a:custGeom>
                <a:avLst/>
                <a:gdLst>
                  <a:gd name="connsiteX0" fmla="*/ 0 w 2921348"/>
                  <a:gd name="connsiteY0" fmla="*/ 1054100 h 3498918"/>
                  <a:gd name="connsiteX1" fmla="*/ 901700 w 2921348"/>
                  <a:gd name="connsiteY1" fmla="*/ 3098800 h 3498918"/>
                  <a:gd name="connsiteX2" fmla="*/ 1930400 w 2921348"/>
                  <a:gd name="connsiteY2" fmla="*/ 3492500 h 3498918"/>
                  <a:gd name="connsiteX3" fmla="*/ 2425700 w 2921348"/>
                  <a:gd name="connsiteY3" fmla="*/ 2971800 h 3498918"/>
                  <a:gd name="connsiteX4" fmla="*/ 2806700 w 2921348"/>
                  <a:gd name="connsiteY4" fmla="*/ 1600200 h 3498918"/>
                  <a:gd name="connsiteX5" fmla="*/ 2921000 w 2921348"/>
                  <a:gd name="connsiteY5" fmla="*/ 381000 h 3498918"/>
                  <a:gd name="connsiteX6" fmla="*/ 2844800 w 2921348"/>
                  <a:gd name="connsiteY6" fmla="*/ 0 h 3498918"/>
                  <a:gd name="connsiteX7" fmla="*/ 2844800 w 2921348"/>
                  <a:gd name="connsiteY7" fmla="*/ 0 h 3498918"/>
                  <a:gd name="connsiteX0" fmla="*/ 0 w 2985346"/>
                  <a:gd name="connsiteY0" fmla="*/ 1676400 h 4121218"/>
                  <a:gd name="connsiteX1" fmla="*/ 901700 w 2985346"/>
                  <a:gd name="connsiteY1" fmla="*/ 3721100 h 4121218"/>
                  <a:gd name="connsiteX2" fmla="*/ 1930400 w 2985346"/>
                  <a:gd name="connsiteY2" fmla="*/ 4114800 h 4121218"/>
                  <a:gd name="connsiteX3" fmla="*/ 2425700 w 2985346"/>
                  <a:gd name="connsiteY3" fmla="*/ 3594100 h 4121218"/>
                  <a:gd name="connsiteX4" fmla="*/ 2806700 w 2985346"/>
                  <a:gd name="connsiteY4" fmla="*/ 2222500 h 4121218"/>
                  <a:gd name="connsiteX5" fmla="*/ 2921000 w 2985346"/>
                  <a:gd name="connsiteY5" fmla="*/ 1003300 h 4121218"/>
                  <a:gd name="connsiteX6" fmla="*/ 2844800 w 2985346"/>
                  <a:gd name="connsiteY6" fmla="*/ 622300 h 4121218"/>
                  <a:gd name="connsiteX7" fmla="*/ 2985346 w 2985346"/>
                  <a:gd name="connsiteY7" fmla="*/ 0 h 4121218"/>
                  <a:gd name="connsiteX0" fmla="*/ 0 w 2985346"/>
                  <a:gd name="connsiteY0" fmla="*/ 1676400 h 4121218"/>
                  <a:gd name="connsiteX1" fmla="*/ 901700 w 2985346"/>
                  <a:gd name="connsiteY1" fmla="*/ 3721100 h 4121218"/>
                  <a:gd name="connsiteX2" fmla="*/ 1930400 w 2985346"/>
                  <a:gd name="connsiteY2" fmla="*/ 4114800 h 4121218"/>
                  <a:gd name="connsiteX3" fmla="*/ 2425700 w 2985346"/>
                  <a:gd name="connsiteY3" fmla="*/ 3594100 h 4121218"/>
                  <a:gd name="connsiteX4" fmla="*/ 2806700 w 2985346"/>
                  <a:gd name="connsiteY4" fmla="*/ 2222500 h 4121218"/>
                  <a:gd name="connsiteX5" fmla="*/ 2921000 w 2985346"/>
                  <a:gd name="connsiteY5" fmla="*/ 1003300 h 4121218"/>
                  <a:gd name="connsiteX6" fmla="*/ 2985346 w 2985346"/>
                  <a:gd name="connsiteY6" fmla="*/ 0 h 41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5346" h="4121218">
                    <a:moveTo>
                      <a:pt x="0" y="1676400"/>
                    </a:moveTo>
                    <a:cubicBezTo>
                      <a:pt x="289983" y="2495550"/>
                      <a:pt x="579967" y="3314700"/>
                      <a:pt x="901700" y="3721100"/>
                    </a:cubicBezTo>
                    <a:cubicBezTo>
                      <a:pt x="1223433" y="4127500"/>
                      <a:pt x="1676400" y="4135967"/>
                      <a:pt x="1930400" y="4114800"/>
                    </a:cubicBezTo>
                    <a:cubicBezTo>
                      <a:pt x="2184400" y="4093633"/>
                      <a:pt x="2279650" y="3909483"/>
                      <a:pt x="2425700" y="3594100"/>
                    </a:cubicBezTo>
                    <a:cubicBezTo>
                      <a:pt x="2571750" y="3278717"/>
                      <a:pt x="2724150" y="2654300"/>
                      <a:pt x="2806700" y="2222500"/>
                    </a:cubicBezTo>
                    <a:cubicBezTo>
                      <a:pt x="2889250" y="1790700"/>
                      <a:pt x="2891226" y="1373717"/>
                      <a:pt x="2921000" y="1003300"/>
                    </a:cubicBezTo>
                    <a:cubicBezTo>
                      <a:pt x="2950774" y="632883"/>
                      <a:pt x="2971941" y="209021"/>
                      <a:pt x="2985346" y="0"/>
                    </a:cubicBezTo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3">
                <a:extLst>
                  <a:ext uri="{FF2B5EF4-FFF2-40B4-BE49-F238E27FC236}">
                    <a16:creationId xmlns:a16="http://schemas.microsoft.com/office/drawing/2014/main" id="{E2116BDA-07B1-7EA6-2C06-6F71FF65E44C}"/>
                  </a:ext>
                </a:extLst>
              </p:cNvPr>
              <p:cNvSpPr/>
              <p:nvPr/>
            </p:nvSpPr>
            <p:spPr>
              <a:xfrm rot="19863004">
                <a:off x="-109731" y="4322213"/>
                <a:ext cx="4165368" cy="330288"/>
              </a:xfrm>
              <a:custGeom>
                <a:avLst/>
                <a:gdLst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368" h="330288">
                    <a:moveTo>
                      <a:pt x="0" y="55049"/>
                    </a:moveTo>
                    <a:cubicBezTo>
                      <a:pt x="0" y="24646"/>
                      <a:pt x="24646" y="0"/>
                      <a:pt x="55049" y="0"/>
                    </a:cubicBezTo>
                    <a:cubicBezTo>
                      <a:pt x="2116382" y="160297"/>
                      <a:pt x="3687557" y="78483"/>
                      <a:pt x="4110319" y="0"/>
                    </a:cubicBezTo>
                    <a:cubicBezTo>
                      <a:pt x="4140722" y="0"/>
                      <a:pt x="4165368" y="24646"/>
                      <a:pt x="4165368" y="55049"/>
                    </a:cubicBezTo>
                    <a:lnTo>
                      <a:pt x="4165368" y="275239"/>
                    </a:lnTo>
                    <a:cubicBezTo>
                      <a:pt x="4165368" y="305642"/>
                      <a:pt x="4140722" y="330288"/>
                      <a:pt x="4110319" y="330288"/>
                    </a:cubicBezTo>
                    <a:cubicBezTo>
                      <a:pt x="3973416" y="233087"/>
                      <a:pt x="3362915" y="178690"/>
                      <a:pt x="55049" y="330288"/>
                    </a:cubicBezTo>
                    <a:cubicBezTo>
                      <a:pt x="24646" y="330288"/>
                      <a:pt x="0" y="305642"/>
                      <a:pt x="0" y="275239"/>
                    </a:cubicBezTo>
                    <a:lnTo>
                      <a:pt x="0" y="55049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762AB21-253C-A5A8-6B19-3698BE88D4C8}"/>
                  </a:ext>
                </a:extLst>
              </p:cNvPr>
              <p:cNvSpPr/>
              <p:nvPr/>
            </p:nvSpPr>
            <p:spPr>
              <a:xfrm rot="19807475">
                <a:off x="3398802" y="1592027"/>
                <a:ext cx="3590369" cy="1956222"/>
              </a:xfrm>
              <a:custGeom>
                <a:avLst/>
                <a:gdLst>
                  <a:gd name="connsiteX0" fmla="*/ 3064572 w 3590369"/>
                  <a:gd name="connsiteY0" fmla="*/ 286482 h 1956222"/>
                  <a:gd name="connsiteX1" fmla="*/ 3590369 w 3590369"/>
                  <a:gd name="connsiteY1" fmla="*/ 978111 h 1956222"/>
                  <a:gd name="connsiteX2" fmla="*/ 1795184 w 3590369"/>
                  <a:gd name="connsiteY2" fmla="*/ 1956222 h 1956222"/>
                  <a:gd name="connsiteX3" fmla="*/ 0 w 3590369"/>
                  <a:gd name="connsiteY3" fmla="*/ 978111 h 1956222"/>
                  <a:gd name="connsiteX4" fmla="*/ 1795185 w 3590369"/>
                  <a:gd name="connsiteY4" fmla="*/ 0 h 1956222"/>
                  <a:gd name="connsiteX5" fmla="*/ 3064572 w 3590369"/>
                  <a:gd name="connsiteY5" fmla="*/ 286482 h 1956222"/>
                  <a:gd name="connsiteX6" fmla="*/ 2947306 w 3590369"/>
                  <a:gd name="connsiteY6" fmla="*/ 518405 h 1956222"/>
                  <a:gd name="connsiteX7" fmla="*/ 1770352 w 3590369"/>
                  <a:gd name="connsiteY7" fmla="*/ 265664 h 1956222"/>
                  <a:gd name="connsiteX8" fmla="*/ 245108 w 3590369"/>
                  <a:gd name="connsiteY8" fmla="*/ 960185 h 1956222"/>
                  <a:gd name="connsiteX9" fmla="*/ 1770353 w 3590369"/>
                  <a:gd name="connsiteY9" fmla="*/ 1654706 h 1956222"/>
                  <a:gd name="connsiteX10" fmla="*/ 3295597 w 3590369"/>
                  <a:gd name="connsiteY10" fmla="*/ 960185 h 1956222"/>
                  <a:gd name="connsiteX11" fmla="*/ 2947306 w 3590369"/>
                  <a:gd name="connsiteY11" fmla="*/ 518405 h 195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0369" h="1956222">
                    <a:moveTo>
                      <a:pt x="3064572" y="286482"/>
                    </a:moveTo>
                    <a:cubicBezTo>
                      <a:pt x="3389436" y="463485"/>
                      <a:pt x="3590369" y="708012"/>
                      <a:pt x="3590369" y="978111"/>
                    </a:cubicBezTo>
                    <a:cubicBezTo>
                      <a:pt x="3590369" y="1518306"/>
                      <a:pt x="2786638" y="1956221"/>
                      <a:pt x="1795184" y="1956222"/>
                    </a:cubicBezTo>
                    <a:cubicBezTo>
                      <a:pt x="803732" y="1956221"/>
                      <a:pt x="1" y="1518306"/>
                      <a:pt x="0" y="978111"/>
                    </a:cubicBezTo>
                    <a:cubicBezTo>
                      <a:pt x="1" y="437915"/>
                      <a:pt x="803732" y="-1"/>
                      <a:pt x="1795185" y="0"/>
                    </a:cubicBezTo>
                    <a:cubicBezTo>
                      <a:pt x="2290912" y="0"/>
                      <a:pt x="2739707" y="109478"/>
                      <a:pt x="3064572" y="286482"/>
                    </a:cubicBezTo>
                    <a:close/>
                    <a:moveTo>
                      <a:pt x="2947306" y="518405"/>
                    </a:moveTo>
                    <a:cubicBezTo>
                      <a:pt x="2667553" y="364050"/>
                      <a:pt x="2244186" y="265664"/>
                      <a:pt x="1770352" y="265664"/>
                    </a:cubicBezTo>
                    <a:cubicBezTo>
                      <a:pt x="927984" y="265664"/>
                      <a:pt x="245108" y="576613"/>
                      <a:pt x="245108" y="960185"/>
                    </a:cubicBezTo>
                    <a:cubicBezTo>
                      <a:pt x="245108" y="1343758"/>
                      <a:pt x="927983" y="1654706"/>
                      <a:pt x="1770353" y="1654706"/>
                    </a:cubicBezTo>
                    <a:cubicBezTo>
                      <a:pt x="2612723" y="1654706"/>
                      <a:pt x="3295598" y="1343758"/>
                      <a:pt x="3295597" y="960185"/>
                    </a:cubicBezTo>
                    <a:cubicBezTo>
                      <a:pt x="3295598" y="792372"/>
                      <a:pt x="3164892" y="638460"/>
                      <a:pt x="2947306" y="518405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1846DC3-4173-83E7-B266-D4FC5E6D9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9251" y="2491803"/>
                <a:ext cx="2221568" cy="273187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473EE7-6350-396A-8CB6-64F23D91B70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 flipH="1">
                <a:off x="4680872" y="3043238"/>
                <a:ext cx="1994807" cy="255746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9EABDC-62A5-0D2E-E50F-F146F3FEB619}"/>
              </a:ext>
            </a:extLst>
          </p:cNvPr>
          <p:cNvGrpSpPr/>
          <p:nvPr/>
        </p:nvGrpSpPr>
        <p:grpSpPr>
          <a:xfrm>
            <a:off x="559349" y="351656"/>
            <a:ext cx="5987490" cy="1575506"/>
            <a:chOff x="557996" y="2191835"/>
            <a:chExt cx="12850123" cy="33812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D5E5D3-A77F-7F71-A721-9C5A43950CDD}"/>
                </a:ext>
              </a:extLst>
            </p:cNvPr>
            <p:cNvSpPr txBox="1"/>
            <p:nvPr/>
          </p:nvSpPr>
          <p:spPr>
            <a:xfrm>
              <a:off x="6427395" y="2341759"/>
              <a:ext cx="6980724" cy="284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0C189C3-8652-B474-6CD4-46201245FF48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0897774-40E3-489A-A323-248F162A7176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35" name="Oval 3">
                  <a:extLst>
                    <a:ext uri="{FF2B5EF4-FFF2-40B4-BE49-F238E27FC236}">
                      <a16:creationId xmlns:a16="http://schemas.microsoft.com/office/drawing/2014/main" id="{BD510AF5-BE9D-2CB8-687B-4387F5D95C53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6">
                  <a:extLst>
                    <a:ext uri="{FF2B5EF4-FFF2-40B4-BE49-F238E27FC236}">
                      <a16:creationId xmlns:a16="http://schemas.microsoft.com/office/drawing/2014/main" id="{FD1547A8-DACE-C8B6-350E-E6CC6F9E74F8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B0B5CD09-4766-0FEC-66C5-F21B20D3BB0D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30E2E4AE-7884-97E8-0347-A450C70901BF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14A7195F-7B67-22BC-9AFC-2C7678647787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26689442-4021-7086-ADF6-E8EBCCA0FB2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A35F80-82ED-CC9E-A167-8F512703A4A1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B98DCD6-A1E6-B975-7EB5-1F6A9AAA581C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E1C5C7C-9E89-5862-1849-F1454E1C6590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7DBBF64-4743-EF0E-8242-CCD4C45479E6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3914B62-3A38-7229-160E-1C30509BEB02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33C1743-7E86-0F7D-3430-7C9A95482809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6A07AC9-68B5-BECF-5819-E6CCBD3A9DBD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1DDAA02-B777-8FF2-1495-3D9A263CAFC6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541CF8B-6AF0-B986-6AEA-C58B6A21A85A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C2823DF-ED60-A081-E345-BD68DFF0E328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AC4E02E0-EDE0-5B74-434A-FEEF42E6A23C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87873D5-0E21-36BE-24A7-551A2DF6C13D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FCF149D-A852-FCD7-9AB8-7AF26FC14797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4AAE04F-6876-34E6-9454-8475F059EAFB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FA29C59-2B17-5DC5-3A3C-50FA0A8B2806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A2D1527-0925-31ED-3578-FE89744BE497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F8471FE0-6FD1-9C69-89A5-260BB1BFE319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E094037A-8692-4AC4-A685-7D73F0E3E603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5098671-A7DC-026B-5884-973CE41D480D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F0EECF7B-DFE8-1831-783E-F525C101022B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D37804C-915D-1BC3-D48F-74A6F49F5733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832CB01-235E-CFE6-6F38-DB80F239EEF6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44EECBC-C936-6A07-71F0-F7126F037205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7D6B8C1E-534C-6571-36B7-F7987E8C7D44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92338E6B-048C-04AD-B7B8-6DE3AF2C1A18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9880CF0-EE4E-2364-3ED1-A2A6125A5F7E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F0D6DCA0-B272-502D-D934-0D19881710A8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06B78A0E-99A2-B707-B25C-2021D0D03564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8A588AAD-AAE5-10E3-424F-D866F23526E6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D28B2EB-43F7-2A41-BF84-D1954C4F8ED2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13236655-4E1C-C04C-401B-44465CD737D7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42B2938C-CB4C-B824-C978-0B1E951532D9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94">
                  <a:extLst>
                    <a:ext uri="{FF2B5EF4-FFF2-40B4-BE49-F238E27FC236}">
                      <a16:creationId xmlns:a16="http://schemas.microsoft.com/office/drawing/2014/main" id="{64E02E17-C48D-5973-2206-9FEAC3E1357F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EB0C9A69-A152-288E-3929-025FE7241F29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2176E1C-D1D7-E6AF-E0F1-0EB42B15FE88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45E1066-44AD-F057-7470-25E9B6DD05D5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96D0547-F2A0-95F4-427A-00D50059CB36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213F3591-7378-C9BD-0808-B1B309F84D42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6667E1F0-9A5D-100B-5A91-05A0EC077D3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B1321945-903B-63C2-F036-5D1AE9FD3481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04F6B64-7FD3-4DC2-0CF9-1FD00F5A365F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EAD4FEF-6979-C43E-E084-42B9AD521BE3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E417F4F-95D9-9DC5-3136-7B9BB6B3A977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28CAEB9-5FD2-A4CE-1F2F-964D1511CAB1}"/>
              </a:ext>
            </a:extLst>
          </p:cNvPr>
          <p:cNvGrpSpPr/>
          <p:nvPr/>
        </p:nvGrpSpPr>
        <p:grpSpPr>
          <a:xfrm>
            <a:off x="575220" y="4874870"/>
            <a:ext cx="5971619" cy="1737752"/>
            <a:chOff x="8515717" y="1978551"/>
            <a:chExt cx="9139215" cy="2659528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4CE54B5E-4008-EA27-3F86-A5351C589572}"/>
                </a:ext>
              </a:extLst>
            </p:cNvPr>
            <p:cNvSpPr/>
            <p:nvPr/>
          </p:nvSpPr>
          <p:spPr>
            <a:xfrm>
              <a:off x="8515717" y="1978551"/>
              <a:ext cx="3384183" cy="2621611"/>
            </a:xfrm>
            <a:prstGeom prst="roundRect">
              <a:avLst/>
            </a:prstGeom>
            <a:solidFill>
              <a:srgbClr val="44546A">
                <a:lumMod val="50000"/>
              </a:srgbClr>
            </a:solidFill>
            <a:ln w="12700" cap="flat" cmpd="sng" algn="ctr">
              <a:solidFill>
                <a:srgbClr val="44546A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448A351-FACC-B269-7856-80D3A75521A2}"/>
                </a:ext>
              </a:extLst>
            </p:cNvPr>
            <p:cNvGrpSpPr/>
            <p:nvPr/>
          </p:nvGrpSpPr>
          <p:grpSpPr>
            <a:xfrm>
              <a:off x="8766536" y="2176703"/>
              <a:ext cx="8888396" cy="2461376"/>
              <a:chOff x="8766536" y="2176703"/>
              <a:chExt cx="8888396" cy="2461376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ED3E5A4-1832-BF7A-F87F-754157FB443C}"/>
                  </a:ext>
                </a:extLst>
              </p:cNvPr>
              <p:cNvSpPr txBox="1"/>
              <p:nvPr/>
            </p:nvSpPr>
            <p:spPr>
              <a:xfrm>
                <a:off x="12676933" y="2612632"/>
                <a:ext cx="4977999" cy="2025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N</a:t>
                </a:r>
                <a:r>
                  <a:rPr kumimoji="0" lang="en-US" sz="8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ight</a:t>
                </a:r>
                <a:endPara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678CB54-0E39-E726-7BF3-5D6854CAEE6E}"/>
                  </a:ext>
                </a:extLst>
              </p:cNvPr>
              <p:cNvSpPr/>
              <p:nvPr/>
            </p:nvSpPr>
            <p:spPr>
              <a:xfrm>
                <a:off x="10308132" y="2460282"/>
                <a:ext cx="926864" cy="926864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4472C4">
                      <a:lumMod val="5000"/>
                      <a:lumOff val="95000"/>
                    </a:srgbClr>
                  </a:gs>
                  <a:gs pos="83000">
                    <a:sysClr val="window" lastClr="FFFFFF">
                      <a:lumMod val="95000"/>
                    </a:sysClr>
                  </a:gs>
                  <a:gs pos="100000">
                    <a:srgbClr val="E7E6E6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Star: 5 Points 190">
                <a:extLst>
                  <a:ext uri="{FF2B5EF4-FFF2-40B4-BE49-F238E27FC236}">
                    <a16:creationId xmlns:a16="http://schemas.microsoft.com/office/drawing/2014/main" id="{D9BAB093-9E9A-49DF-DDF9-69045DFA6590}"/>
                  </a:ext>
                </a:extLst>
              </p:cNvPr>
              <p:cNvSpPr/>
              <p:nvPr/>
            </p:nvSpPr>
            <p:spPr>
              <a:xfrm>
                <a:off x="8766536" y="2176703"/>
                <a:ext cx="205924" cy="215502"/>
              </a:xfrm>
              <a:prstGeom prst="star5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Star: 5 Points 191">
                <a:extLst>
                  <a:ext uri="{FF2B5EF4-FFF2-40B4-BE49-F238E27FC236}">
                    <a16:creationId xmlns:a16="http://schemas.microsoft.com/office/drawing/2014/main" id="{4B325FD7-AB19-28CC-5278-7A9C7F45BB59}"/>
                  </a:ext>
                </a:extLst>
              </p:cNvPr>
              <p:cNvSpPr/>
              <p:nvPr/>
            </p:nvSpPr>
            <p:spPr>
              <a:xfrm>
                <a:off x="9743425" y="2345777"/>
                <a:ext cx="205924" cy="215502"/>
              </a:xfrm>
              <a:prstGeom prst="star5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Star: 5 Points 192">
                <a:extLst>
                  <a:ext uri="{FF2B5EF4-FFF2-40B4-BE49-F238E27FC236}">
                    <a16:creationId xmlns:a16="http://schemas.microsoft.com/office/drawing/2014/main" id="{703AE357-EE38-7CFB-4AA0-927203A282C8}"/>
                  </a:ext>
                </a:extLst>
              </p:cNvPr>
              <p:cNvSpPr/>
              <p:nvPr/>
            </p:nvSpPr>
            <p:spPr>
              <a:xfrm>
                <a:off x="11401953" y="2204692"/>
                <a:ext cx="291548" cy="305109"/>
              </a:xfrm>
              <a:prstGeom prst="star5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BE61F27-EB8F-20A5-4926-3D5429452921}"/>
              </a:ext>
            </a:extLst>
          </p:cNvPr>
          <p:cNvGrpSpPr/>
          <p:nvPr/>
        </p:nvGrpSpPr>
        <p:grpSpPr>
          <a:xfrm rot="20496213">
            <a:off x="1560777" y="2874991"/>
            <a:ext cx="451126" cy="287743"/>
            <a:chOff x="2831441" y="2638850"/>
            <a:chExt cx="3236689" cy="2064466"/>
          </a:xfrm>
        </p:grpSpPr>
        <p:sp>
          <p:nvSpPr>
            <p:cNvPr id="195" name="Oval 10">
              <a:extLst>
                <a:ext uri="{FF2B5EF4-FFF2-40B4-BE49-F238E27FC236}">
                  <a16:creationId xmlns:a16="http://schemas.microsoft.com/office/drawing/2014/main" id="{722C90DB-A049-C1CE-075B-77FADB9153A6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0">
              <a:extLst>
                <a:ext uri="{FF2B5EF4-FFF2-40B4-BE49-F238E27FC236}">
                  <a16:creationId xmlns:a16="http://schemas.microsoft.com/office/drawing/2014/main" id="{BBD1AA45-D2FA-E6C5-A262-31EDC8BB79CA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6F720728-A88F-37EE-8432-02EA5AF46E78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4744A072-E446-22EF-E4A7-D575AB8DEA49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1929D54-1027-CEFC-0A9B-50F03B6E3C76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21DC63E-A7E2-1DBA-7CE4-DFC55439FFF4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10">
              <a:extLst>
                <a:ext uri="{FF2B5EF4-FFF2-40B4-BE49-F238E27FC236}">
                  <a16:creationId xmlns:a16="http://schemas.microsoft.com/office/drawing/2014/main" id="{DDC578ED-FCBB-D7A5-442A-384D314ACBF3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10">
              <a:extLst>
                <a:ext uri="{FF2B5EF4-FFF2-40B4-BE49-F238E27FC236}">
                  <a16:creationId xmlns:a16="http://schemas.microsoft.com/office/drawing/2014/main" id="{F603A463-C9D4-1E54-EF14-A156C4EB09B7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47FFEA72-7533-22E0-F499-4BBD319378B7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A1138C68-E0AF-60B9-0F25-7470C26EBD5A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47D3A54-7A7F-29C3-1BAE-E1083FE835E3}"/>
              </a:ext>
            </a:extLst>
          </p:cNvPr>
          <p:cNvGrpSpPr/>
          <p:nvPr/>
        </p:nvGrpSpPr>
        <p:grpSpPr>
          <a:xfrm>
            <a:off x="1219749" y="6800471"/>
            <a:ext cx="5215980" cy="4873005"/>
            <a:chOff x="2089676" y="-386638"/>
            <a:chExt cx="6895019" cy="6441639"/>
          </a:xfrm>
        </p:grpSpPr>
        <p:sp>
          <p:nvSpPr>
            <p:cNvPr id="247" name="Rectangle 5">
              <a:extLst>
                <a:ext uri="{FF2B5EF4-FFF2-40B4-BE49-F238E27FC236}">
                  <a16:creationId xmlns:a16="http://schemas.microsoft.com/office/drawing/2014/main" id="{A362A7C3-E044-1E6D-885D-CF775A61529F}"/>
                </a:ext>
              </a:extLst>
            </p:cNvPr>
            <p:cNvSpPr/>
            <p:nvPr/>
          </p:nvSpPr>
          <p:spPr>
            <a:xfrm rot="3730972">
              <a:off x="1840745" y="2172117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5">
              <a:extLst>
                <a:ext uri="{FF2B5EF4-FFF2-40B4-BE49-F238E27FC236}">
                  <a16:creationId xmlns:a16="http://schemas.microsoft.com/office/drawing/2014/main" id="{9130E0AB-8808-BC38-62E5-A8DD36393081}"/>
                </a:ext>
              </a:extLst>
            </p:cNvPr>
            <p:cNvSpPr/>
            <p:nvPr/>
          </p:nvSpPr>
          <p:spPr>
            <a:xfrm rot="17869028" flipH="1">
              <a:off x="6187182" y="2170343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9" name="ttsMP3.com_VoiceText_2025-1-21_20-52-48">
              <a:hlinkClick r:id="" action="ppaction://media"/>
              <a:extLst>
                <a:ext uri="{FF2B5EF4-FFF2-40B4-BE49-F238E27FC236}">
                  <a16:creationId xmlns:a16="http://schemas.microsoft.com/office/drawing/2014/main" id="{C0CA2498-647D-DCCF-50DC-3EBD8838E457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pic>
          <p:nvPicPr>
            <p:cNvPr id="250" name="2sec">
              <a:hlinkClick r:id="" action="ppaction://media"/>
              <a:extLst>
                <a:ext uri="{FF2B5EF4-FFF2-40B4-BE49-F238E27FC236}">
                  <a16:creationId xmlns:a16="http://schemas.microsoft.com/office/drawing/2014/main" id="{FD4CF18A-8760-7064-74F6-C7B174446915}"/>
                </a:ext>
              </a:extLst>
            </p:cNvPr>
            <p:cNvPicPr>
              <a:picLocks noChangeAspect="1"/>
            </p:cNvPicPr>
            <p:nvPr>
              <a:audioFile r:link="rId6"/>
              <p:extLst>
                <p:ext uri="{DAA4B4D4-6D71-4841-9C94-3DE7FCFB9230}">
                  <p14:media xmlns:p14="http://schemas.microsoft.com/office/powerpoint/2010/main" r:embed="rId5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4778557" y="1640634"/>
              <a:ext cx="609600" cy="609600"/>
            </a:xfrm>
            <a:prstGeom prst="rect">
              <a:avLst/>
            </a:prstGeom>
          </p:spPr>
        </p:pic>
        <p:sp>
          <p:nvSpPr>
            <p:cNvPr id="251" name="Oval 4">
              <a:extLst>
                <a:ext uri="{FF2B5EF4-FFF2-40B4-BE49-F238E27FC236}">
                  <a16:creationId xmlns:a16="http://schemas.microsoft.com/office/drawing/2014/main" id="{5EFEF31D-CBD7-1A34-5523-6F56AD323817}"/>
                </a:ext>
              </a:extLst>
            </p:cNvPr>
            <p:cNvSpPr/>
            <p:nvPr/>
          </p:nvSpPr>
          <p:spPr>
            <a:xfrm>
              <a:off x="2949740" y="814587"/>
              <a:ext cx="4804997" cy="5240414"/>
            </a:xfrm>
            <a:custGeom>
              <a:avLst/>
              <a:gdLst>
                <a:gd name="connsiteX0" fmla="*/ 0 w 2210937"/>
                <a:gd name="connsiteY0" fmla="*/ 1341717 h 2683433"/>
                <a:gd name="connsiteX1" fmla="*/ 1105469 w 2210937"/>
                <a:gd name="connsiteY1" fmla="*/ 0 h 2683433"/>
                <a:gd name="connsiteX2" fmla="*/ 2210938 w 2210937"/>
                <a:gd name="connsiteY2" fmla="*/ 1341717 h 2683433"/>
                <a:gd name="connsiteX3" fmla="*/ 1105469 w 2210937"/>
                <a:gd name="connsiteY3" fmla="*/ 2683434 h 2683433"/>
                <a:gd name="connsiteX4" fmla="*/ 0 w 2210937"/>
                <a:gd name="connsiteY4" fmla="*/ 1341717 h 2683433"/>
                <a:gd name="connsiteX0" fmla="*/ 0 w 2210938"/>
                <a:gd name="connsiteY0" fmla="*/ 1341940 h 2683657"/>
                <a:gd name="connsiteX1" fmla="*/ 1105469 w 2210938"/>
                <a:gd name="connsiteY1" fmla="*/ 223 h 2683657"/>
                <a:gd name="connsiteX2" fmla="*/ 2210938 w 2210938"/>
                <a:gd name="connsiteY2" fmla="*/ 1341940 h 2683657"/>
                <a:gd name="connsiteX3" fmla="*/ 1105469 w 2210938"/>
                <a:gd name="connsiteY3" fmla="*/ 2683657 h 2683657"/>
                <a:gd name="connsiteX4" fmla="*/ 0 w 2210938"/>
                <a:gd name="connsiteY4" fmla="*/ 1341940 h 2683657"/>
                <a:gd name="connsiteX0" fmla="*/ 0 w 2457142"/>
                <a:gd name="connsiteY0" fmla="*/ 1341859 h 2789696"/>
                <a:gd name="connsiteX1" fmla="*/ 1105469 w 2457142"/>
                <a:gd name="connsiteY1" fmla="*/ 142 h 2789696"/>
                <a:gd name="connsiteX2" fmla="*/ 2210938 w 2457142"/>
                <a:gd name="connsiteY2" fmla="*/ 1341859 h 2789696"/>
                <a:gd name="connsiteX3" fmla="*/ 2388357 w 2457142"/>
                <a:gd name="connsiteY3" fmla="*/ 2552275 h 2789696"/>
                <a:gd name="connsiteX4" fmla="*/ 1105469 w 2457142"/>
                <a:gd name="connsiteY4" fmla="*/ 2683576 h 2789696"/>
                <a:gd name="connsiteX5" fmla="*/ 0 w 2457142"/>
                <a:gd name="connsiteY5" fmla="*/ 1341859 h 2789696"/>
                <a:gd name="connsiteX0" fmla="*/ 0 w 2457142"/>
                <a:gd name="connsiteY0" fmla="*/ 1341883 h 2789720"/>
                <a:gd name="connsiteX1" fmla="*/ 1105469 w 2457142"/>
                <a:gd name="connsiteY1" fmla="*/ 166 h 2789720"/>
                <a:gd name="connsiteX2" fmla="*/ 2210938 w 2457142"/>
                <a:gd name="connsiteY2" fmla="*/ 1341883 h 2789720"/>
                <a:gd name="connsiteX3" fmla="*/ 2388357 w 2457142"/>
                <a:gd name="connsiteY3" fmla="*/ 2552299 h 2789720"/>
                <a:gd name="connsiteX4" fmla="*/ 1105469 w 2457142"/>
                <a:gd name="connsiteY4" fmla="*/ 2683600 h 2789720"/>
                <a:gd name="connsiteX5" fmla="*/ 0 w 2457142"/>
                <a:gd name="connsiteY5" fmla="*/ 1341883 h 2789720"/>
                <a:gd name="connsiteX0" fmla="*/ 0 w 2420579"/>
                <a:gd name="connsiteY0" fmla="*/ 1341883 h 2789720"/>
                <a:gd name="connsiteX1" fmla="*/ 1105469 w 2420579"/>
                <a:gd name="connsiteY1" fmla="*/ 166 h 2789720"/>
                <a:gd name="connsiteX2" fmla="*/ 2210938 w 2420579"/>
                <a:gd name="connsiteY2" fmla="*/ 1341883 h 2789720"/>
                <a:gd name="connsiteX3" fmla="*/ 2388357 w 2420579"/>
                <a:gd name="connsiteY3" fmla="*/ 2552299 h 2789720"/>
                <a:gd name="connsiteX4" fmla="*/ 1105469 w 2420579"/>
                <a:gd name="connsiteY4" fmla="*/ 2683600 h 2789720"/>
                <a:gd name="connsiteX5" fmla="*/ 0 w 2420579"/>
                <a:gd name="connsiteY5" fmla="*/ 1341883 h 2789720"/>
                <a:gd name="connsiteX0" fmla="*/ 0 w 2618589"/>
                <a:gd name="connsiteY0" fmla="*/ 1341883 h 2779863"/>
                <a:gd name="connsiteX1" fmla="*/ 1105469 w 2618589"/>
                <a:gd name="connsiteY1" fmla="*/ 166 h 2779863"/>
                <a:gd name="connsiteX2" fmla="*/ 2210938 w 2618589"/>
                <a:gd name="connsiteY2" fmla="*/ 1341883 h 2779863"/>
                <a:gd name="connsiteX3" fmla="*/ 2593074 w 2618589"/>
                <a:gd name="connsiteY3" fmla="*/ 2525003 h 2779863"/>
                <a:gd name="connsiteX4" fmla="*/ 1105469 w 2618589"/>
                <a:gd name="connsiteY4" fmla="*/ 2683600 h 2779863"/>
                <a:gd name="connsiteX5" fmla="*/ 0 w 2618589"/>
                <a:gd name="connsiteY5" fmla="*/ 1341883 h 2779863"/>
                <a:gd name="connsiteX0" fmla="*/ 0 w 2615844"/>
                <a:gd name="connsiteY0" fmla="*/ 1341883 h 2779863"/>
                <a:gd name="connsiteX1" fmla="*/ 1105469 w 2615844"/>
                <a:gd name="connsiteY1" fmla="*/ 166 h 2779863"/>
                <a:gd name="connsiteX2" fmla="*/ 2210938 w 2615844"/>
                <a:gd name="connsiteY2" fmla="*/ 1341883 h 2779863"/>
                <a:gd name="connsiteX3" fmla="*/ 2593074 w 2615844"/>
                <a:gd name="connsiteY3" fmla="*/ 2525003 h 2779863"/>
                <a:gd name="connsiteX4" fmla="*/ 1105469 w 2615844"/>
                <a:gd name="connsiteY4" fmla="*/ 2683600 h 2779863"/>
                <a:gd name="connsiteX5" fmla="*/ 0 w 2615844"/>
                <a:gd name="connsiteY5" fmla="*/ 1341883 h 2779863"/>
                <a:gd name="connsiteX0" fmla="*/ 1000 w 2616844"/>
                <a:gd name="connsiteY0" fmla="*/ 1341883 h 2865672"/>
                <a:gd name="connsiteX1" fmla="*/ 1106469 w 2616844"/>
                <a:gd name="connsiteY1" fmla="*/ 166 h 2865672"/>
                <a:gd name="connsiteX2" fmla="*/ 2211938 w 2616844"/>
                <a:gd name="connsiteY2" fmla="*/ 1341883 h 2865672"/>
                <a:gd name="connsiteX3" fmla="*/ 2594074 w 2616844"/>
                <a:gd name="connsiteY3" fmla="*/ 2525003 h 2865672"/>
                <a:gd name="connsiteX4" fmla="*/ 942696 w 2616844"/>
                <a:gd name="connsiteY4" fmla="*/ 2792782 h 2865672"/>
                <a:gd name="connsiteX5" fmla="*/ 1000 w 2616844"/>
                <a:gd name="connsiteY5" fmla="*/ 1341883 h 2865672"/>
                <a:gd name="connsiteX0" fmla="*/ 11723 w 2627567"/>
                <a:gd name="connsiteY0" fmla="*/ 1341883 h 2865672"/>
                <a:gd name="connsiteX1" fmla="*/ 1117192 w 2627567"/>
                <a:gd name="connsiteY1" fmla="*/ 166 h 2865672"/>
                <a:gd name="connsiteX2" fmla="*/ 2222661 w 2627567"/>
                <a:gd name="connsiteY2" fmla="*/ 1341883 h 2865672"/>
                <a:gd name="connsiteX3" fmla="*/ 2604797 w 2627567"/>
                <a:gd name="connsiteY3" fmla="*/ 2525003 h 2865672"/>
                <a:gd name="connsiteX4" fmla="*/ 953419 w 2627567"/>
                <a:gd name="connsiteY4" fmla="*/ 2792782 h 2865672"/>
                <a:gd name="connsiteX5" fmla="*/ 11723 w 2627567"/>
                <a:gd name="connsiteY5" fmla="*/ 1341883 h 2865672"/>
                <a:gd name="connsiteX0" fmla="*/ 18591 w 2634435"/>
                <a:gd name="connsiteY0" fmla="*/ 1341883 h 2865672"/>
                <a:gd name="connsiteX1" fmla="*/ 1124060 w 2634435"/>
                <a:gd name="connsiteY1" fmla="*/ 166 h 2865672"/>
                <a:gd name="connsiteX2" fmla="*/ 2229529 w 2634435"/>
                <a:gd name="connsiteY2" fmla="*/ 1341883 h 2865672"/>
                <a:gd name="connsiteX3" fmla="*/ 2611665 w 2634435"/>
                <a:gd name="connsiteY3" fmla="*/ 2525003 h 2865672"/>
                <a:gd name="connsiteX4" fmla="*/ 960287 w 2634435"/>
                <a:gd name="connsiteY4" fmla="*/ 2792782 h 2865672"/>
                <a:gd name="connsiteX5" fmla="*/ 18591 w 2634435"/>
                <a:gd name="connsiteY5" fmla="*/ 1341883 h 2865672"/>
                <a:gd name="connsiteX0" fmla="*/ 11724 w 2627568"/>
                <a:gd name="connsiteY0" fmla="*/ 1341883 h 2865672"/>
                <a:gd name="connsiteX1" fmla="*/ 1117193 w 2627568"/>
                <a:gd name="connsiteY1" fmla="*/ 166 h 2865672"/>
                <a:gd name="connsiteX2" fmla="*/ 2222662 w 2627568"/>
                <a:gd name="connsiteY2" fmla="*/ 1341883 h 2865672"/>
                <a:gd name="connsiteX3" fmla="*/ 2604798 w 2627568"/>
                <a:gd name="connsiteY3" fmla="*/ 2525003 h 2865672"/>
                <a:gd name="connsiteX4" fmla="*/ 953420 w 2627568"/>
                <a:gd name="connsiteY4" fmla="*/ 2792782 h 2865672"/>
                <a:gd name="connsiteX5" fmla="*/ 11724 w 2627568"/>
                <a:gd name="connsiteY5" fmla="*/ 1341883 h 28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68" h="2865672">
                  <a:moveTo>
                    <a:pt x="11724" y="1341883"/>
                  </a:moveTo>
                  <a:cubicBezTo>
                    <a:pt x="-70161" y="521604"/>
                    <a:pt x="274647" y="13814"/>
                    <a:pt x="1117193" y="166"/>
                  </a:cubicBezTo>
                  <a:cubicBezTo>
                    <a:pt x="1959739" y="-13482"/>
                    <a:pt x="2309099" y="814169"/>
                    <a:pt x="2222662" y="1341883"/>
                  </a:cubicBezTo>
                  <a:cubicBezTo>
                    <a:pt x="1781384" y="2674814"/>
                    <a:pt x="2789043" y="2301384"/>
                    <a:pt x="2604798" y="2525003"/>
                  </a:cubicBezTo>
                  <a:cubicBezTo>
                    <a:pt x="2420553" y="2748623"/>
                    <a:pt x="1385599" y="2989969"/>
                    <a:pt x="953420" y="2792782"/>
                  </a:cubicBezTo>
                  <a:cubicBezTo>
                    <a:pt x="521241" y="2595595"/>
                    <a:pt x="93609" y="2162162"/>
                    <a:pt x="11724" y="1341883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Isosceles Triangle 8">
              <a:extLst>
                <a:ext uri="{FF2B5EF4-FFF2-40B4-BE49-F238E27FC236}">
                  <a16:creationId xmlns:a16="http://schemas.microsoft.com/office/drawing/2014/main" id="{9907BCE9-5FE8-FD1A-675A-C70223390515}"/>
                </a:ext>
              </a:extLst>
            </p:cNvPr>
            <p:cNvSpPr/>
            <p:nvPr/>
          </p:nvSpPr>
          <p:spPr>
            <a:xfrm>
              <a:off x="4494813" y="-386638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4C6B3F14-E381-28AC-6E06-D42DD0846C87}"/>
                </a:ext>
              </a:extLst>
            </p:cNvPr>
            <p:cNvGrpSpPr/>
            <p:nvPr/>
          </p:nvGrpSpPr>
          <p:grpSpPr>
            <a:xfrm rot="21038473">
              <a:off x="5157012" y="1289710"/>
              <a:ext cx="1263288" cy="1782135"/>
              <a:chOff x="4219268" y="2080238"/>
              <a:chExt cx="1263288" cy="1782135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37824DC3-C947-2E94-2FD0-8CEB890AA556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E722185C-19A9-0A28-3D93-49CE6CEBB20C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Arc 306">
                <a:extLst>
                  <a:ext uri="{FF2B5EF4-FFF2-40B4-BE49-F238E27FC236}">
                    <a16:creationId xmlns:a16="http://schemas.microsoft.com/office/drawing/2014/main" id="{2A18118E-D8B5-920A-F10C-B81631E07063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Arc 307">
                <a:extLst>
                  <a:ext uri="{FF2B5EF4-FFF2-40B4-BE49-F238E27FC236}">
                    <a16:creationId xmlns:a16="http://schemas.microsoft.com/office/drawing/2014/main" id="{4FCDE022-177F-9176-3759-3EFCFB600D4D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1FA2D100-1E89-E3EE-DBFA-36BFE22EBDE8}"/>
                  </a:ext>
                </a:extLst>
              </p:cNvPr>
              <p:cNvSpPr/>
              <p:nvPr/>
            </p:nvSpPr>
            <p:spPr>
              <a:xfrm rot="2926111">
                <a:off x="4447362" y="3050951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CF2DB47-A8EB-1D66-044B-1232AA7FD6D1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1DC4B470-CBEF-59D2-D677-69CA3AEEDBCA}"/>
                  </a:ext>
                </a:extLst>
              </p:cNvPr>
              <p:cNvSpPr/>
              <p:nvPr/>
            </p:nvSpPr>
            <p:spPr>
              <a:xfrm rot="19135621">
                <a:off x="4864848" y="2080238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AF3848E-5750-73B2-CDBA-6EB9C9427B53}"/>
                </a:ext>
              </a:extLst>
            </p:cNvPr>
            <p:cNvGrpSpPr/>
            <p:nvPr/>
          </p:nvGrpSpPr>
          <p:grpSpPr>
            <a:xfrm rot="700789" flipH="1">
              <a:off x="3492821" y="1335646"/>
              <a:ext cx="1310978" cy="1735710"/>
              <a:chOff x="4219268" y="2126663"/>
              <a:chExt cx="1310978" cy="1735710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36AB4039-51F6-F39E-6F5C-236DF8746599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Arc 298">
                <a:extLst>
                  <a:ext uri="{FF2B5EF4-FFF2-40B4-BE49-F238E27FC236}">
                    <a16:creationId xmlns:a16="http://schemas.microsoft.com/office/drawing/2014/main" id="{86DB5231-BAF6-83D5-E146-A79E06072D5F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Arc 299">
                <a:extLst>
                  <a:ext uri="{FF2B5EF4-FFF2-40B4-BE49-F238E27FC236}">
                    <a16:creationId xmlns:a16="http://schemas.microsoft.com/office/drawing/2014/main" id="{6CBED1AF-4EA5-8351-7FE8-92E435854F93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Arc 300">
                <a:extLst>
                  <a:ext uri="{FF2B5EF4-FFF2-40B4-BE49-F238E27FC236}">
                    <a16:creationId xmlns:a16="http://schemas.microsoft.com/office/drawing/2014/main" id="{D4CA78BD-818F-04E5-732A-CC130130E7E7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8E2E3EF-62C2-F7DE-A4B2-DEFA85049D0E}"/>
                  </a:ext>
                </a:extLst>
              </p:cNvPr>
              <p:cNvSpPr/>
              <p:nvPr/>
            </p:nvSpPr>
            <p:spPr>
              <a:xfrm rot="2926111">
                <a:off x="4501527" y="3068323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5E7B841D-D15B-B779-A49D-341C5502804E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410A4E44-EF10-41B8-40BA-9A8BC8C52FC3}"/>
                  </a:ext>
                </a:extLst>
              </p:cNvPr>
              <p:cNvSpPr/>
              <p:nvPr/>
            </p:nvSpPr>
            <p:spPr>
              <a:xfrm rot="19306710">
                <a:off x="5039248" y="2126663"/>
                <a:ext cx="490998" cy="818136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03B481A-F638-2105-868A-8A477AAE0781}"/>
                </a:ext>
              </a:extLst>
            </p:cNvPr>
            <p:cNvGrpSpPr/>
            <p:nvPr/>
          </p:nvGrpSpPr>
          <p:grpSpPr>
            <a:xfrm>
              <a:off x="7611250" y="4136086"/>
              <a:ext cx="1373445" cy="1577068"/>
              <a:chOff x="8659763" y="3631733"/>
              <a:chExt cx="1373445" cy="1577068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814BE946-C640-EB54-5481-D7B425F841B6}"/>
                  </a:ext>
                </a:extLst>
              </p:cNvPr>
              <p:cNvSpPr/>
              <p:nvPr/>
            </p:nvSpPr>
            <p:spPr>
              <a:xfrm rot="682218">
                <a:off x="8704181" y="3631733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F7FAAD5-2C99-3AAA-EAB0-430C3677998B}"/>
                  </a:ext>
                </a:extLst>
              </p:cNvPr>
              <p:cNvSpPr/>
              <p:nvPr/>
            </p:nvSpPr>
            <p:spPr>
              <a:xfrm rot="6089627">
                <a:off x="9155882" y="4331475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17FB2A97-57AB-D3F2-931F-9AB8F24F9BF5}"/>
                  </a:ext>
                </a:extLst>
              </p:cNvPr>
              <p:cNvSpPr/>
              <p:nvPr/>
            </p:nvSpPr>
            <p:spPr>
              <a:xfrm rot="15262294" flipV="1">
                <a:off x="8678869" y="4689583"/>
                <a:ext cx="293890" cy="332101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5D2B28-9E2F-593C-B783-F5B5537A800B}"/>
                </a:ext>
              </a:extLst>
            </p:cNvPr>
            <p:cNvGrpSpPr/>
            <p:nvPr/>
          </p:nvGrpSpPr>
          <p:grpSpPr>
            <a:xfrm>
              <a:off x="4494813" y="3387757"/>
              <a:ext cx="925485" cy="337958"/>
              <a:chOff x="6275448" y="2470848"/>
              <a:chExt cx="925485" cy="337958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15ED2AB-5179-59D4-3A5D-F9FA2BB4F913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34">
                <a:extLst>
                  <a:ext uri="{FF2B5EF4-FFF2-40B4-BE49-F238E27FC236}">
                    <a16:creationId xmlns:a16="http://schemas.microsoft.com/office/drawing/2014/main" id="{34232A49-12BE-CA34-09EF-F65E6C3FDF10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EA5ED85-1077-A134-BB22-9F02081A1C06}"/>
                  </a:ext>
                </a:extLst>
              </p:cNvPr>
              <p:cNvSpPr/>
              <p:nvPr/>
            </p:nvSpPr>
            <p:spPr>
              <a:xfrm rot="21369129">
                <a:off x="6682975" y="2740616"/>
                <a:ext cx="185445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  <a:gd name="connsiteX0" fmla="*/ 252009 w 361997"/>
                  <a:gd name="connsiteY0" fmla="*/ 0 h 121102"/>
                  <a:gd name="connsiteX1" fmla="*/ 361998 w 361997"/>
                  <a:gd name="connsiteY1" fmla="*/ 11449 h 121102"/>
                  <a:gd name="connsiteX2" fmla="*/ 306436 w 361997"/>
                  <a:gd name="connsiteY2" fmla="*/ 67285 h 121102"/>
                  <a:gd name="connsiteX3" fmla="*/ 147842 w 361997"/>
                  <a:gd name="connsiteY3" fmla="*/ 120955 h 121102"/>
                  <a:gd name="connsiteX4" fmla="*/ 74284 w 361997"/>
                  <a:gd name="connsiteY4" fmla="*/ 111436 h 121102"/>
                  <a:gd name="connsiteX5" fmla="*/ 0 w 361997"/>
                  <a:gd name="connsiteY5" fmla="*/ 81044 h 121102"/>
                  <a:gd name="connsiteX6" fmla="*/ 17698 w 361997"/>
                  <a:gd name="connsiteY6" fmla="*/ 64233 h 121102"/>
                  <a:gd name="connsiteX7" fmla="*/ 252009 w 361997"/>
                  <a:gd name="connsiteY7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97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BCBCD92-3313-5C7F-B827-24D92720494D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12" name="ttsMP3.com_VoiceText_2025-1-22_23-41-35">
            <a:hlinkClick r:id="" action="ppaction://media"/>
            <a:extLst>
              <a:ext uri="{FF2B5EF4-FFF2-40B4-BE49-F238E27FC236}">
                <a16:creationId xmlns:a16="http://schemas.microsoft.com/office/drawing/2014/main" id="{E12BD3BC-DFF0-4778-04F4-FF311CF5DE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96" fill="hold"/>
                                        <p:tgtEl>
                                          <p:spTgt spid="3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9"/>
                </p:tgtEl>
              </p:cMediaNode>
            </p:audio>
            <p:audio>
              <p:cMediaNode vol="80000" showWhenStopped="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0"/>
                </p:tgtEl>
              </p:cMediaNode>
            </p:audio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A08BA7"/>
                  </a:solidFill>
                  <a:latin typeface="Arial Black" panose="020B0A04020102020204" pitchFamily="34" charset="0"/>
                </a:rPr>
                <a:t>N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A08BA7"/>
                  </a:solidFill>
                  <a:latin typeface="Arial Black" panose="020B0A04020102020204" pitchFamily="34" charset="0"/>
                </a:rPr>
                <a:t>n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A08B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8D6443-0718-5D26-ED3A-BC0A8583E261}"/>
              </a:ext>
            </a:extLst>
          </p:cNvPr>
          <p:cNvGrpSpPr/>
          <p:nvPr/>
        </p:nvGrpSpPr>
        <p:grpSpPr>
          <a:xfrm>
            <a:off x="636153" y="4183965"/>
            <a:ext cx="5895201" cy="5507564"/>
            <a:chOff x="2089676" y="-386638"/>
            <a:chExt cx="6895019" cy="644163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10F37F66-08FA-D5B7-F2AC-5D122411096A}"/>
                </a:ext>
              </a:extLst>
            </p:cNvPr>
            <p:cNvSpPr/>
            <p:nvPr/>
          </p:nvSpPr>
          <p:spPr>
            <a:xfrm rot="3730972">
              <a:off x="1840745" y="2172117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18E5467-74CE-AD1D-595D-464D28D33486}"/>
                </a:ext>
              </a:extLst>
            </p:cNvPr>
            <p:cNvSpPr/>
            <p:nvPr/>
          </p:nvSpPr>
          <p:spPr>
            <a:xfrm rot="17869028" flipH="1">
              <a:off x="6187182" y="2170343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ttsMP3.com_VoiceText_2025-1-21_20-52-48">
              <a:hlinkClick r:id="" action="ppaction://media"/>
              <a:extLst>
                <a:ext uri="{FF2B5EF4-FFF2-40B4-BE49-F238E27FC236}">
                  <a16:creationId xmlns:a16="http://schemas.microsoft.com/office/drawing/2014/main" id="{31441D6D-7E25-868A-5311-DEA5AA5DB890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pic>
          <p:nvPicPr>
            <p:cNvPr id="7" name="2sec">
              <a:hlinkClick r:id="" action="ppaction://media"/>
              <a:extLst>
                <a:ext uri="{FF2B5EF4-FFF2-40B4-BE49-F238E27FC236}">
                  <a16:creationId xmlns:a16="http://schemas.microsoft.com/office/drawing/2014/main" id="{79A5F52E-BDC3-F55B-99AC-E088E2406385}"/>
                </a:ext>
              </a:extLst>
            </p:cNvPr>
            <p:cNvPicPr>
              <a:picLocks noChangeAspect="1"/>
            </p:cNvPicPr>
            <p:nvPr>
              <a:audioFile r:link="rId6"/>
              <p:extLst>
                <p:ext uri="{DAA4B4D4-6D71-4841-9C94-3DE7FCFB9230}">
                  <p14:media xmlns:p14="http://schemas.microsoft.com/office/powerpoint/2010/main" r:embed="rId5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4778557" y="1640634"/>
              <a:ext cx="609600" cy="609600"/>
            </a:xfrm>
            <a:prstGeom prst="rect">
              <a:avLst/>
            </a:prstGeom>
          </p:spPr>
        </p:pic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24ED0A88-3D34-C460-6F44-665FF7D85C20}"/>
                </a:ext>
              </a:extLst>
            </p:cNvPr>
            <p:cNvSpPr/>
            <p:nvPr/>
          </p:nvSpPr>
          <p:spPr>
            <a:xfrm>
              <a:off x="2949740" y="814587"/>
              <a:ext cx="4804997" cy="5240414"/>
            </a:xfrm>
            <a:custGeom>
              <a:avLst/>
              <a:gdLst>
                <a:gd name="connsiteX0" fmla="*/ 0 w 2210937"/>
                <a:gd name="connsiteY0" fmla="*/ 1341717 h 2683433"/>
                <a:gd name="connsiteX1" fmla="*/ 1105469 w 2210937"/>
                <a:gd name="connsiteY1" fmla="*/ 0 h 2683433"/>
                <a:gd name="connsiteX2" fmla="*/ 2210938 w 2210937"/>
                <a:gd name="connsiteY2" fmla="*/ 1341717 h 2683433"/>
                <a:gd name="connsiteX3" fmla="*/ 1105469 w 2210937"/>
                <a:gd name="connsiteY3" fmla="*/ 2683434 h 2683433"/>
                <a:gd name="connsiteX4" fmla="*/ 0 w 2210937"/>
                <a:gd name="connsiteY4" fmla="*/ 1341717 h 2683433"/>
                <a:gd name="connsiteX0" fmla="*/ 0 w 2210938"/>
                <a:gd name="connsiteY0" fmla="*/ 1341940 h 2683657"/>
                <a:gd name="connsiteX1" fmla="*/ 1105469 w 2210938"/>
                <a:gd name="connsiteY1" fmla="*/ 223 h 2683657"/>
                <a:gd name="connsiteX2" fmla="*/ 2210938 w 2210938"/>
                <a:gd name="connsiteY2" fmla="*/ 1341940 h 2683657"/>
                <a:gd name="connsiteX3" fmla="*/ 1105469 w 2210938"/>
                <a:gd name="connsiteY3" fmla="*/ 2683657 h 2683657"/>
                <a:gd name="connsiteX4" fmla="*/ 0 w 2210938"/>
                <a:gd name="connsiteY4" fmla="*/ 1341940 h 2683657"/>
                <a:gd name="connsiteX0" fmla="*/ 0 w 2457142"/>
                <a:gd name="connsiteY0" fmla="*/ 1341859 h 2789696"/>
                <a:gd name="connsiteX1" fmla="*/ 1105469 w 2457142"/>
                <a:gd name="connsiteY1" fmla="*/ 142 h 2789696"/>
                <a:gd name="connsiteX2" fmla="*/ 2210938 w 2457142"/>
                <a:gd name="connsiteY2" fmla="*/ 1341859 h 2789696"/>
                <a:gd name="connsiteX3" fmla="*/ 2388357 w 2457142"/>
                <a:gd name="connsiteY3" fmla="*/ 2552275 h 2789696"/>
                <a:gd name="connsiteX4" fmla="*/ 1105469 w 2457142"/>
                <a:gd name="connsiteY4" fmla="*/ 2683576 h 2789696"/>
                <a:gd name="connsiteX5" fmla="*/ 0 w 2457142"/>
                <a:gd name="connsiteY5" fmla="*/ 1341859 h 2789696"/>
                <a:gd name="connsiteX0" fmla="*/ 0 w 2457142"/>
                <a:gd name="connsiteY0" fmla="*/ 1341883 h 2789720"/>
                <a:gd name="connsiteX1" fmla="*/ 1105469 w 2457142"/>
                <a:gd name="connsiteY1" fmla="*/ 166 h 2789720"/>
                <a:gd name="connsiteX2" fmla="*/ 2210938 w 2457142"/>
                <a:gd name="connsiteY2" fmla="*/ 1341883 h 2789720"/>
                <a:gd name="connsiteX3" fmla="*/ 2388357 w 2457142"/>
                <a:gd name="connsiteY3" fmla="*/ 2552299 h 2789720"/>
                <a:gd name="connsiteX4" fmla="*/ 1105469 w 2457142"/>
                <a:gd name="connsiteY4" fmla="*/ 2683600 h 2789720"/>
                <a:gd name="connsiteX5" fmla="*/ 0 w 2457142"/>
                <a:gd name="connsiteY5" fmla="*/ 1341883 h 2789720"/>
                <a:gd name="connsiteX0" fmla="*/ 0 w 2420579"/>
                <a:gd name="connsiteY0" fmla="*/ 1341883 h 2789720"/>
                <a:gd name="connsiteX1" fmla="*/ 1105469 w 2420579"/>
                <a:gd name="connsiteY1" fmla="*/ 166 h 2789720"/>
                <a:gd name="connsiteX2" fmla="*/ 2210938 w 2420579"/>
                <a:gd name="connsiteY2" fmla="*/ 1341883 h 2789720"/>
                <a:gd name="connsiteX3" fmla="*/ 2388357 w 2420579"/>
                <a:gd name="connsiteY3" fmla="*/ 2552299 h 2789720"/>
                <a:gd name="connsiteX4" fmla="*/ 1105469 w 2420579"/>
                <a:gd name="connsiteY4" fmla="*/ 2683600 h 2789720"/>
                <a:gd name="connsiteX5" fmla="*/ 0 w 2420579"/>
                <a:gd name="connsiteY5" fmla="*/ 1341883 h 2789720"/>
                <a:gd name="connsiteX0" fmla="*/ 0 w 2618589"/>
                <a:gd name="connsiteY0" fmla="*/ 1341883 h 2779863"/>
                <a:gd name="connsiteX1" fmla="*/ 1105469 w 2618589"/>
                <a:gd name="connsiteY1" fmla="*/ 166 h 2779863"/>
                <a:gd name="connsiteX2" fmla="*/ 2210938 w 2618589"/>
                <a:gd name="connsiteY2" fmla="*/ 1341883 h 2779863"/>
                <a:gd name="connsiteX3" fmla="*/ 2593074 w 2618589"/>
                <a:gd name="connsiteY3" fmla="*/ 2525003 h 2779863"/>
                <a:gd name="connsiteX4" fmla="*/ 1105469 w 2618589"/>
                <a:gd name="connsiteY4" fmla="*/ 2683600 h 2779863"/>
                <a:gd name="connsiteX5" fmla="*/ 0 w 2618589"/>
                <a:gd name="connsiteY5" fmla="*/ 1341883 h 2779863"/>
                <a:gd name="connsiteX0" fmla="*/ 0 w 2615844"/>
                <a:gd name="connsiteY0" fmla="*/ 1341883 h 2779863"/>
                <a:gd name="connsiteX1" fmla="*/ 1105469 w 2615844"/>
                <a:gd name="connsiteY1" fmla="*/ 166 h 2779863"/>
                <a:gd name="connsiteX2" fmla="*/ 2210938 w 2615844"/>
                <a:gd name="connsiteY2" fmla="*/ 1341883 h 2779863"/>
                <a:gd name="connsiteX3" fmla="*/ 2593074 w 2615844"/>
                <a:gd name="connsiteY3" fmla="*/ 2525003 h 2779863"/>
                <a:gd name="connsiteX4" fmla="*/ 1105469 w 2615844"/>
                <a:gd name="connsiteY4" fmla="*/ 2683600 h 2779863"/>
                <a:gd name="connsiteX5" fmla="*/ 0 w 2615844"/>
                <a:gd name="connsiteY5" fmla="*/ 1341883 h 2779863"/>
                <a:gd name="connsiteX0" fmla="*/ 1000 w 2616844"/>
                <a:gd name="connsiteY0" fmla="*/ 1341883 h 2865672"/>
                <a:gd name="connsiteX1" fmla="*/ 1106469 w 2616844"/>
                <a:gd name="connsiteY1" fmla="*/ 166 h 2865672"/>
                <a:gd name="connsiteX2" fmla="*/ 2211938 w 2616844"/>
                <a:gd name="connsiteY2" fmla="*/ 1341883 h 2865672"/>
                <a:gd name="connsiteX3" fmla="*/ 2594074 w 2616844"/>
                <a:gd name="connsiteY3" fmla="*/ 2525003 h 2865672"/>
                <a:gd name="connsiteX4" fmla="*/ 942696 w 2616844"/>
                <a:gd name="connsiteY4" fmla="*/ 2792782 h 2865672"/>
                <a:gd name="connsiteX5" fmla="*/ 1000 w 2616844"/>
                <a:gd name="connsiteY5" fmla="*/ 1341883 h 2865672"/>
                <a:gd name="connsiteX0" fmla="*/ 11723 w 2627567"/>
                <a:gd name="connsiteY0" fmla="*/ 1341883 h 2865672"/>
                <a:gd name="connsiteX1" fmla="*/ 1117192 w 2627567"/>
                <a:gd name="connsiteY1" fmla="*/ 166 h 2865672"/>
                <a:gd name="connsiteX2" fmla="*/ 2222661 w 2627567"/>
                <a:gd name="connsiteY2" fmla="*/ 1341883 h 2865672"/>
                <a:gd name="connsiteX3" fmla="*/ 2604797 w 2627567"/>
                <a:gd name="connsiteY3" fmla="*/ 2525003 h 2865672"/>
                <a:gd name="connsiteX4" fmla="*/ 953419 w 2627567"/>
                <a:gd name="connsiteY4" fmla="*/ 2792782 h 2865672"/>
                <a:gd name="connsiteX5" fmla="*/ 11723 w 2627567"/>
                <a:gd name="connsiteY5" fmla="*/ 1341883 h 2865672"/>
                <a:gd name="connsiteX0" fmla="*/ 18591 w 2634435"/>
                <a:gd name="connsiteY0" fmla="*/ 1341883 h 2865672"/>
                <a:gd name="connsiteX1" fmla="*/ 1124060 w 2634435"/>
                <a:gd name="connsiteY1" fmla="*/ 166 h 2865672"/>
                <a:gd name="connsiteX2" fmla="*/ 2229529 w 2634435"/>
                <a:gd name="connsiteY2" fmla="*/ 1341883 h 2865672"/>
                <a:gd name="connsiteX3" fmla="*/ 2611665 w 2634435"/>
                <a:gd name="connsiteY3" fmla="*/ 2525003 h 2865672"/>
                <a:gd name="connsiteX4" fmla="*/ 960287 w 2634435"/>
                <a:gd name="connsiteY4" fmla="*/ 2792782 h 2865672"/>
                <a:gd name="connsiteX5" fmla="*/ 18591 w 2634435"/>
                <a:gd name="connsiteY5" fmla="*/ 1341883 h 2865672"/>
                <a:gd name="connsiteX0" fmla="*/ 11724 w 2627568"/>
                <a:gd name="connsiteY0" fmla="*/ 1341883 h 2865672"/>
                <a:gd name="connsiteX1" fmla="*/ 1117193 w 2627568"/>
                <a:gd name="connsiteY1" fmla="*/ 166 h 2865672"/>
                <a:gd name="connsiteX2" fmla="*/ 2222662 w 2627568"/>
                <a:gd name="connsiteY2" fmla="*/ 1341883 h 2865672"/>
                <a:gd name="connsiteX3" fmla="*/ 2604798 w 2627568"/>
                <a:gd name="connsiteY3" fmla="*/ 2525003 h 2865672"/>
                <a:gd name="connsiteX4" fmla="*/ 953420 w 2627568"/>
                <a:gd name="connsiteY4" fmla="*/ 2792782 h 2865672"/>
                <a:gd name="connsiteX5" fmla="*/ 11724 w 2627568"/>
                <a:gd name="connsiteY5" fmla="*/ 1341883 h 28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68" h="2865672">
                  <a:moveTo>
                    <a:pt x="11724" y="1341883"/>
                  </a:moveTo>
                  <a:cubicBezTo>
                    <a:pt x="-70161" y="521604"/>
                    <a:pt x="274647" y="13814"/>
                    <a:pt x="1117193" y="166"/>
                  </a:cubicBezTo>
                  <a:cubicBezTo>
                    <a:pt x="1959739" y="-13482"/>
                    <a:pt x="2309099" y="814169"/>
                    <a:pt x="2222662" y="1341883"/>
                  </a:cubicBezTo>
                  <a:cubicBezTo>
                    <a:pt x="1781384" y="2674814"/>
                    <a:pt x="2789043" y="2301384"/>
                    <a:pt x="2604798" y="2525003"/>
                  </a:cubicBezTo>
                  <a:cubicBezTo>
                    <a:pt x="2420553" y="2748623"/>
                    <a:pt x="1385599" y="2989969"/>
                    <a:pt x="953420" y="2792782"/>
                  </a:cubicBezTo>
                  <a:cubicBezTo>
                    <a:pt x="521241" y="2595595"/>
                    <a:pt x="93609" y="2162162"/>
                    <a:pt x="11724" y="1341883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B99EC96-D29E-87CD-C098-DD54FF09B953}"/>
                </a:ext>
              </a:extLst>
            </p:cNvPr>
            <p:cNvSpPr/>
            <p:nvPr/>
          </p:nvSpPr>
          <p:spPr>
            <a:xfrm>
              <a:off x="4494813" y="-386638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307CA1-5FCE-9539-6659-B5429302F729}"/>
                </a:ext>
              </a:extLst>
            </p:cNvPr>
            <p:cNvGrpSpPr/>
            <p:nvPr/>
          </p:nvGrpSpPr>
          <p:grpSpPr>
            <a:xfrm rot="21038473">
              <a:off x="5148568" y="1186548"/>
              <a:ext cx="1263340" cy="1885984"/>
              <a:chOff x="4219268" y="1976389"/>
              <a:chExt cx="1263340" cy="188598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6979A35-F798-EAE1-5C42-6EBC04193112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B4181F39-8102-3FA6-5C62-4F5FC06EBA86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B67632DC-C272-F112-449B-A2E847DA848F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5F8324E5-381F-6B85-AD39-E757D880279B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AF4668E-F6A9-1B5A-4C2F-542F96DFA493}"/>
                  </a:ext>
                </a:extLst>
              </p:cNvPr>
              <p:cNvSpPr/>
              <p:nvPr/>
            </p:nvSpPr>
            <p:spPr>
              <a:xfrm rot="2926111">
                <a:off x="4447362" y="3050951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FDE6878-1A90-5A0C-B423-BEA2E7027B69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E0F649F0-BD53-B649-813D-BBED0D91C0C9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C58778-CEEB-4F8B-BCF5-AC6B131268AC}"/>
                </a:ext>
              </a:extLst>
            </p:cNvPr>
            <p:cNvGrpSpPr/>
            <p:nvPr/>
          </p:nvGrpSpPr>
          <p:grpSpPr>
            <a:xfrm rot="700789" flipH="1">
              <a:off x="3555177" y="1191750"/>
              <a:ext cx="1263340" cy="1885984"/>
              <a:chOff x="4219268" y="1976389"/>
              <a:chExt cx="1263340" cy="1885984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433DDA-9967-9975-A1B0-026B0D138448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55093EE3-D788-F8A2-D378-0CD9AB32FF2C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EDE357E6-E0FE-A7A8-5ED7-7D06290D9509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3CC5A317-294E-07AE-040D-5107E1FBEA6D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31C851-07AC-B0BF-4147-798C20E02CC1}"/>
                  </a:ext>
                </a:extLst>
              </p:cNvPr>
              <p:cNvSpPr/>
              <p:nvPr/>
            </p:nvSpPr>
            <p:spPr>
              <a:xfrm rot="2926111">
                <a:off x="4501527" y="3068323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F2E3089-2618-C951-9C41-B82E63EAB463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E6D4BC1A-3374-6CCC-B7E1-C265FE307F67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9DE5F2-B722-B353-CE2E-3EDED92E9C5A}"/>
                </a:ext>
              </a:extLst>
            </p:cNvPr>
            <p:cNvGrpSpPr/>
            <p:nvPr/>
          </p:nvGrpSpPr>
          <p:grpSpPr>
            <a:xfrm>
              <a:off x="7611250" y="4136086"/>
              <a:ext cx="1373445" cy="1577068"/>
              <a:chOff x="8659763" y="3631733"/>
              <a:chExt cx="1373445" cy="157706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33A34C6-16F5-36C1-277D-A9EFD218AF2A}"/>
                  </a:ext>
                </a:extLst>
              </p:cNvPr>
              <p:cNvSpPr/>
              <p:nvPr/>
            </p:nvSpPr>
            <p:spPr>
              <a:xfrm rot="682218">
                <a:off x="8704181" y="3631733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CC43B3-4377-4F31-39E0-D3339AA19779}"/>
                  </a:ext>
                </a:extLst>
              </p:cNvPr>
              <p:cNvSpPr/>
              <p:nvPr/>
            </p:nvSpPr>
            <p:spPr>
              <a:xfrm rot="6089627">
                <a:off x="9155882" y="4331475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CC5FFC-DCA7-AD67-C466-2D2EED89ED48}"/>
                  </a:ext>
                </a:extLst>
              </p:cNvPr>
              <p:cNvSpPr/>
              <p:nvPr/>
            </p:nvSpPr>
            <p:spPr>
              <a:xfrm rot="15262294" flipV="1">
                <a:off x="8678869" y="4689583"/>
                <a:ext cx="293890" cy="332101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F55C933-BB85-C844-177B-39528AA13947}"/>
                </a:ext>
              </a:extLst>
            </p:cNvPr>
            <p:cNvGrpSpPr/>
            <p:nvPr/>
          </p:nvGrpSpPr>
          <p:grpSpPr>
            <a:xfrm>
              <a:off x="4494813" y="3387757"/>
              <a:ext cx="925485" cy="337958"/>
              <a:chOff x="6275448" y="2470848"/>
              <a:chExt cx="925485" cy="33795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4ECD9C-B3A3-126F-7F90-668DFE0C1A08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1123EBD1-6C1C-9677-910C-D4E16446B54B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4C8A8A-B29D-DF0D-8C99-51037A5A1538}"/>
                  </a:ext>
                </a:extLst>
              </p:cNvPr>
              <p:cNvSpPr/>
              <p:nvPr/>
            </p:nvSpPr>
            <p:spPr>
              <a:xfrm rot="21369129">
                <a:off x="6682975" y="2740616"/>
                <a:ext cx="185445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  <a:gd name="connsiteX0" fmla="*/ 252009 w 361997"/>
                  <a:gd name="connsiteY0" fmla="*/ 0 h 121102"/>
                  <a:gd name="connsiteX1" fmla="*/ 361998 w 361997"/>
                  <a:gd name="connsiteY1" fmla="*/ 11449 h 121102"/>
                  <a:gd name="connsiteX2" fmla="*/ 306436 w 361997"/>
                  <a:gd name="connsiteY2" fmla="*/ 67285 h 121102"/>
                  <a:gd name="connsiteX3" fmla="*/ 147842 w 361997"/>
                  <a:gd name="connsiteY3" fmla="*/ 120955 h 121102"/>
                  <a:gd name="connsiteX4" fmla="*/ 74284 w 361997"/>
                  <a:gd name="connsiteY4" fmla="*/ 111436 h 121102"/>
                  <a:gd name="connsiteX5" fmla="*/ 0 w 361997"/>
                  <a:gd name="connsiteY5" fmla="*/ 81044 h 121102"/>
                  <a:gd name="connsiteX6" fmla="*/ 17698 w 361997"/>
                  <a:gd name="connsiteY6" fmla="*/ 64233 h 121102"/>
                  <a:gd name="connsiteX7" fmla="*/ 252009 w 361997"/>
                  <a:gd name="connsiteY7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97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1EB0FA0-DF14-827E-11E3-5F38DC762EB8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9" name="ttsMP3.com_VoiceText_2025-1-22_22-58-8">
            <a:hlinkClick r:id="" action="ppaction://media"/>
            <a:extLst>
              <a:ext uri="{FF2B5EF4-FFF2-40B4-BE49-F238E27FC236}">
                <a16:creationId xmlns:a16="http://schemas.microsoft.com/office/drawing/2014/main" id="{50A05889-EED4-4A87-5BD9-1EE78193AC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14077" y="7099984"/>
            <a:ext cx="521204" cy="5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976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D31A9-53D0-D714-64E9-7C52C0B46781}"/>
              </a:ext>
            </a:extLst>
          </p:cNvPr>
          <p:cNvSpPr txBox="1"/>
          <p:nvPr/>
        </p:nvSpPr>
        <p:spPr>
          <a:xfrm>
            <a:off x="428086" y="1018961"/>
            <a:ext cx="765506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effectLst/>
                <a:uLnTx/>
                <a:uFillTx/>
                <a:latin typeface="Arial Black" panose="020B0A04020102020204" pitchFamily="34" charset="0"/>
              </a:rPr>
              <a:t>N </a:t>
            </a:r>
            <a:r>
              <a:rPr kumimoji="0" lang="en-US" sz="24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endParaRPr kumimoji="0" lang="en-US" sz="24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A08BA7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9FD06B-14AD-0FF8-9AFD-7EEF387C76FE}"/>
              </a:ext>
            </a:extLst>
          </p:cNvPr>
          <p:cNvGrpSpPr/>
          <p:nvPr/>
        </p:nvGrpSpPr>
        <p:grpSpPr>
          <a:xfrm>
            <a:off x="766996" y="4397270"/>
            <a:ext cx="5579550" cy="5212669"/>
            <a:chOff x="2089676" y="-386638"/>
            <a:chExt cx="6895019" cy="644163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3AC09320-8B7F-9437-5B24-6F5266279756}"/>
                </a:ext>
              </a:extLst>
            </p:cNvPr>
            <p:cNvSpPr/>
            <p:nvPr/>
          </p:nvSpPr>
          <p:spPr>
            <a:xfrm rot="3730972">
              <a:off x="1840745" y="2172117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572875C-4FF1-FDBA-77AF-2B7C1D85F8AE}"/>
                </a:ext>
              </a:extLst>
            </p:cNvPr>
            <p:cNvSpPr/>
            <p:nvPr/>
          </p:nvSpPr>
          <p:spPr>
            <a:xfrm rot="17869028" flipH="1">
              <a:off x="6187182" y="2170343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ttsMP3.com_VoiceText_2025-1-21_20-52-48">
              <a:hlinkClick r:id="" action="ppaction://media"/>
              <a:extLst>
                <a:ext uri="{FF2B5EF4-FFF2-40B4-BE49-F238E27FC236}">
                  <a16:creationId xmlns:a16="http://schemas.microsoft.com/office/drawing/2014/main" id="{46C4A7F4-B047-FE04-494A-E117DEDABB0D}"/>
                </a:ext>
              </a:extLst>
            </p:cNvPr>
            <p:cNvPicPr>
              <a:picLocks noChangeAspect="1"/>
            </p:cNvPicPr>
            <p:nvPr>
              <a:audioFile r:link="rId10"/>
              <p:extLst>
                <p:ext uri="{DAA4B4D4-6D71-4841-9C94-3DE7FCFB9230}">
                  <p14:media xmlns:p14="http://schemas.microsoft.com/office/powerpoint/2010/main" r:embed="rId9"/>
                </p:ext>
              </p:extLst>
            </p:nvPr>
          </p:nvPicPr>
          <p:blipFill>
            <a:blip r:embed="rId14"/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pic>
          <p:nvPicPr>
            <p:cNvPr id="7" name="2sec">
              <a:hlinkClick r:id="" action="ppaction://media"/>
              <a:extLst>
                <a:ext uri="{FF2B5EF4-FFF2-40B4-BE49-F238E27FC236}">
                  <a16:creationId xmlns:a16="http://schemas.microsoft.com/office/drawing/2014/main" id="{399770EB-0764-9545-5D5B-66375EFE92E2}"/>
                </a:ext>
              </a:extLst>
            </p:cNvPr>
            <p:cNvPicPr>
              <a:picLocks noChangeAspect="1"/>
            </p:cNvPicPr>
            <p:nvPr>
              <a:audioFile r:link="rId12"/>
              <p:extLst>
                <p:ext uri="{DAA4B4D4-6D71-4841-9C94-3DE7FCFB9230}">
                  <p14:media xmlns:p14="http://schemas.microsoft.com/office/powerpoint/2010/main" r:embed="rId11"/>
                </p:ext>
              </p:extLst>
            </p:nvPr>
          </p:nvPicPr>
          <p:blipFill>
            <a:blip r:embed="rId14"/>
            <a:stretch>
              <a:fillRect/>
            </a:stretch>
          </p:blipFill>
          <p:spPr>
            <a:xfrm>
              <a:off x="4778557" y="1640634"/>
              <a:ext cx="609600" cy="609600"/>
            </a:xfrm>
            <a:prstGeom prst="rect">
              <a:avLst/>
            </a:prstGeom>
          </p:spPr>
        </p:pic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A8374D40-7195-3EA4-DB9E-8DF120F22E65}"/>
                </a:ext>
              </a:extLst>
            </p:cNvPr>
            <p:cNvSpPr/>
            <p:nvPr/>
          </p:nvSpPr>
          <p:spPr>
            <a:xfrm>
              <a:off x="2949740" y="814587"/>
              <a:ext cx="4804997" cy="5240414"/>
            </a:xfrm>
            <a:custGeom>
              <a:avLst/>
              <a:gdLst>
                <a:gd name="connsiteX0" fmla="*/ 0 w 2210937"/>
                <a:gd name="connsiteY0" fmla="*/ 1341717 h 2683433"/>
                <a:gd name="connsiteX1" fmla="*/ 1105469 w 2210937"/>
                <a:gd name="connsiteY1" fmla="*/ 0 h 2683433"/>
                <a:gd name="connsiteX2" fmla="*/ 2210938 w 2210937"/>
                <a:gd name="connsiteY2" fmla="*/ 1341717 h 2683433"/>
                <a:gd name="connsiteX3" fmla="*/ 1105469 w 2210937"/>
                <a:gd name="connsiteY3" fmla="*/ 2683434 h 2683433"/>
                <a:gd name="connsiteX4" fmla="*/ 0 w 2210937"/>
                <a:gd name="connsiteY4" fmla="*/ 1341717 h 2683433"/>
                <a:gd name="connsiteX0" fmla="*/ 0 w 2210938"/>
                <a:gd name="connsiteY0" fmla="*/ 1341940 h 2683657"/>
                <a:gd name="connsiteX1" fmla="*/ 1105469 w 2210938"/>
                <a:gd name="connsiteY1" fmla="*/ 223 h 2683657"/>
                <a:gd name="connsiteX2" fmla="*/ 2210938 w 2210938"/>
                <a:gd name="connsiteY2" fmla="*/ 1341940 h 2683657"/>
                <a:gd name="connsiteX3" fmla="*/ 1105469 w 2210938"/>
                <a:gd name="connsiteY3" fmla="*/ 2683657 h 2683657"/>
                <a:gd name="connsiteX4" fmla="*/ 0 w 2210938"/>
                <a:gd name="connsiteY4" fmla="*/ 1341940 h 2683657"/>
                <a:gd name="connsiteX0" fmla="*/ 0 w 2457142"/>
                <a:gd name="connsiteY0" fmla="*/ 1341859 h 2789696"/>
                <a:gd name="connsiteX1" fmla="*/ 1105469 w 2457142"/>
                <a:gd name="connsiteY1" fmla="*/ 142 h 2789696"/>
                <a:gd name="connsiteX2" fmla="*/ 2210938 w 2457142"/>
                <a:gd name="connsiteY2" fmla="*/ 1341859 h 2789696"/>
                <a:gd name="connsiteX3" fmla="*/ 2388357 w 2457142"/>
                <a:gd name="connsiteY3" fmla="*/ 2552275 h 2789696"/>
                <a:gd name="connsiteX4" fmla="*/ 1105469 w 2457142"/>
                <a:gd name="connsiteY4" fmla="*/ 2683576 h 2789696"/>
                <a:gd name="connsiteX5" fmla="*/ 0 w 2457142"/>
                <a:gd name="connsiteY5" fmla="*/ 1341859 h 2789696"/>
                <a:gd name="connsiteX0" fmla="*/ 0 w 2457142"/>
                <a:gd name="connsiteY0" fmla="*/ 1341883 h 2789720"/>
                <a:gd name="connsiteX1" fmla="*/ 1105469 w 2457142"/>
                <a:gd name="connsiteY1" fmla="*/ 166 h 2789720"/>
                <a:gd name="connsiteX2" fmla="*/ 2210938 w 2457142"/>
                <a:gd name="connsiteY2" fmla="*/ 1341883 h 2789720"/>
                <a:gd name="connsiteX3" fmla="*/ 2388357 w 2457142"/>
                <a:gd name="connsiteY3" fmla="*/ 2552299 h 2789720"/>
                <a:gd name="connsiteX4" fmla="*/ 1105469 w 2457142"/>
                <a:gd name="connsiteY4" fmla="*/ 2683600 h 2789720"/>
                <a:gd name="connsiteX5" fmla="*/ 0 w 2457142"/>
                <a:gd name="connsiteY5" fmla="*/ 1341883 h 2789720"/>
                <a:gd name="connsiteX0" fmla="*/ 0 w 2420579"/>
                <a:gd name="connsiteY0" fmla="*/ 1341883 h 2789720"/>
                <a:gd name="connsiteX1" fmla="*/ 1105469 w 2420579"/>
                <a:gd name="connsiteY1" fmla="*/ 166 h 2789720"/>
                <a:gd name="connsiteX2" fmla="*/ 2210938 w 2420579"/>
                <a:gd name="connsiteY2" fmla="*/ 1341883 h 2789720"/>
                <a:gd name="connsiteX3" fmla="*/ 2388357 w 2420579"/>
                <a:gd name="connsiteY3" fmla="*/ 2552299 h 2789720"/>
                <a:gd name="connsiteX4" fmla="*/ 1105469 w 2420579"/>
                <a:gd name="connsiteY4" fmla="*/ 2683600 h 2789720"/>
                <a:gd name="connsiteX5" fmla="*/ 0 w 2420579"/>
                <a:gd name="connsiteY5" fmla="*/ 1341883 h 2789720"/>
                <a:gd name="connsiteX0" fmla="*/ 0 w 2618589"/>
                <a:gd name="connsiteY0" fmla="*/ 1341883 h 2779863"/>
                <a:gd name="connsiteX1" fmla="*/ 1105469 w 2618589"/>
                <a:gd name="connsiteY1" fmla="*/ 166 h 2779863"/>
                <a:gd name="connsiteX2" fmla="*/ 2210938 w 2618589"/>
                <a:gd name="connsiteY2" fmla="*/ 1341883 h 2779863"/>
                <a:gd name="connsiteX3" fmla="*/ 2593074 w 2618589"/>
                <a:gd name="connsiteY3" fmla="*/ 2525003 h 2779863"/>
                <a:gd name="connsiteX4" fmla="*/ 1105469 w 2618589"/>
                <a:gd name="connsiteY4" fmla="*/ 2683600 h 2779863"/>
                <a:gd name="connsiteX5" fmla="*/ 0 w 2618589"/>
                <a:gd name="connsiteY5" fmla="*/ 1341883 h 2779863"/>
                <a:gd name="connsiteX0" fmla="*/ 0 w 2615844"/>
                <a:gd name="connsiteY0" fmla="*/ 1341883 h 2779863"/>
                <a:gd name="connsiteX1" fmla="*/ 1105469 w 2615844"/>
                <a:gd name="connsiteY1" fmla="*/ 166 h 2779863"/>
                <a:gd name="connsiteX2" fmla="*/ 2210938 w 2615844"/>
                <a:gd name="connsiteY2" fmla="*/ 1341883 h 2779863"/>
                <a:gd name="connsiteX3" fmla="*/ 2593074 w 2615844"/>
                <a:gd name="connsiteY3" fmla="*/ 2525003 h 2779863"/>
                <a:gd name="connsiteX4" fmla="*/ 1105469 w 2615844"/>
                <a:gd name="connsiteY4" fmla="*/ 2683600 h 2779863"/>
                <a:gd name="connsiteX5" fmla="*/ 0 w 2615844"/>
                <a:gd name="connsiteY5" fmla="*/ 1341883 h 2779863"/>
                <a:gd name="connsiteX0" fmla="*/ 1000 w 2616844"/>
                <a:gd name="connsiteY0" fmla="*/ 1341883 h 2865672"/>
                <a:gd name="connsiteX1" fmla="*/ 1106469 w 2616844"/>
                <a:gd name="connsiteY1" fmla="*/ 166 h 2865672"/>
                <a:gd name="connsiteX2" fmla="*/ 2211938 w 2616844"/>
                <a:gd name="connsiteY2" fmla="*/ 1341883 h 2865672"/>
                <a:gd name="connsiteX3" fmla="*/ 2594074 w 2616844"/>
                <a:gd name="connsiteY3" fmla="*/ 2525003 h 2865672"/>
                <a:gd name="connsiteX4" fmla="*/ 942696 w 2616844"/>
                <a:gd name="connsiteY4" fmla="*/ 2792782 h 2865672"/>
                <a:gd name="connsiteX5" fmla="*/ 1000 w 2616844"/>
                <a:gd name="connsiteY5" fmla="*/ 1341883 h 2865672"/>
                <a:gd name="connsiteX0" fmla="*/ 11723 w 2627567"/>
                <a:gd name="connsiteY0" fmla="*/ 1341883 h 2865672"/>
                <a:gd name="connsiteX1" fmla="*/ 1117192 w 2627567"/>
                <a:gd name="connsiteY1" fmla="*/ 166 h 2865672"/>
                <a:gd name="connsiteX2" fmla="*/ 2222661 w 2627567"/>
                <a:gd name="connsiteY2" fmla="*/ 1341883 h 2865672"/>
                <a:gd name="connsiteX3" fmla="*/ 2604797 w 2627567"/>
                <a:gd name="connsiteY3" fmla="*/ 2525003 h 2865672"/>
                <a:gd name="connsiteX4" fmla="*/ 953419 w 2627567"/>
                <a:gd name="connsiteY4" fmla="*/ 2792782 h 2865672"/>
                <a:gd name="connsiteX5" fmla="*/ 11723 w 2627567"/>
                <a:gd name="connsiteY5" fmla="*/ 1341883 h 2865672"/>
                <a:gd name="connsiteX0" fmla="*/ 18591 w 2634435"/>
                <a:gd name="connsiteY0" fmla="*/ 1341883 h 2865672"/>
                <a:gd name="connsiteX1" fmla="*/ 1124060 w 2634435"/>
                <a:gd name="connsiteY1" fmla="*/ 166 h 2865672"/>
                <a:gd name="connsiteX2" fmla="*/ 2229529 w 2634435"/>
                <a:gd name="connsiteY2" fmla="*/ 1341883 h 2865672"/>
                <a:gd name="connsiteX3" fmla="*/ 2611665 w 2634435"/>
                <a:gd name="connsiteY3" fmla="*/ 2525003 h 2865672"/>
                <a:gd name="connsiteX4" fmla="*/ 960287 w 2634435"/>
                <a:gd name="connsiteY4" fmla="*/ 2792782 h 2865672"/>
                <a:gd name="connsiteX5" fmla="*/ 18591 w 2634435"/>
                <a:gd name="connsiteY5" fmla="*/ 1341883 h 2865672"/>
                <a:gd name="connsiteX0" fmla="*/ 11724 w 2627568"/>
                <a:gd name="connsiteY0" fmla="*/ 1341883 h 2865672"/>
                <a:gd name="connsiteX1" fmla="*/ 1117193 w 2627568"/>
                <a:gd name="connsiteY1" fmla="*/ 166 h 2865672"/>
                <a:gd name="connsiteX2" fmla="*/ 2222662 w 2627568"/>
                <a:gd name="connsiteY2" fmla="*/ 1341883 h 2865672"/>
                <a:gd name="connsiteX3" fmla="*/ 2604798 w 2627568"/>
                <a:gd name="connsiteY3" fmla="*/ 2525003 h 2865672"/>
                <a:gd name="connsiteX4" fmla="*/ 953420 w 2627568"/>
                <a:gd name="connsiteY4" fmla="*/ 2792782 h 2865672"/>
                <a:gd name="connsiteX5" fmla="*/ 11724 w 2627568"/>
                <a:gd name="connsiteY5" fmla="*/ 1341883 h 28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68" h="2865672">
                  <a:moveTo>
                    <a:pt x="11724" y="1341883"/>
                  </a:moveTo>
                  <a:cubicBezTo>
                    <a:pt x="-70161" y="521604"/>
                    <a:pt x="274647" y="13814"/>
                    <a:pt x="1117193" y="166"/>
                  </a:cubicBezTo>
                  <a:cubicBezTo>
                    <a:pt x="1959739" y="-13482"/>
                    <a:pt x="2309099" y="814169"/>
                    <a:pt x="2222662" y="1341883"/>
                  </a:cubicBezTo>
                  <a:cubicBezTo>
                    <a:pt x="1781384" y="2674814"/>
                    <a:pt x="2789043" y="2301384"/>
                    <a:pt x="2604798" y="2525003"/>
                  </a:cubicBezTo>
                  <a:cubicBezTo>
                    <a:pt x="2420553" y="2748623"/>
                    <a:pt x="1385599" y="2989969"/>
                    <a:pt x="953420" y="2792782"/>
                  </a:cubicBezTo>
                  <a:cubicBezTo>
                    <a:pt x="521241" y="2595595"/>
                    <a:pt x="93609" y="2162162"/>
                    <a:pt x="11724" y="1341883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83E7BB8-89A3-3B5D-7161-C10B3FE68ED3}"/>
                </a:ext>
              </a:extLst>
            </p:cNvPr>
            <p:cNvSpPr/>
            <p:nvPr/>
          </p:nvSpPr>
          <p:spPr>
            <a:xfrm>
              <a:off x="4494813" y="-386638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C7C11B-B9E3-FF86-97B7-BE6A7E45A047}"/>
                </a:ext>
              </a:extLst>
            </p:cNvPr>
            <p:cNvGrpSpPr/>
            <p:nvPr/>
          </p:nvGrpSpPr>
          <p:grpSpPr>
            <a:xfrm rot="21038473">
              <a:off x="5148568" y="1186548"/>
              <a:ext cx="1263340" cy="1885984"/>
              <a:chOff x="4219268" y="1976389"/>
              <a:chExt cx="1263340" cy="188598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0E16E46-87E7-E12F-06D1-B5F70C46B13C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76E8468C-D994-529A-A0CC-C4764028AD21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5177A8FE-4C1F-FEFA-CBDB-3D9A6AF8ABE3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699E21B-AD4B-DB8F-9008-35DDEC9364BD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D25B34B-3147-FB00-3102-7D8B5D9665B0}"/>
                  </a:ext>
                </a:extLst>
              </p:cNvPr>
              <p:cNvSpPr/>
              <p:nvPr/>
            </p:nvSpPr>
            <p:spPr>
              <a:xfrm rot="2926111">
                <a:off x="4447362" y="3050951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FE06CE9-1058-0DEC-6168-237DD33C0002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F5D0A680-EAB2-DC64-AAA2-A8EFB11817D1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87379B-3D01-D9A0-E876-80DEDFE63D05}"/>
                </a:ext>
              </a:extLst>
            </p:cNvPr>
            <p:cNvGrpSpPr/>
            <p:nvPr/>
          </p:nvGrpSpPr>
          <p:grpSpPr>
            <a:xfrm rot="700789" flipH="1">
              <a:off x="3555177" y="1191750"/>
              <a:ext cx="1263340" cy="1885984"/>
              <a:chOff x="4219268" y="1976389"/>
              <a:chExt cx="1263340" cy="188598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1B8158-0FCE-B571-DB5E-AC60E4CF2D9A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6B053D83-377E-3210-9008-AB6371FF5B31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CDF043E0-DBB2-A8AF-E970-002BCC66F216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6BFEF824-A682-37FE-4145-97E408322F08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DA70A47-2C73-A6BA-CF3F-5DEC521E729E}"/>
                  </a:ext>
                </a:extLst>
              </p:cNvPr>
              <p:cNvSpPr/>
              <p:nvPr/>
            </p:nvSpPr>
            <p:spPr>
              <a:xfrm rot="2926111">
                <a:off x="4501527" y="3068323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6991263-AD72-03B2-4322-42F25F19F98F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CC32938F-DC7D-7200-EBBF-FDDC28D00654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3BAD94-2338-9739-EBAE-6750E7D93136}"/>
                </a:ext>
              </a:extLst>
            </p:cNvPr>
            <p:cNvGrpSpPr/>
            <p:nvPr/>
          </p:nvGrpSpPr>
          <p:grpSpPr>
            <a:xfrm>
              <a:off x="7611250" y="4136086"/>
              <a:ext cx="1373445" cy="1577068"/>
              <a:chOff x="8659763" y="3631733"/>
              <a:chExt cx="1373445" cy="157706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EB74EDD-FCD2-797E-52BB-7C2A90CC26B1}"/>
                  </a:ext>
                </a:extLst>
              </p:cNvPr>
              <p:cNvSpPr/>
              <p:nvPr/>
            </p:nvSpPr>
            <p:spPr>
              <a:xfrm rot="682218">
                <a:off x="8704181" y="3631733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2BEE3CE-CC43-C64B-3A84-BC405B99F358}"/>
                  </a:ext>
                </a:extLst>
              </p:cNvPr>
              <p:cNvSpPr/>
              <p:nvPr/>
            </p:nvSpPr>
            <p:spPr>
              <a:xfrm rot="6089627">
                <a:off x="9155882" y="4331475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70164BF-274B-BE45-F0D2-BB54439CACCE}"/>
                  </a:ext>
                </a:extLst>
              </p:cNvPr>
              <p:cNvSpPr/>
              <p:nvPr/>
            </p:nvSpPr>
            <p:spPr>
              <a:xfrm rot="15262294" flipV="1">
                <a:off x="8678869" y="4689583"/>
                <a:ext cx="293890" cy="332101"/>
              </a:xfrm>
              <a:prstGeom prst="ellipse">
                <a:avLst/>
              </a:prstGeom>
              <a:solidFill>
                <a:srgbClr val="A08BA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116348-B9C5-582C-C9F8-9D5EFA4B414C}"/>
                </a:ext>
              </a:extLst>
            </p:cNvPr>
            <p:cNvGrpSpPr/>
            <p:nvPr/>
          </p:nvGrpSpPr>
          <p:grpSpPr>
            <a:xfrm>
              <a:off x="4494813" y="3387757"/>
              <a:ext cx="925485" cy="337958"/>
              <a:chOff x="6275448" y="2470848"/>
              <a:chExt cx="925485" cy="33795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EBF562B-E806-EA04-860E-E6DB91A11154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34">
                <a:extLst>
                  <a:ext uri="{FF2B5EF4-FFF2-40B4-BE49-F238E27FC236}">
                    <a16:creationId xmlns:a16="http://schemas.microsoft.com/office/drawing/2014/main" id="{71170041-5849-400C-06F0-B6C263D6E602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0117C46-FAE9-DD58-3DAD-79DB404086EF}"/>
                  </a:ext>
                </a:extLst>
              </p:cNvPr>
              <p:cNvSpPr/>
              <p:nvPr/>
            </p:nvSpPr>
            <p:spPr>
              <a:xfrm rot="21369129">
                <a:off x="6682975" y="2740616"/>
                <a:ext cx="185445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  <a:gd name="connsiteX0" fmla="*/ 252009 w 361997"/>
                  <a:gd name="connsiteY0" fmla="*/ 0 h 121102"/>
                  <a:gd name="connsiteX1" fmla="*/ 361998 w 361997"/>
                  <a:gd name="connsiteY1" fmla="*/ 11449 h 121102"/>
                  <a:gd name="connsiteX2" fmla="*/ 306436 w 361997"/>
                  <a:gd name="connsiteY2" fmla="*/ 67285 h 121102"/>
                  <a:gd name="connsiteX3" fmla="*/ 147842 w 361997"/>
                  <a:gd name="connsiteY3" fmla="*/ 120955 h 121102"/>
                  <a:gd name="connsiteX4" fmla="*/ 74284 w 361997"/>
                  <a:gd name="connsiteY4" fmla="*/ 111436 h 121102"/>
                  <a:gd name="connsiteX5" fmla="*/ 0 w 361997"/>
                  <a:gd name="connsiteY5" fmla="*/ 81044 h 121102"/>
                  <a:gd name="connsiteX6" fmla="*/ 17698 w 361997"/>
                  <a:gd name="connsiteY6" fmla="*/ 64233 h 121102"/>
                  <a:gd name="connsiteX7" fmla="*/ 252009 w 361997"/>
                  <a:gd name="connsiteY7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97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59FFE34-4379-1E18-9F8E-1B2BF6C6162F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0" name="ttsMP3.com_VoiceText_2025-1-22_23-4-32">
            <a:hlinkClick r:id="" action="ppaction://media"/>
            <a:extLst>
              <a:ext uri="{FF2B5EF4-FFF2-40B4-BE49-F238E27FC236}">
                <a16:creationId xmlns:a16="http://schemas.microsoft.com/office/drawing/2014/main" id="{219F8149-4295-CCF4-935C-5DDE1AC7A9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31501" y="4385228"/>
            <a:ext cx="609600" cy="609600"/>
          </a:xfrm>
          <a:prstGeom prst="rect">
            <a:avLst/>
          </a:prstGeom>
        </p:spPr>
      </p:pic>
      <p:pic>
        <p:nvPicPr>
          <p:cNvPr id="64" name="alphasounds-n">
            <a:hlinkClick r:id="" action="ppaction://media"/>
            <a:extLst>
              <a:ext uri="{FF2B5EF4-FFF2-40B4-BE49-F238E27FC236}">
                <a16:creationId xmlns:a16="http://schemas.microsoft.com/office/drawing/2014/main" id="{DB8BAFAE-A401-6480-A088-5CD6557FB7C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407652" y="4370968"/>
            <a:ext cx="609600" cy="609600"/>
          </a:xfrm>
          <a:prstGeom prst="rect">
            <a:avLst/>
          </a:prstGeom>
        </p:spPr>
      </p:pic>
      <p:pic>
        <p:nvPicPr>
          <p:cNvPr id="65" name="ttsMP3.com_VoiceText_2025-1-22_23-7-13">
            <a:hlinkClick r:id="" action="ppaction://media"/>
            <a:extLst>
              <a:ext uri="{FF2B5EF4-FFF2-40B4-BE49-F238E27FC236}">
                <a16:creationId xmlns:a16="http://schemas.microsoft.com/office/drawing/2014/main" id="{A97AF82F-2931-DF11-DA3D-004C4EC7AE6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278865" y="4355758"/>
            <a:ext cx="609600" cy="609600"/>
          </a:xfrm>
          <a:prstGeom prst="rect">
            <a:avLst/>
          </a:prstGeom>
        </p:spPr>
      </p:pic>
      <p:pic>
        <p:nvPicPr>
          <p:cNvPr id="66" name="alphasounds-n">
            <a:hlinkClick r:id="" action="ppaction://media"/>
            <a:extLst>
              <a:ext uri="{FF2B5EF4-FFF2-40B4-BE49-F238E27FC236}">
                <a16:creationId xmlns:a16="http://schemas.microsoft.com/office/drawing/2014/main" id="{CAA5FB76-FC36-DCAA-26F8-C83C248D5B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251971" y="4355758"/>
            <a:ext cx="609600" cy="609600"/>
          </a:xfrm>
          <a:prstGeom prst="rect">
            <a:avLst/>
          </a:prstGeom>
        </p:spPr>
      </p:pic>
      <p:pic>
        <p:nvPicPr>
          <p:cNvPr id="67" name="ttsMP3.com_VoiceText_2025-1-22_23-10-12">
            <a:hlinkClick r:id="" action="ppaction://media"/>
            <a:extLst>
              <a:ext uri="{FF2B5EF4-FFF2-40B4-BE49-F238E27FC236}">
                <a16:creationId xmlns:a16="http://schemas.microsoft.com/office/drawing/2014/main" id="{CB018C9A-3488-2821-5222-16CAD5D4428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161077" y="43972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84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3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31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48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36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933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9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8FFD8-32E7-1C92-6920-1404458DF639}"/>
              </a:ext>
            </a:extLst>
          </p:cNvPr>
          <p:cNvSpPr txBox="1"/>
          <p:nvPr/>
        </p:nvSpPr>
        <p:spPr>
          <a:xfrm>
            <a:off x="398563" y="1701644"/>
            <a:ext cx="6060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B532D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est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CCDEA-3B36-F00B-19A8-1428825CB48A}"/>
              </a:ext>
            </a:extLst>
          </p:cNvPr>
          <p:cNvGrpSpPr/>
          <p:nvPr/>
        </p:nvGrpSpPr>
        <p:grpSpPr>
          <a:xfrm>
            <a:off x="473192" y="4441037"/>
            <a:ext cx="5941429" cy="4039842"/>
            <a:chOff x="1045776" y="1961177"/>
            <a:chExt cx="5050224" cy="34338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5CB885-7C91-6BD8-F453-720C32F85038}"/>
                </a:ext>
              </a:extLst>
            </p:cNvPr>
            <p:cNvGrpSpPr/>
            <p:nvPr/>
          </p:nvGrpSpPr>
          <p:grpSpPr>
            <a:xfrm>
              <a:off x="1045776" y="1961177"/>
              <a:ext cx="5050224" cy="3433872"/>
              <a:chOff x="1539003" y="105967"/>
              <a:chExt cx="9609980" cy="6534253"/>
            </a:xfrm>
          </p:grpSpPr>
          <p:sp>
            <p:nvSpPr>
              <p:cNvPr id="8" name="Oval 3">
                <a:extLst>
                  <a:ext uri="{FF2B5EF4-FFF2-40B4-BE49-F238E27FC236}">
                    <a16:creationId xmlns:a16="http://schemas.microsoft.com/office/drawing/2014/main" id="{6A4B942F-3A1E-E329-9E70-9E674E866ED5}"/>
                  </a:ext>
                </a:extLst>
              </p:cNvPr>
              <p:cNvSpPr/>
              <p:nvPr/>
            </p:nvSpPr>
            <p:spPr>
              <a:xfrm rot="302131">
                <a:off x="2830531" y="2423270"/>
                <a:ext cx="4718808" cy="1598158"/>
              </a:xfrm>
              <a:custGeom>
                <a:avLst/>
                <a:gdLst>
                  <a:gd name="connsiteX0" fmla="*/ 0 w 4672840"/>
                  <a:gd name="connsiteY0" fmla="*/ 798089 h 1596177"/>
                  <a:gd name="connsiteX1" fmla="*/ 2336420 w 4672840"/>
                  <a:gd name="connsiteY1" fmla="*/ 0 h 1596177"/>
                  <a:gd name="connsiteX2" fmla="*/ 4672840 w 4672840"/>
                  <a:gd name="connsiteY2" fmla="*/ 798089 h 1596177"/>
                  <a:gd name="connsiteX3" fmla="*/ 2336420 w 4672840"/>
                  <a:gd name="connsiteY3" fmla="*/ 1596178 h 1596177"/>
                  <a:gd name="connsiteX4" fmla="*/ 0 w 4672840"/>
                  <a:gd name="connsiteY4" fmla="*/ 798089 h 1596177"/>
                  <a:gd name="connsiteX0" fmla="*/ 8117 w 4680957"/>
                  <a:gd name="connsiteY0" fmla="*/ 798089 h 1596178"/>
                  <a:gd name="connsiteX1" fmla="*/ 2344537 w 4680957"/>
                  <a:gd name="connsiteY1" fmla="*/ 0 h 1596178"/>
                  <a:gd name="connsiteX2" fmla="*/ 4680957 w 4680957"/>
                  <a:gd name="connsiteY2" fmla="*/ 798089 h 1596178"/>
                  <a:gd name="connsiteX3" fmla="*/ 2344537 w 4680957"/>
                  <a:gd name="connsiteY3" fmla="*/ 1596178 h 1596178"/>
                  <a:gd name="connsiteX4" fmla="*/ 8117 w 4680957"/>
                  <a:gd name="connsiteY4" fmla="*/ 798089 h 1596178"/>
                  <a:gd name="connsiteX0" fmla="*/ 6402 w 4679242"/>
                  <a:gd name="connsiteY0" fmla="*/ 798089 h 1596178"/>
                  <a:gd name="connsiteX1" fmla="*/ 2342822 w 4679242"/>
                  <a:gd name="connsiteY1" fmla="*/ 0 h 1596178"/>
                  <a:gd name="connsiteX2" fmla="*/ 4679242 w 4679242"/>
                  <a:gd name="connsiteY2" fmla="*/ 798089 h 1596178"/>
                  <a:gd name="connsiteX3" fmla="*/ 2342822 w 4679242"/>
                  <a:gd name="connsiteY3" fmla="*/ 1596178 h 1596178"/>
                  <a:gd name="connsiteX4" fmla="*/ 6402 w 4679242"/>
                  <a:gd name="connsiteY4" fmla="*/ 798089 h 1596178"/>
                  <a:gd name="connsiteX0" fmla="*/ 4461 w 4721216"/>
                  <a:gd name="connsiteY0" fmla="*/ 878805 h 1597317"/>
                  <a:gd name="connsiteX1" fmla="*/ 2384796 w 4721216"/>
                  <a:gd name="connsiteY1" fmla="*/ 351 h 1597317"/>
                  <a:gd name="connsiteX2" fmla="*/ 4721216 w 4721216"/>
                  <a:gd name="connsiteY2" fmla="*/ 798440 h 1597317"/>
                  <a:gd name="connsiteX3" fmla="*/ 2384796 w 4721216"/>
                  <a:gd name="connsiteY3" fmla="*/ 1596529 h 1597317"/>
                  <a:gd name="connsiteX4" fmla="*/ 4461 w 4721216"/>
                  <a:gd name="connsiteY4" fmla="*/ 878805 h 1597317"/>
                  <a:gd name="connsiteX0" fmla="*/ 6801 w 4723556"/>
                  <a:gd name="connsiteY0" fmla="*/ 878805 h 1599143"/>
                  <a:gd name="connsiteX1" fmla="*/ 2387136 w 4723556"/>
                  <a:gd name="connsiteY1" fmla="*/ 351 h 1599143"/>
                  <a:gd name="connsiteX2" fmla="*/ 4723556 w 4723556"/>
                  <a:gd name="connsiteY2" fmla="*/ 798440 h 1599143"/>
                  <a:gd name="connsiteX3" fmla="*/ 2387136 w 4723556"/>
                  <a:gd name="connsiteY3" fmla="*/ 1596529 h 1599143"/>
                  <a:gd name="connsiteX4" fmla="*/ 6801 w 4723556"/>
                  <a:gd name="connsiteY4" fmla="*/ 878805 h 1599143"/>
                  <a:gd name="connsiteX0" fmla="*/ 6435 w 4723190"/>
                  <a:gd name="connsiteY0" fmla="*/ 878805 h 1597538"/>
                  <a:gd name="connsiteX1" fmla="*/ 2386770 w 4723190"/>
                  <a:gd name="connsiteY1" fmla="*/ 351 h 1597538"/>
                  <a:gd name="connsiteX2" fmla="*/ 4723190 w 4723190"/>
                  <a:gd name="connsiteY2" fmla="*/ 798440 h 1597538"/>
                  <a:gd name="connsiteX3" fmla="*/ 2386770 w 4723190"/>
                  <a:gd name="connsiteY3" fmla="*/ 1596529 h 1597538"/>
                  <a:gd name="connsiteX4" fmla="*/ 6435 w 4723190"/>
                  <a:gd name="connsiteY4" fmla="*/ 878805 h 1597538"/>
                  <a:gd name="connsiteX0" fmla="*/ 2053 w 4718808"/>
                  <a:gd name="connsiteY0" fmla="*/ 878805 h 1598158"/>
                  <a:gd name="connsiteX1" fmla="*/ 2382388 w 4718808"/>
                  <a:gd name="connsiteY1" fmla="*/ 351 h 1598158"/>
                  <a:gd name="connsiteX2" fmla="*/ 4718808 w 4718808"/>
                  <a:gd name="connsiteY2" fmla="*/ 798440 h 1598158"/>
                  <a:gd name="connsiteX3" fmla="*/ 2382388 w 4718808"/>
                  <a:gd name="connsiteY3" fmla="*/ 1596529 h 1598158"/>
                  <a:gd name="connsiteX4" fmla="*/ 2053 w 4718808"/>
                  <a:gd name="connsiteY4" fmla="*/ 878805 h 159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8808" h="1598158">
                    <a:moveTo>
                      <a:pt x="2053" y="878805"/>
                    </a:moveTo>
                    <a:cubicBezTo>
                      <a:pt x="70544" y="202512"/>
                      <a:pt x="1596262" y="13745"/>
                      <a:pt x="2382388" y="351"/>
                    </a:cubicBezTo>
                    <a:cubicBezTo>
                      <a:pt x="3168514" y="-13043"/>
                      <a:pt x="4718808" y="357668"/>
                      <a:pt x="4718808" y="798440"/>
                    </a:cubicBezTo>
                    <a:cubicBezTo>
                      <a:pt x="4718808" y="1239212"/>
                      <a:pt x="3168514" y="1583135"/>
                      <a:pt x="2382388" y="1596529"/>
                    </a:cubicBezTo>
                    <a:cubicBezTo>
                      <a:pt x="1596262" y="1609923"/>
                      <a:pt x="-66438" y="1555098"/>
                      <a:pt x="2053" y="878805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A788C1C1-DA8A-9BC5-C506-A57ADE81DF5D}"/>
                  </a:ext>
                </a:extLst>
              </p:cNvPr>
              <p:cNvSpPr/>
              <p:nvPr/>
            </p:nvSpPr>
            <p:spPr>
              <a:xfrm>
                <a:off x="1539003" y="105967"/>
                <a:ext cx="9609980" cy="6534253"/>
              </a:xfrm>
              <a:custGeom>
                <a:avLst/>
                <a:gdLst>
                  <a:gd name="connsiteX0" fmla="*/ 0 w 8723086"/>
                  <a:gd name="connsiteY0" fmla="*/ 2721429 h 5442857"/>
                  <a:gd name="connsiteX1" fmla="*/ 4361543 w 8723086"/>
                  <a:gd name="connsiteY1" fmla="*/ 0 h 5442857"/>
                  <a:gd name="connsiteX2" fmla="*/ 8723086 w 8723086"/>
                  <a:gd name="connsiteY2" fmla="*/ 2721429 h 5442857"/>
                  <a:gd name="connsiteX3" fmla="*/ 4361543 w 8723086"/>
                  <a:gd name="connsiteY3" fmla="*/ 5442858 h 5442857"/>
                  <a:gd name="connsiteX4" fmla="*/ 0 w 8723086"/>
                  <a:gd name="connsiteY4" fmla="*/ 2721429 h 5442857"/>
                  <a:gd name="connsiteX0" fmla="*/ 1073 w 8724159"/>
                  <a:gd name="connsiteY0" fmla="*/ 2721429 h 5881008"/>
                  <a:gd name="connsiteX1" fmla="*/ 4362616 w 8724159"/>
                  <a:gd name="connsiteY1" fmla="*/ 0 h 5881008"/>
                  <a:gd name="connsiteX2" fmla="*/ 8724159 w 8724159"/>
                  <a:gd name="connsiteY2" fmla="*/ 2721429 h 5881008"/>
                  <a:gd name="connsiteX3" fmla="*/ 4062578 w 8724159"/>
                  <a:gd name="connsiteY3" fmla="*/ 5881008 h 5881008"/>
                  <a:gd name="connsiteX4" fmla="*/ 1073 w 8724159"/>
                  <a:gd name="connsiteY4" fmla="*/ 2721429 h 5881008"/>
                  <a:gd name="connsiteX0" fmla="*/ 567 w 8725500"/>
                  <a:gd name="connsiteY0" fmla="*/ 2721429 h 6081650"/>
                  <a:gd name="connsiteX1" fmla="*/ 4362110 w 8725500"/>
                  <a:gd name="connsiteY1" fmla="*/ 0 h 6081650"/>
                  <a:gd name="connsiteX2" fmla="*/ 8723653 w 8725500"/>
                  <a:gd name="connsiteY2" fmla="*/ 2721429 h 6081650"/>
                  <a:gd name="connsiteX3" fmla="*/ 5026593 w 8725500"/>
                  <a:gd name="connsiteY3" fmla="*/ 5427208 h 6081650"/>
                  <a:gd name="connsiteX4" fmla="*/ 4062072 w 8725500"/>
                  <a:gd name="connsiteY4" fmla="*/ 5881008 h 6081650"/>
                  <a:gd name="connsiteX5" fmla="*/ 567 w 8725500"/>
                  <a:gd name="connsiteY5" fmla="*/ 2721429 h 6081650"/>
                  <a:gd name="connsiteX0" fmla="*/ 567 w 8729407"/>
                  <a:gd name="connsiteY0" fmla="*/ 2721429 h 6017515"/>
                  <a:gd name="connsiteX1" fmla="*/ 4362110 w 8729407"/>
                  <a:gd name="connsiteY1" fmla="*/ 0 h 6017515"/>
                  <a:gd name="connsiteX2" fmla="*/ 8723653 w 8729407"/>
                  <a:gd name="connsiteY2" fmla="*/ 2721429 h 6017515"/>
                  <a:gd name="connsiteX3" fmla="*/ 5107555 w 8729407"/>
                  <a:gd name="connsiteY3" fmla="*/ 5898695 h 6017515"/>
                  <a:gd name="connsiteX4" fmla="*/ 5026593 w 8729407"/>
                  <a:gd name="connsiteY4" fmla="*/ 5427208 h 6017515"/>
                  <a:gd name="connsiteX5" fmla="*/ 4062072 w 8729407"/>
                  <a:gd name="connsiteY5" fmla="*/ 5881008 h 6017515"/>
                  <a:gd name="connsiteX6" fmla="*/ 567 w 8729407"/>
                  <a:gd name="connsiteY6" fmla="*/ 2721429 h 6017515"/>
                  <a:gd name="connsiteX0" fmla="*/ 567 w 8734659"/>
                  <a:gd name="connsiteY0" fmla="*/ 2721429 h 6053406"/>
                  <a:gd name="connsiteX1" fmla="*/ 4362110 w 8734659"/>
                  <a:gd name="connsiteY1" fmla="*/ 0 h 6053406"/>
                  <a:gd name="connsiteX2" fmla="*/ 8723653 w 8734659"/>
                  <a:gd name="connsiteY2" fmla="*/ 2721429 h 6053406"/>
                  <a:gd name="connsiteX3" fmla="*/ 5517130 w 8734659"/>
                  <a:gd name="connsiteY3" fmla="*/ 5774871 h 6053406"/>
                  <a:gd name="connsiteX4" fmla="*/ 5107555 w 8734659"/>
                  <a:gd name="connsiteY4" fmla="*/ 5898695 h 6053406"/>
                  <a:gd name="connsiteX5" fmla="*/ 5026593 w 8734659"/>
                  <a:gd name="connsiteY5" fmla="*/ 5427208 h 6053406"/>
                  <a:gd name="connsiteX6" fmla="*/ 4062072 w 8734659"/>
                  <a:gd name="connsiteY6" fmla="*/ 5881008 h 6053406"/>
                  <a:gd name="connsiteX7" fmla="*/ 567 w 8734659"/>
                  <a:gd name="connsiteY7" fmla="*/ 2721429 h 6053406"/>
                  <a:gd name="connsiteX0" fmla="*/ 567 w 8734659"/>
                  <a:gd name="connsiteY0" fmla="*/ 2721429 h 6017515"/>
                  <a:gd name="connsiteX1" fmla="*/ 4362110 w 8734659"/>
                  <a:gd name="connsiteY1" fmla="*/ 0 h 6017515"/>
                  <a:gd name="connsiteX2" fmla="*/ 8723653 w 8734659"/>
                  <a:gd name="connsiteY2" fmla="*/ 2721429 h 6017515"/>
                  <a:gd name="connsiteX3" fmla="*/ 5517130 w 8734659"/>
                  <a:gd name="connsiteY3" fmla="*/ 5608183 h 6017515"/>
                  <a:gd name="connsiteX4" fmla="*/ 5107555 w 8734659"/>
                  <a:gd name="connsiteY4" fmla="*/ 5898695 h 6017515"/>
                  <a:gd name="connsiteX5" fmla="*/ 5026593 w 8734659"/>
                  <a:gd name="connsiteY5" fmla="*/ 5427208 h 6017515"/>
                  <a:gd name="connsiteX6" fmla="*/ 4062072 w 8734659"/>
                  <a:gd name="connsiteY6" fmla="*/ 5881008 h 6017515"/>
                  <a:gd name="connsiteX7" fmla="*/ 567 w 8734659"/>
                  <a:gd name="connsiteY7" fmla="*/ 2721429 h 6017515"/>
                  <a:gd name="connsiteX0" fmla="*/ 567 w 8734484"/>
                  <a:gd name="connsiteY0" fmla="*/ 2721429 h 6017515"/>
                  <a:gd name="connsiteX1" fmla="*/ 4362110 w 8734484"/>
                  <a:gd name="connsiteY1" fmla="*/ 0 h 6017515"/>
                  <a:gd name="connsiteX2" fmla="*/ 8723653 w 8734484"/>
                  <a:gd name="connsiteY2" fmla="*/ 2721429 h 6017515"/>
                  <a:gd name="connsiteX3" fmla="*/ 5493317 w 8734484"/>
                  <a:gd name="connsiteY3" fmla="*/ 5803446 h 6017515"/>
                  <a:gd name="connsiteX4" fmla="*/ 5517130 w 8734484"/>
                  <a:gd name="connsiteY4" fmla="*/ 5608183 h 6017515"/>
                  <a:gd name="connsiteX5" fmla="*/ 5107555 w 8734484"/>
                  <a:gd name="connsiteY5" fmla="*/ 5898695 h 6017515"/>
                  <a:gd name="connsiteX6" fmla="*/ 5026593 w 8734484"/>
                  <a:gd name="connsiteY6" fmla="*/ 5427208 h 6017515"/>
                  <a:gd name="connsiteX7" fmla="*/ 4062072 w 8734484"/>
                  <a:gd name="connsiteY7" fmla="*/ 5881008 h 6017515"/>
                  <a:gd name="connsiteX8" fmla="*/ 567 w 8734484"/>
                  <a:gd name="connsiteY8" fmla="*/ 2721429 h 6017515"/>
                  <a:gd name="connsiteX0" fmla="*/ 567 w 8749652"/>
                  <a:gd name="connsiteY0" fmla="*/ 2721429 h 6017515"/>
                  <a:gd name="connsiteX1" fmla="*/ 4362110 w 8749652"/>
                  <a:gd name="connsiteY1" fmla="*/ 0 h 6017515"/>
                  <a:gd name="connsiteX2" fmla="*/ 8723653 w 8749652"/>
                  <a:gd name="connsiteY2" fmla="*/ 2721429 h 6017515"/>
                  <a:gd name="connsiteX3" fmla="*/ 6145158 w 8749652"/>
                  <a:gd name="connsiteY3" fmla="*/ 5289510 h 6017515"/>
                  <a:gd name="connsiteX4" fmla="*/ 5493317 w 8749652"/>
                  <a:gd name="connsiteY4" fmla="*/ 5803446 h 6017515"/>
                  <a:gd name="connsiteX5" fmla="*/ 5517130 w 8749652"/>
                  <a:gd name="connsiteY5" fmla="*/ 5608183 h 6017515"/>
                  <a:gd name="connsiteX6" fmla="*/ 5107555 w 8749652"/>
                  <a:gd name="connsiteY6" fmla="*/ 5898695 h 6017515"/>
                  <a:gd name="connsiteX7" fmla="*/ 5026593 w 8749652"/>
                  <a:gd name="connsiteY7" fmla="*/ 5427208 h 6017515"/>
                  <a:gd name="connsiteX8" fmla="*/ 4062072 w 8749652"/>
                  <a:gd name="connsiteY8" fmla="*/ 5881008 h 6017515"/>
                  <a:gd name="connsiteX9" fmla="*/ 567 w 8749652"/>
                  <a:gd name="connsiteY9" fmla="*/ 2721429 h 6017515"/>
                  <a:gd name="connsiteX0" fmla="*/ 567 w 8759661"/>
                  <a:gd name="connsiteY0" fmla="*/ 2721429 h 6017515"/>
                  <a:gd name="connsiteX1" fmla="*/ 4362110 w 8759661"/>
                  <a:gd name="connsiteY1" fmla="*/ 0 h 6017515"/>
                  <a:gd name="connsiteX2" fmla="*/ 8723653 w 8759661"/>
                  <a:gd name="connsiteY2" fmla="*/ 2721429 h 6017515"/>
                  <a:gd name="connsiteX3" fmla="*/ 6277680 w 8759661"/>
                  <a:gd name="connsiteY3" fmla="*/ 5660571 h 6017515"/>
                  <a:gd name="connsiteX4" fmla="*/ 6145158 w 8759661"/>
                  <a:gd name="connsiteY4" fmla="*/ 5289510 h 6017515"/>
                  <a:gd name="connsiteX5" fmla="*/ 5493317 w 8759661"/>
                  <a:gd name="connsiteY5" fmla="*/ 5803446 h 6017515"/>
                  <a:gd name="connsiteX6" fmla="*/ 5517130 w 8759661"/>
                  <a:gd name="connsiteY6" fmla="*/ 5608183 h 6017515"/>
                  <a:gd name="connsiteX7" fmla="*/ 5107555 w 8759661"/>
                  <a:gd name="connsiteY7" fmla="*/ 5898695 h 6017515"/>
                  <a:gd name="connsiteX8" fmla="*/ 5026593 w 8759661"/>
                  <a:gd name="connsiteY8" fmla="*/ 5427208 h 6017515"/>
                  <a:gd name="connsiteX9" fmla="*/ 4062072 w 8759661"/>
                  <a:gd name="connsiteY9" fmla="*/ 5881008 h 6017515"/>
                  <a:gd name="connsiteX10" fmla="*/ 567 w 8759661"/>
                  <a:gd name="connsiteY10" fmla="*/ 2721429 h 6017515"/>
                  <a:gd name="connsiteX0" fmla="*/ 567 w 8785804"/>
                  <a:gd name="connsiteY0" fmla="*/ 2721429 h 6017515"/>
                  <a:gd name="connsiteX1" fmla="*/ 4362110 w 8785804"/>
                  <a:gd name="connsiteY1" fmla="*/ 0 h 6017515"/>
                  <a:gd name="connsiteX2" fmla="*/ 8723653 w 8785804"/>
                  <a:gd name="connsiteY2" fmla="*/ 2721429 h 6017515"/>
                  <a:gd name="connsiteX3" fmla="*/ 6821019 w 8785804"/>
                  <a:gd name="connsiteY3" fmla="*/ 5143736 h 6017515"/>
                  <a:gd name="connsiteX4" fmla="*/ 6277680 w 8785804"/>
                  <a:gd name="connsiteY4" fmla="*/ 5660571 h 6017515"/>
                  <a:gd name="connsiteX5" fmla="*/ 6145158 w 8785804"/>
                  <a:gd name="connsiteY5" fmla="*/ 5289510 h 6017515"/>
                  <a:gd name="connsiteX6" fmla="*/ 5493317 w 8785804"/>
                  <a:gd name="connsiteY6" fmla="*/ 5803446 h 6017515"/>
                  <a:gd name="connsiteX7" fmla="*/ 5517130 w 8785804"/>
                  <a:gd name="connsiteY7" fmla="*/ 5608183 h 6017515"/>
                  <a:gd name="connsiteX8" fmla="*/ 5107555 w 8785804"/>
                  <a:gd name="connsiteY8" fmla="*/ 5898695 h 6017515"/>
                  <a:gd name="connsiteX9" fmla="*/ 5026593 w 8785804"/>
                  <a:gd name="connsiteY9" fmla="*/ 5427208 h 6017515"/>
                  <a:gd name="connsiteX10" fmla="*/ 4062072 w 8785804"/>
                  <a:gd name="connsiteY10" fmla="*/ 5881008 h 6017515"/>
                  <a:gd name="connsiteX11" fmla="*/ 567 w 8785804"/>
                  <a:gd name="connsiteY11" fmla="*/ 2721429 h 6017515"/>
                  <a:gd name="connsiteX0" fmla="*/ 567 w 8794990"/>
                  <a:gd name="connsiteY0" fmla="*/ 2721429 h 6017515"/>
                  <a:gd name="connsiteX1" fmla="*/ 4362110 w 8794990"/>
                  <a:gd name="connsiteY1" fmla="*/ 0 h 6017515"/>
                  <a:gd name="connsiteX2" fmla="*/ 8723653 w 8794990"/>
                  <a:gd name="connsiteY2" fmla="*/ 2721429 h 6017515"/>
                  <a:gd name="connsiteX3" fmla="*/ 6794514 w 8794990"/>
                  <a:gd name="connsiteY3" fmla="*/ 5435284 h 6017515"/>
                  <a:gd name="connsiteX4" fmla="*/ 6821019 w 8794990"/>
                  <a:gd name="connsiteY4" fmla="*/ 5143736 h 6017515"/>
                  <a:gd name="connsiteX5" fmla="*/ 6277680 w 8794990"/>
                  <a:gd name="connsiteY5" fmla="*/ 5660571 h 6017515"/>
                  <a:gd name="connsiteX6" fmla="*/ 6145158 w 8794990"/>
                  <a:gd name="connsiteY6" fmla="*/ 5289510 h 6017515"/>
                  <a:gd name="connsiteX7" fmla="*/ 5493317 w 8794990"/>
                  <a:gd name="connsiteY7" fmla="*/ 5803446 h 6017515"/>
                  <a:gd name="connsiteX8" fmla="*/ 5517130 w 8794990"/>
                  <a:gd name="connsiteY8" fmla="*/ 5608183 h 6017515"/>
                  <a:gd name="connsiteX9" fmla="*/ 5107555 w 8794990"/>
                  <a:gd name="connsiteY9" fmla="*/ 5898695 h 6017515"/>
                  <a:gd name="connsiteX10" fmla="*/ 5026593 w 8794990"/>
                  <a:gd name="connsiteY10" fmla="*/ 5427208 h 6017515"/>
                  <a:gd name="connsiteX11" fmla="*/ 4062072 w 8794990"/>
                  <a:gd name="connsiteY11" fmla="*/ 5881008 h 6017515"/>
                  <a:gd name="connsiteX12" fmla="*/ 567 w 8794990"/>
                  <a:gd name="connsiteY12" fmla="*/ 2721429 h 6017515"/>
                  <a:gd name="connsiteX0" fmla="*/ 567 w 8816384"/>
                  <a:gd name="connsiteY0" fmla="*/ 2721429 h 6017515"/>
                  <a:gd name="connsiteX1" fmla="*/ 4362110 w 8816384"/>
                  <a:gd name="connsiteY1" fmla="*/ 0 h 6017515"/>
                  <a:gd name="connsiteX2" fmla="*/ 8723653 w 8816384"/>
                  <a:gd name="connsiteY2" fmla="*/ 2721429 h 6017515"/>
                  <a:gd name="connsiteX3" fmla="*/ 7258340 w 8816384"/>
                  <a:gd name="connsiteY3" fmla="*/ 5037719 h 6017515"/>
                  <a:gd name="connsiteX4" fmla="*/ 6794514 w 8816384"/>
                  <a:gd name="connsiteY4" fmla="*/ 5435284 h 6017515"/>
                  <a:gd name="connsiteX5" fmla="*/ 6821019 w 8816384"/>
                  <a:gd name="connsiteY5" fmla="*/ 5143736 h 6017515"/>
                  <a:gd name="connsiteX6" fmla="*/ 6277680 w 8816384"/>
                  <a:gd name="connsiteY6" fmla="*/ 5660571 h 6017515"/>
                  <a:gd name="connsiteX7" fmla="*/ 6145158 w 8816384"/>
                  <a:gd name="connsiteY7" fmla="*/ 5289510 h 6017515"/>
                  <a:gd name="connsiteX8" fmla="*/ 5493317 w 8816384"/>
                  <a:gd name="connsiteY8" fmla="*/ 5803446 h 6017515"/>
                  <a:gd name="connsiteX9" fmla="*/ 5517130 w 8816384"/>
                  <a:gd name="connsiteY9" fmla="*/ 5608183 h 6017515"/>
                  <a:gd name="connsiteX10" fmla="*/ 5107555 w 8816384"/>
                  <a:gd name="connsiteY10" fmla="*/ 5898695 h 6017515"/>
                  <a:gd name="connsiteX11" fmla="*/ 5026593 w 8816384"/>
                  <a:gd name="connsiteY11" fmla="*/ 5427208 h 6017515"/>
                  <a:gd name="connsiteX12" fmla="*/ 4062072 w 8816384"/>
                  <a:gd name="connsiteY12" fmla="*/ 5881008 h 6017515"/>
                  <a:gd name="connsiteX13" fmla="*/ 567 w 8816384"/>
                  <a:gd name="connsiteY13" fmla="*/ 2721429 h 6017515"/>
                  <a:gd name="connsiteX0" fmla="*/ 567 w 8828781"/>
                  <a:gd name="connsiteY0" fmla="*/ 2721429 h 6017515"/>
                  <a:gd name="connsiteX1" fmla="*/ 4362110 w 8828781"/>
                  <a:gd name="connsiteY1" fmla="*/ 0 h 6017515"/>
                  <a:gd name="connsiteX2" fmla="*/ 8723653 w 8828781"/>
                  <a:gd name="connsiteY2" fmla="*/ 2721429 h 6017515"/>
                  <a:gd name="connsiteX3" fmla="*/ 7205331 w 8828781"/>
                  <a:gd name="connsiteY3" fmla="*/ 5302762 h 6017515"/>
                  <a:gd name="connsiteX4" fmla="*/ 7258340 w 8828781"/>
                  <a:gd name="connsiteY4" fmla="*/ 5037719 h 6017515"/>
                  <a:gd name="connsiteX5" fmla="*/ 6794514 w 8828781"/>
                  <a:gd name="connsiteY5" fmla="*/ 5435284 h 6017515"/>
                  <a:gd name="connsiteX6" fmla="*/ 6821019 w 8828781"/>
                  <a:gd name="connsiteY6" fmla="*/ 5143736 h 6017515"/>
                  <a:gd name="connsiteX7" fmla="*/ 6277680 w 8828781"/>
                  <a:gd name="connsiteY7" fmla="*/ 5660571 h 6017515"/>
                  <a:gd name="connsiteX8" fmla="*/ 6145158 w 8828781"/>
                  <a:gd name="connsiteY8" fmla="*/ 5289510 h 6017515"/>
                  <a:gd name="connsiteX9" fmla="*/ 5493317 w 8828781"/>
                  <a:gd name="connsiteY9" fmla="*/ 5803446 h 6017515"/>
                  <a:gd name="connsiteX10" fmla="*/ 5517130 w 8828781"/>
                  <a:gd name="connsiteY10" fmla="*/ 5608183 h 6017515"/>
                  <a:gd name="connsiteX11" fmla="*/ 5107555 w 8828781"/>
                  <a:gd name="connsiteY11" fmla="*/ 5898695 h 6017515"/>
                  <a:gd name="connsiteX12" fmla="*/ 5026593 w 8828781"/>
                  <a:gd name="connsiteY12" fmla="*/ 5427208 h 6017515"/>
                  <a:gd name="connsiteX13" fmla="*/ 4062072 w 8828781"/>
                  <a:gd name="connsiteY13" fmla="*/ 5881008 h 6017515"/>
                  <a:gd name="connsiteX14" fmla="*/ 567 w 8828781"/>
                  <a:gd name="connsiteY14" fmla="*/ 2721429 h 6017515"/>
                  <a:gd name="connsiteX0" fmla="*/ 567 w 8848289"/>
                  <a:gd name="connsiteY0" fmla="*/ 2721429 h 6017515"/>
                  <a:gd name="connsiteX1" fmla="*/ 4362110 w 8848289"/>
                  <a:gd name="connsiteY1" fmla="*/ 0 h 6017515"/>
                  <a:gd name="connsiteX2" fmla="*/ 8723653 w 8848289"/>
                  <a:gd name="connsiteY2" fmla="*/ 2721429 h 6017515"/>
                  <a:gd name="connsiteX3" fmla="*/ 7536636 w 8848289"/>
                  <a:gd name="connsiteY3" fmla="*/ 4666658 h 6017515"/>
                  <a:gd name="connsiteX4" fmla="*/ 7205331 w 8848289"/>
                  <a:gd name="connsiteY4" fmla="*/ 5302762 h 6017515"/>
                  <a:gd name="connsiteX5" fmla="*/ 7258340 w 8848289"/>
                  <a:gd name="connsiteY5" fmla="*/ 5037719 h 6017515"/>
                  <a:gd name="connsiteX6" fmla="*/ 6794514 w 8848289"/>
                  <a:gd name="connsiteY6" fmla="*/ 5435284 h 6017515"/>
                  <a:gd name="connsiteX7" fmla="*/ 6821019 w 8848289"/>
                  <a:gd name="connsiteY7" fmla="*/ 5143736 h 6017515"/>
                  <a:gd name="connsiteX8" fmla="*/ 6277680 w 8848289"/>
                  <a:gd name="connsiteY8" fmla="*/ 5660571 h 6017515"/>
                  <a:gd name="connsiteX9" fmla="*/ 6145158 w 8848289"/>
                  <a:gd name="connsiteY9" fmla="*/ 5289510 h 6017515"/>
                  <a:gd name="connsiteX10" fmla="*/ 5493317 w 8848289"/>
                  <a:gd name="connsiteY10" fmla="*/ 5803446 h 6017515"/>
                  <a:gd name="connsiteX11" fmla="*/ 5517130 w 8848289"/>
                  <a:gd name="connsiteY11" fmla="*/ 5608183 h 6017515"/>
                  <a:gd name="connsiteX12" fmla="*/ 5107555 w 8848289"/>
                  <a:gd name="connsiteY12" fmla="*/ 5898695 h 6017515"/>
                  <a:gd name="connsiteX13" fmla="*/ 5026593 w 8848289"/>
                  <a:gd name="connsiteY13" fmla="*/ 5427208 h 6017515"/>
                  <a:gd name="connsiteX14" fmla="*/ 4062072 w 8848289"/>
                  <a:gd name="connsiteY14" fmla="*/ 5881008 h 6017515"/>
                  <a:gd name="connsiteX15" fmla="*/ 567 w 8848289"/>
                  <a:gd name="connsiteY15" fmla="*/ 2721429 h 6017515"/>
                  <a:gd name="connsiteX0" fmla="*/ 567 w 8870118"/>
                  <a:gd name="connsiteY0" fmla="*/ 2721429 h 6017515"/>
                  <a:gd name="connsiteX1" fmla="*/ 4362110 w 8870118"/>
                  <a:gd name="connsiteY1" fmla="*/ 0 h 6017515"/>
                  <a:gd name="connsiteX2" fmla="*/ 8723653 w 8870118"/>
                  <a:gd name="connsiteY2" fmla="*/ 2721429 h 6017515"/>
                  <a:gd name="connsiteX3" fmla="*/ 7722166 w 8870118"/>
                  <a:gd name="connsiteY3" fmla="*/ 4905197 h 6017515"/>
                  <a:gd name="connsiteX4" fmla="*/ 7536636 w 8870118"/>
                  <a:gd name="connsiteY4" fmla="*/ 4666658 h 6017515"/>
                  <a:gd name="connsiteX5" fmla="*/ 7205331 w 8870118"/>
                  <a:gd name="connsiteY5" fmla="*/ 5302762 h 6017515"/>
                  <a:gd name="connsiteX6" fmla="*/ 7258340 w 8870118"/>
                  <a:gd name="connsiteY6" fmla="*/ 5037719 h 6017515"/>
                  <a:gd name="connsiteX7" fmla="*/ 6794514 w 8870118"/>
                  <a:gd name="connsiteY7" fmla="*/ 5435284 h 6017515"/>
                  <a:gd name="connsiteX8" fmla="*/ 6821019 w 8870118"/>
                  <a:gd name="connsiteY8" fmla="*/ 5143736 h 6017515"/>
                  <a:gd name="connsiteX9" fmla="*/ 6277680 w 8870118"/>
                  <a:gd name="connsiteY9" fmla="*/ 5660571 h 6017515"/>
                  <a:gd name="connsiteX10" fmla="*/ 6145158 w 8870118"/>
                  <a:gd name="connsiteY10" fmla="*/ 5289510 h 6017515"/>
                  <a:gd name="connsiteX11" fmla="*/ 5493317 w 8870118"/>
                  <a:gd name="connsiteY11" fmla="*/ 5803446 h 6017515"/>
                  <a:gd name="connsiteX12" fmla="*/ 5517130 w 8870118"/>
                  <a:gd name="connsiteY12" fmla="*/ 5608183 h 6017515"/>
                  <a:gd name="connsiteX13" fmla="*/ 5107555 w 8870118"/>
                  <a:gd name="connsiteY13" fmla="*/ 5898695 h 6017515"/>
                  <a:gd name="connsiteX14" fmla="*/ 5026593 w 8870118"/>
                  <a:gd name="connsiteY14" fmla="*/ 5427208 h 6017515"/>
                  <a:gd name="connsiteX15" fmla="*/ 4062072 w 8870118"/>
                  <a:gd name="connsiteY15" fmla="*/ 5881008 h 6017515"/>
                  <a:gd name="connsiteX16" fmla="*/ 567 w 8870118"/>
                  <a:gd name="connsiteY16" fmla="*/ 2721429 h 6017515"/>
                  <a:gd name="connsiteX0" fmla="*/ 567 w 8920965"/>
                  <a:gd name="connsiteY0" fmla="*/ 2721429 h 6017515"/>
                  <a:gd name="connsiteX1" fmla="*/ 4362110 w 8920965"/>
                  <a:gd name="connsiteY1" fmla="*/ 0 h 6017515"/>
                  <a:gd name="connsiteX2" fmla="*/ 8723653 w 8920965"/>
                  <a:gd name="connsiteY2" fmla="*/ 2721429 h 6017515"/>
                  <a:gd name="connsiteX3" fmla="*/ 8040217 w 8920965"/>
                  <a:gd name="connsiteY3" fmla="*/ 4375110 h 6017515"/>
                  <a:gd name="connsiteX4" fmla="*/ 7722166 w 8920965"/>
                  <a:gd name="connsiteY4" fmla="*/ 4905197 h 6017515"/>
                  <a:gd name="connsiteX5" fmla="*/ 7536636 w 8920965"/>
                  <a:gd name="connsiteY5" fmla="*/ 4666658 h 6017515"/>
                  <a:gd name="connsiteX6" fmla="*/ 7205331 w 8920965"/>
                  <a:gd name="connsiteY6" fmla="*/ 5302762 h 6017515"/>
                  <a:gd name="connsiteX7" fmla="*/ 7258340 w 8920965"/>
                  <a:gd name="connsiteY7" fmla="*/ 5037719 h 6017515"/>
                  <a:gd name="connsiteX8" fmla="*/ 6794514 w 8920965"/>
                  <a:gd name="connsiteY8" fmla="*/ 5435284 h 6017515"/>
                  <a:gd name="connsiteX9" fmla="*/ 6821019 w 8920965"/>
                  <a:gd name="connsiteY9" fmla="*/ 5143736 h 6017515"/>
                  <a:gd name="connsiteX10" fmla="*/ 6277680 w 8920965"/>
                  <a:gd name="connsiteY10" fmla="*/ 5660571 h 6017515"/>
                  <a:gd name="connsiteX11" fmla="*/ 6145158 w 8920965"/>
                  <a:gd name="connsiteY11" fmla="*/ 5289510 h 6017515"/>
                  <a:gd name="connsiteX12" fmla="*/ 5493317 w 8920965"/>
                  <a:gd name="connsiteY12" fmla="*/ 5803446 h 6017515"/>
                  <a:gd name="connsiteX13" fmla="*/ 5517130 w 8920965"/>
                  <a:gd name="connsiteY13" fmla="*/ 5608183 h 6017515"/>
                  <a:gd name="connsiteX14" fmla="*/ 5107555 w 8920965"/>
                  <a:gd name="connsiteY14" fmla="*/ 5898695 h 6017515"/>
                  <a:gd name="connsiteX15" fmla="*/ 5026593 w 8920965"/>
                  <a:gd name="connsiteY15" fmla="*/ 5427208 h 6017515"/>
                  <a:gd name="connsiteX16" fmla="*/ 4062072 w 8920965"/>
                  <a:gd name="connsiteY16" fmla="*/ 5881008 h 6017515"/>
                  <a:gd name="connsiteX17" fmla="*/ 567 w 8920965"/>
                  <a:gd name="connsiteY17" fmla="*/ 2721429 h 6017515"/>
                  <a:gd name="connsiteX0" fmla="*/ 567 w 8943288"/>
                  <a:gd name="connsiteY0" fmla="*/ 2721429 h 6017515"/>
                  <a:gd name="connsiteX1" fmla="*/ 4362110 w 8943288"/>
                  <a:gd name="connsiteY1" fmla="*/ 0 h 6017515"/>
                  <a:gd name="connsiteX2" fmla="*/ 8723653 w 8943288"/>
                  <a:gd name="connsiteY2" fmla="*/ 2721429 h 6017515"/>
                  <a:gd name="connsiteX3" fmla="*/ 8212495 w 8943288"/>
                  <a:gd name="connsiteY3" fmla="*/ 4520884 h 6017515"/>
                  <a:gd name="connsiteX4" fmla="*/ 8040217 w 8943288"/>
                  <a:gd name="connsiteY4" fmla="*/ 4375110 h 6017515"/>
                  <a:gd name="connsiteX5" fmla="*/ 7722166 w 8943288"/>
                  <a:gd name="connsiteY5" fmla="*/ 4905197 h 6017515"/>
                  <a:gd name="connsiteX6" fmla="*/ 7536636 w 8943288"/>
                  <a:gd name="connsiteY6" fmla="*/ 4666658 h 6017515"/>
                  <a:gd name="connsiteX7" fmla="*/ 7205331 w 8943288"/>
                  <a:gd name="connsiteY7" fmla="*/ 5302762 h 6017515"/>
                  <a:gd name="connsiteX8" fmla="*/ 7258340 w 8943288"/>
                  <a:gd name="connsiteY8" fmla="*/ 5037719 h 6017515"/>
                  <a:gd name="connsiteX9" fmla="*/ 6794514 w 8943288"/>
                  <a:gd name="connsiteY9" fmla="*/ 5435284 h 6017515"/>
                  <a:gd name="connsiteX10" fmla="*/ 6821019 w 8943288"/>
                  <a:gd name="connsiteY10" fmla="*/ 5143736 h 6017515"/>
                  <a:gd name="connsiteX11" fmla="*/ 6277680 w 8943288"/>
                  <a:gd name="connsiteY11" fmla="*/ 5660571 h 6017515"/>
                  <a:gd name="connsiteX12" fmla="*/ 6145158 w 8943288"/>
                  <a:gd name="connsiteY12" fmla="*/ 5289510 h 6017515"/>
                  <a:gd name="connsiteX13" fmla="*/ 5493317 w 8943288"/>
                  <a:gd name="connsiteY13" fmla="*/ 5803446 h 6017515"/>
                  <a:gd name="connsiteX14" fmla="*/ 5517130 w 8943288"/>
                  <a:gd name="connsiteY14" fmla="*/ 5608183 h 6017515"/>
                  <a:gd name="connsiteX15" fmla="*/ 5107555 w 8943288"/>
                  <a:gd name="connsiteY15" fmla="*/ 5898695 h 6017515"/>
                  <a:gd name="connsiteX16" fmla="*/ 5026593 w 8943288"/>
                  <a:gd name="connsiteY16" fmla="*/ 5427208 h 6017515"/>
                  <a:gd name="connsiteX17" fmla="*/ 4062072 w 8943288"/>
                  <a:gd name="connsiteY17" fmla="*/ 5881008 h 6017515"/>
                  <a:gd name="connsiteX18" fmla="*/ 567 w 8943288"/>
                  <a:gd name="connsiteY18" fmla="*/ 2721429 h 6017515"/>
                  <a:gd name="connsiteX0" fmla="*/ 567 w 8983026"/>
                  <a:gd name="connsiteY0" fmla="*/ 2721429 h 6017515"/>
                  <a:gd name="connsiteX1" fmla="*/ 4362110 w 8983026"/>
                  <a:gd name="connsiteY1" fmla="*/ 0 h 6017515"/>
                  <a:gd name="connsiteX2" fmla="*/ 8723653 w 8983026"/>
                  <a:gd name="connsiteY2" fmla="*/ 2721429 h 6017515"/>
                  <a:gd name="connsiteX3" fmla="*/ 8411277 w 8983026"/>
                  <a:gd name="connsiteY3" fmla="*/ 4255841 h 6017515"/>
                  <a:gd name="connsiteX4" fmla="*/ 8212495 w 8983026"/>
                  <a:gd name="connsiteY4" fmla="*/ 4520884 h 6017515"/>
                  <a:gd name="connsiteX5" fmla="*/ 8040217 w 8983026"/>
                  <a:gd name="connsiteY5" fmla="*/ 4375110 h 6017515"/>
                  <a:gd name="connsiteX6" fmla="*/ 7722166 w 8983026"/>
                  <a:gd name="connsiteY6" fmla="*/ 4905197 h 6017515"/>
                  <a:gd name="connsiteX7" fmla="*/ 7536636 w 8983026"/>
                  <a:gd name="connsiteY7" fmla="*/ 4666658 h 6017515"/>
                  <a:gd name="connsiteX8" fmla="*/ 7205331 w 8983026"/>
                  <a:gd name="connsiteY8" fmla="*/ 5302762 h 6017515"/>
                  <a:gd name="connsiteX9" fmla="*/ 7258340 w 8983026"/>
                  <a:gd name="connsiteY9" fmla="*/ 5037719 h 6017515"/>
                  <a:gd name="connsiteX10" fmla="*/ 6794514 w 8983026"/>
                  <a:gd name="connsiteY10" fmla="*/ 5435284 h 6017515"/>
                  <a:gd name="connsiteX11" fmla="*/ 6821019 w 8983026"/>
                  <a:gd name="connsiteY11" fmla="*/ 5143736 h 6017515"/>
                  <a:gd name="connsiteX12" fmla="*/ 6277680 w 8983026"/>
                  <a:gd name="connsiteY12" fmla="*/ 5660571 h 6017515"/>
                  <a:gd name="connsiteX13" fmla="*/ 6145158 w 8983026"/>
                  <a:gd name="connsiteY13" fmla="*/ 5289510 h 6017515"/>
                  <a:gd name="connsiteX14" fmla="*/ 5493317 w 8983026"/>
                  <a:gd name="connsiteY14" fmla="*/ 5803446 h 6017515"/>
                  <a:gd name="connsiteX15" fmla="*/ 5517130 w 8983026"/>
                  <a:gd name="connsiteY15" fmla="*/ 5608183 h 6017515"/>
                  <a:gd name="connsiteX16" fmla="*/ 5107555 w 8983026"/>
                  <a:gd name="connsiteY16" fmla="*/ 5898695 h 6017515"/>
                  <a:gd name="connsiteX17" fmla="*/ 5026593 w 8983026"/>
                  <a:gd name="connsiteY17" fmla="*/ 5427208 h 6017515"/>
                  <a:gd name="connsiteX18" fmla="*/ 4062072 w 8983026"/>
                  <a:gd name="connsiteY18" fmla="*/ 5881008 h 6017515"/>
                  <a:gd name="connsiteX19" fmla="*/ 567 w 8983026"/>
                  <a:gd name="connsiteY19" fmla="*/ 2721429 h 6017515"/>
                  <a:gd name="connsiteX0" fmla="*/ 567 w 9008501"/>
                  <a:gd name="connsiteY0" fmla="*/ 2721429 h 6017515"/>
                  <a:gd name="connsiteX1" fmla="*/ 4362110 w 9008501"/>
                  <a:gd name="connsiteY1" fmla="*/ 0 h 6017515"/>
                  <a:gd name="connsiteX2" fmla="*/ 8723653 w 9008501"/>
                  <a:gd name="connsiteY2" fmla="*/ 2721429 h 6017515"/>
                  <a:gd name="connsiteX3" fmla="*/ 8504042 w 9008501"/>
                  <a:gd name="connsiteY3" fmla="*/ 4401614 h 6017515"/>
                  <a:gd name="connsiteX4" fmla="*/ 8411277 w 9008501"/>
                  <a:gd name="connsiteY4" fmla="*/ 4255841 h 6017515"/>
                  <a:gd name="connsiteX5" fmla="*/ 8212495 w 9008501"/>
                  <a:gd name="connsiteY5" fmla="*/ 4520884 h 6017515"/>
                  <a:gd name="connsiteX6" fmla="*/ 8040217 w 9008501"/>
                  <a:gd name="connsiteY6" fmla="*/ 4375110 h 6017515"/>
                  <a:gd name="connsiteX7" fmla="*/ 7722166 w 9008501"/>
                  <a:gd name="connsiteY7" fmla="*/ 4905197 h 6017515"/>
                  <a:gd name="connsiteX8" fmla="*/ 7536636 w 9008501"/>
                  <a:gd name="connsiteY8" fmla="*/ 4666658 h 6017515"/>
                  <a:gd name="connsiteX9" fmla="*/ 7205331 w 9008501"/>
                  <a:gd name="connsiteY9" fmla="*/ 5302762 h 6017515"/>
                  <a:gd name="connsiteX10" fmla="*/ 7258340 w 9008501"/>
                  <a:gd name="connsiteY10" fmla="*/ 5037719 h 6017515"/>
                  <a:gd name="connsiteX11" fmla="*/ 6794514 w 9008501"/>
                  <a:gd name="connsiteY11" fmla="*/ 5435284 h 6017515"/>
                  <a:gd name="connsiteX12" fmla="*/ 6821019 w 9008501"/>
                  <a:gd name="connsiteY12" fmla="*/ 5143736 h 6017515"/>
                  <a:gd name="connsiteX13" fmla="*/ 6277680 w 9008501"/>
                  <a:gd name="connsiteY13" fmla="*/ 5660571 h 6017515"/>
                  <a:gd name="connsiteX14" fmla="*/ 6145158 w 9008501"/>
                  <a:gd name="connsiteY14" fmla="*/ 5289510 h 6017515"/>
                  <a:gd name="connsiteX15" fmla="*/ 5493317 w 9008501"/>
                  <a:gd name="connsiteY15" fmla="*/ 5803446 h 6017515"/>
                  <a:gd name="connsiteX16" fmla="*/ 5517130 w 9008501"/>
                  <a:gd name="connsiteY16" fmla="*/ 5608183 h 6017515"/>
                  <a:gd name="connsiteX17" fmla="*/ 5107555 w 9008501"/>
                  <a:gd name="connsiteY17" fmla="*/ 5898695 h 6017515"/>
                  <a:gd name="connsiteX18" fmla="*/ 5026593 w 9008501"/>
                  <a:gd name="connsiteY18" fmla="*/ 5427208 h 6017515"/>
                  <a:gd name="connsiteX19" fmla="*/ 4062072 w 9008501"/>
                  <a:gd name="connsiteY19" fmla="*/ 5881008 h 6017515"/>
                  <a:gd name="connsiteX20" fmla="*/ 567 w 9008501"/>
                  <a:gd name="connsiteY20" fmla="*/ 2721429 h 6017515"/>
                  <a:gd name="connsiteX0" fmla="*/ 567 w 9073659"/>
                  <a:gd name="connsiteY0" fmla="*/ 2721429 h 6017515"/>
                  <a:gd name="connsiteX1" fmla="*/ 4362110 w 9073659"/>
                  <a:gd name="connsiteY1" fmla="*/ 0 h 6017515"/>
                  <a:gd name="connsiteX2" fmla="*/ 8723653 w 9073659"/>
                  <a:gd name="connsiteY2" fmla="*/ 2721429 h 6017515"/>
                  <a:gd name="connsiteX3" fmla="*/ 8729329 w 9073659"/>
                  <a:gd name="connsiteY3" fmla="*/ 3314936 h 6017515"/>
                  <a:gd name="connsiteX4" fmla="*/ 8504042 w 9073659"/>
                  <a:gd name="connsiteY4" fmla="*/ 4401614 h 6017515"/>
                  <a:gd name="connsiteX5" fmla="*/ 8411277 w 9073659"/>
                  <a:gd name="connsiteY5" fmla="*/ 4255841 h 6017515"/>
                  <a:gd name="connsiteX6" fmla="*/ 8212495 w 9073659"/>
                  <a:gd name="connsiteY6" fmla="*/ 4520884 h 6017515"/>
                  <a:gd name="connsiteX7" fmla="*/ 8040217 w 9073659"/>
                  <a:gd name="connsiteY7" fmla="*/ 4375110 h 6017515"/>
                  <a:gd name="connsiteX8" fmla="*/ 7722166 w 9073659"/>
                  <a:gd name="connsiteY8" fmla="*/ 4905197 h 6017515"/>
                  <a:gd name="connsiteX9" fmla="*/ 7536636 w 9073659"/>
                  <a:gd name="connsiteY9" fmla="*/ 4666658 h 6017515"/>
                  <a:gd name="connsiteX10" fmla="*/ 7205331 w 9073659"/>
                  <a:gd name="connsiteY10" fmla="*/ 5302762 h 6017515"/>
                  <a:gd name="connsiteX11" fmla="*/ 7258340 w 9073659"/>
                  <a:gd name="connsiteY11" fmla="*/ 5037719 h 6017515"/>
                  <a:gd name="connsiteX12" fmla="*/ 6794514 w 9073659"/>
                  <a:gd name="connsiteY12" fmla="*/ 5435284 h 6017515"/>
                  <a:gd name="connsiteX13" fmla="*/ 6821019 w 9073659"/>
                  <a:gd name="connsiteY13" fmla="*/ 5143736 h 6017515"/>
                  <a:gd name="connsiteX14" fmla="*/ 6277680 w 9073659"/>
                  <a:gd name="connsiteY14" fmla="*/ 5660571 h 6017515"/>
                  <a:gd name="connsiteX15" fmla="*/ 6145158 w 9073659"/>
                  <a:gd name="connsiteY15" fmla="*/ 5289510 h 6017515"/>
                  <a:gd name="connsiteX16" fmla="*/ 5493317 w 9073659"/>
                  <a:gd name="connsiteY16" fmla="*/ 5803446 h 6017515"/>
                  <a:gd name="connsiteX17" fmla="*/ 5517130 w 9073659"/>
                  <a:gd name="connsiteY17" fmla="*/ 5608183 h 6017515"/>
                  <a:gd name="connsiteX18" fmla="*/ 5107555 w 9073659"/>
                  <a:gd name="connsiteY18" fmla="*/ 5898695 h 6017515"/>
                  <a:gd name="connsiteX19" fmla="*/ 5026593 w 9073659"/>
                  <a:gd name="connsiteY19" fmla="*/ 5427208 h 6017515"/>
                  <a:gd name="connsiteX20" fmla="*/ 4062072 w 9073659"/>
                  <a:gd name="connsiteY20" fmla="*/ 5881008 h 6017515"/>
                  <a:gd name="connsiteX21" fmla="*/ 567 w 9073659"/>
                  <a:gd name="connsiteY21" fmla="*/ 2721429 h 6017515"/>
                  <a:gd name="connsiteX0" fmla="*/ 567 w 9158695"/>
                  <a:gd name="connsiteY0" fmla="*/ 2721429 h 6017515"/>
                  <a:gd name="connsiteX1" fmla="*/ 4362110 w 9158695"/>
                  <a:gd name="connsiteY1" fmla="*/ 0 h 6017515"/>
                  <a:gd name="connsiteX2" fmla="*/ 8723653 w 9158695"/>
                  <a:gd name="connsiteY2" fmla="*/ 2721429 h 6017515"/>
                  <a:gd name="connsiteX3" fmla="*/ 8994373 w 9158695"/>
                  <a:gd name="connsiteY3" fmla="*/ 3460710 h 6017515"/>
                  <a:gd name="connsiteX4" fmla="*/ 8729329 w 9158695"/>
                  <a:gd name="connsiteY4" fmla="*/ 3314936 h 6017515"/>
                  <a:gd name="connsiteX5" fmla="*/ 8504042 w 9158695"/>
                  <a:gd name="connsiteY5" fmla="*/ 4401614 h 6017515"/>
                  <a:gd name="connsiteX6" fmla="*/ 8411277 w 9158695"/>
                  <a:gd name="connsiteY6" fmla="*/ 4255841 h 6017515"/>
                  <a:gd name="connsiteX7" fmla="*/ 8212495 w 9158695"/>
                  <a:gd name="connsiteY7" fmla="*/ 4520884 h 6017515"/>
                  <a:gd name="connsiteX8" fmla="*/ 8040217 w 9158695"/>
                  <a:gd name="connsiteY8" fmla="*/ 4375110 h 6017515"/>
                  <a:gd name="connsiteX9" fmla="*/ 7722166 w 9158695"/>
                  <a:gd name="connsiteY9" fmla="*/ 4905197 h 6017515"/>
                  <a:gd name="connsiteX10" fmla="*/ 7536636 w 9158695"/>
                  <a:gd name="connsiteY10" fmla="*/ 4666658 h 6017515"/>
                  <a:gd name="connsiteX11" fmla="*/ 7205331 w 9158695"/>
                  <a:gd name="connsiteY11" fmla="*/ 5302762 h 6017515"/>
                  <a:gd name="connsiteX12" fmla="*/ 7258340 w 9158695"/>
                  <a:gd name="connsiteY12" fmla="*/ 5037719 h 6017515"/>
                  <a:gd name="connsiteX13" fmla="*/ 6794514 w 9158695"/>
                  <a:gd name="connsiteY13" fmla="*/ 5435284 h 6017515"/>
                  <a:gd name="connsiteX14" fmla="*/ 6821019 w 9158695"/>
                  <a:gd name="connsiteY14" fmla="*/ 5143736 h 6017515"/>
                  <a:gd name="connsiteX15" fmla="*/ 6277680 w 9158695"/>
                  <a:gd name="connsiteY15" fmla="*/ 5660571 h 6017515"/>
                  <a:gd name="connsiteX16" fmla="*/ 6145158 w 9158695"/>
                  <a:gd name="connsiteY16" fmla="*/ 5289510 h 6017515"/>
                  <a:gd name="connsiteX17" fmla="*/ 5493317 w 9158695"/>
                  <a:gd name="connsiteY17" fmla="*/ 5803446 h 6017515"/>
                  <a:gd name="connsiteX18" fmla="*/ 5517130 w 9158695"/>
                  <a:gd name="connsiteY18" fmla="*/ 5608183 h 6017515"/>
                  <a:gd name="connsiteX19" fmla="*/ 5107555 w 9158695"/>
                  <a:gd name="connsiteY19" fmla="*/ 5898695 h 6017515"/>
                  <a:gd name="connsiteX20" fmla="*/ 5026593 w 9158695"/>
                  <a:gd name="connsiteY20" fmla="*/ 5427208 h 6017515"/>
                  <a:gd name="connsiteX21" fmla="*/ 4062072 w 9158695"/>
                  <a:gd name="connsiteY21" fmla="*/ 5881008 h 6017515"/>
                  <a:gd name="connsiteX22" fmla="*/ 567 w 9158695"/>
                  <a:gd name="connsiteY22" fmla="*/ 2721429 h 6017515"/>
                  <a:gd name="connsiteX0" fmla="*/ 567 w 9135414"/>
                  <a:gd name="connsiteY0" fmla="*/ 2722011 h 6018097"/>
                  <a:gd name="connsiteX1" fmla="*/ 4362110 w 9135414"/>
                  <a:gd name="connsiteY1" fmla="*/ 582 h 6018097"/>
                  <a:gd name="connsiteX2" fmla="*/ 8683896 w 9135414"/>
                  <a:gd name="connsiteY2" fmla="*/ 2483471 h 6018097"/>
                  <a:gd name="connsiteX3" fmla="*/ 8994373 w 9135414"/>
                  <a:gd name="connsiteY3" fmla="*/ 3461292 h 6018097"/>
                  <a:gd name="connsiteX4" fmla="*/ 8729329 w 9135414"/>
                  <a:gd name="connsiteY4" fmla="*/ 3315518 h 6018097"/>
                  <a:gd name="connsiteX5" fmla="*/ 8504042 w 9135414"/>
                  <a:gd name="connsiteY5" fmla="*/ 4402196 h 6018097"/>
                  <a:gd name="connsiteX6" fmla="*/ 8411277 w 9135414"/>
                  <a:gd name="connsiteY6" fmla="*/ 4256423 h 6018097"/>
                  <a:gd name="connsiteX7" fmla="*/ 8212495 w 9135414"/>
                  <a:gd name="connsiteY7" fmla="*/ 4521466 h 6018097"/>
                  <a:gd name="connsiteX8" fmla="*/ 8040217 w 9135414"/>
                  <a:gd name="connsiteY8" fmla="*/ 4375692 h 6018097"/>
                  <a:gd name="connsiteX9" fmla="*/ 7722166 w 9135414"/>
                  <a:gd name="connsiteY9" fmla="*/ 4905779 h 6018097"/>
                  <a:gd name="connsiteX10" fmla="*/ 7536636 w 9135414"/>
                  <a:gd name="connsiteY10" fmla="*/ 4667240 h 6018097"/>
                  <a:gd name="connsiteX11" fmla="*/ 7205331 w 9135414"/>
                  <a:gd name="connsiteY11" fmla="*/ 5303344 h 6018097"/>
                  <a:gd name="connsiteX12" fmla="*/ 7258340 w 9135414"/>
                  <a:gd name="connsiteY12" fmla="*/ 5038301 h 6018097"/>
                  <a:gd name="connsiteX13" fmla="*/ 6794514 w 9135414"/>
                  <a:gd name="connsiteY13" fmla="*/ 5435866 h 6018097"/>
                  <a:gd name="connsiteX14" fmla="*/ 6821019 w 9135414"/>
                  <a:gd name="connsiteY14" fmla="*/ 5144318 h 6018097"/>
                  <a:gd name="connsiteX15" fmla="*/ 6277680 w 9135414"/>
                  <a:gd name="connsiteY15" fmla="*/ 5661153 h 6018097"/>
                  <a:gd name="connsiteX16" fmla="*/ 6145158 w 9135414"/>
                  <a:gd name="connsiteY16" fmla="*/ 5290092 h 6018097"/>
                  <a:gd name="connsiteX17" fmla="*/ 5493317 w 9135414"/>
                  <a:gd name="connsiteY17" fmla="*/ 5804028 h 6018097"/>
                  <a:gd name="connsiteX18" fmla="*/ 5517130 w 9135414"/>
                  <a:gd name="connsiteY18" fmla="*/ 5608765 h 6018097"/>
                  <a:gd name="connsiteX19" fmla="*/ 5107555 w 9135414"/>
                  <a:gd name="connsiteY19" fmla="*/ 5899277 h 6018097"/>
                  <a:gd name="connsiteX20" fmla="*/ 5026593 w 9135414"/>
                  <a:gd name="connsiteY20" fmla="*/ 5427790 h 6018097"/>
                  <a:gd name="connsiteX21" fmla="*/ 4062072 w 9135414"/>
                  <a:gd name="connsiteY21" fmla="*/ 5881590 h 6018097"/>
                  <a:gd name="connsiteX22" fmla="*/ 567 w 9135414"/>
                  <a:gd name="connsiteY22" fmla="*/ 2722011 h 6018097"/>
                  <a:gd name="connsiteX0" fmla="*/ 567 w 9339543"/>
                  <a:gd name="connsiteY0" fmla="*/ 2721499 h 6017585"/>
                  <a:gd name="connsiteX1" fmla="*/ 4362110 w 9339543"/>
                  <a:gd name="connsiteY1" fmla="*/ 70 h 6017585"/>
                  <a:gd name="connsiteX2" fmla="*/ 9113642 w 9339543"/>
                  <a:gd name="connsiteY2" fmla="*/ 2798171 h 6017585"/>
                  <a:gd name="connsiteX3" fmla="*/ 8683896 w 9339543"/>
                  <a:gd name="connsiteY3" fmla="*/ 2482959 h 6017585"/>
                  <a:gd name="connsiteX4" fmla="*/ 8994373 w 9339543"/>
                  <a:gd name="connsiteY4" fmla="*/ 3460780 h 6017585"/>
                  <a:gd name="connsiteX5" fmla="*/ 8729329 w 9339543"/>
                  <a:gd name="connsiteY5" fmla="*/ 3315006 h 6017585"/>
                  <a:gd name="connsiteX6" fmla="*/ 8504042 w 9339543"/>
                  <a:gd name="connsiteY6" fmla="*/ 4401684 h 6017585"/>
                  <a:gd name="connsiteX7" fmla="*/ 8411277 w 9339543"/>
                  <a:gd name="connsiteY7" fmla="*/ 4255911 h 6017585"/>
                  <a:gd name="connsiteX8" fmla="*/ 8212495 w 9339543"/>
                  <a:gd name="connsiteY8" fmla="*/ 4520954 h 6017585"/>
                  <a:gd name="connsiteX9" fmla="*/ 8040217 w 9339543"/>
                  <a:gd name="connsiteY9" fmla="*/ 4375180 h 6017585"/>
                  <a:gd name="connsiteX10" fmla="*/ 7722166 w 9339543"/>
                  <a:gd name="connsiteY10" fmla="*/ 4905267 h 6017585"/>
                  <a:gd name="connsiteX11" fmla="*/ 7536636 w 9339543"/>
                  <a:gd name="connsiteY11" fmla="*/ 4666728 h 6017585"/>
                  <a:gd name="connsiteX12" fmla="*/ 7205331 w 9339543"/>
                  <a:gd name="connsiteY12" fmla="*/ 5302832 h 6017585"/>
                  <a:gd name="connsiteX13" fmla="*/ 7258340 w 9339543"/>
                  <a:gd name="connsiteY13" fmla="*/ 5037789 h 6017585"/>
                  <a:gd name="connsiteX14" fmla="*/ 6794514 w 9339543"/>
                  <a:gd name="connsiteY14" fmla="*/ 5435354 h 6017585"/>
                  <a:gd name="connsiteX15" fmla="*/ 6821019 w 9339543"/>
                  <a:gd name="connsiteY15" fmla="*/ 5143806 h 6017585"/>
                  <a:gd name="connsiteX16" fmla="*/ 6277680 w 9339543"/>
                  <a:gd name="connsiteY16" fmla="*/ 5660641 h 6017585"/>
                  <a:gd name="connsiteX17" fmla="*/ 6145158 w 9339543"/>
                  <a:gd name="connsiteY17" fmla="*/ 5289580 h 6017585"/>
                  <a:gd name="connsiteX18" fmla="*/ 5493317 w 9339543"/>
                  <a:gd name="connsiteY18" fmla="*/ 5803516 h 6017585"/>
                  <a:gd name="connsiteX19" fmla="*/ 5517130 w 9339543"/>
                  <a:gd name="connsiteY19" fmla="*/ 5608253 h 6017585"/>
                  <a:gd name="connsiteX20" fmla="*/ 5107555 w 9339543"/>
                  <a:gd name="connsiteY20" fmla="*/ 5898765 h 6017585"/>
                  <a:gd name="connsiteX21" fmla="*/ 5026593 w 9339543"/>
                  <a:gd name="connsiteY21" fmla="*/ 5427278 h 6017585"/>
                  <a:gd name="connsiteX22" fmla="*/ 4062072 w 9339543"/>
                  <a:gd name="connsiteY22" fmla="*/ 5881078 h 6017585"/>
                  <a:gd name="connsiteX23" fmla="*/ 567 w 9339543"/>
                  <a:gd name="connsiteY23" fmla="*/ 2721499 h 6017585"/>
                  <a:gd name="connsiteX0" fmla="*/ 567 w 9198055"/>
                  <a:gd name="connsiteY0" fmla="*/ 2727602 h 6023688"/>
                  <a:gd name="connsiteX1" fmla="*/ 4362110 w 9198055"/>
                  <a:gd name="connsiteY1" fmla="*/ 6173 h 6023688"/>
                  <a:gd name="connsiteX2" fmla="*/ 8729329 w 9198055"/>
                  <a:gd name="connsiteY2" fmla="*/ 2009144 h 6023688"/>
                  <a:gd name="connsiteX3" fmla="*/ 9113642 w 9198055"/>
                  <a:gd name="connsiteY3" fmla="*/ 2804274 h 6023688"/>
                  <a:gd name="connsiteX4" fmla="*/ 8683896 w 9198055"/>
                  <a:gd name="connsiteY4" fmla="*/ 2489062 h 6023688"/>
                  <a:gd name="connsiteX5" fmla="*/ 8994373 w 9198055"/>
                  <a:gd name="connsiteY5" fmla="*/ 3466883 h 6023688"/>
                  <a:gd name="connsiteX6" fmla="*/ 8729329 w 9198055"/>
                  <a:gd name="connsiteY6" fmla="*/ 3321109 h 6023688"/>
                  <a:gd name="connsiteX7" fmla="*/ 8504042 w 9198055"/>
                  <a:gd name="connsiteY7" fmla="*/ 4407787 h 6023688"/>
                  <a:gd name="connsiteX8" fmla="*/ 8411277 w 9198055"/>
                  <a:gd name="connsiteY8" fmla="*/ 4262014 h 6023688"/>
                  <a:gd name="connsiteX9" fmla="*/ 8212495 w 9198055"/>
                  <a:gd name="connsiteY9" fmla="*/ 4527057 h 6023688"/>
                  <a:gd name="connsiteX10" fmla="*/ 8040217 w 9198055"/>
                  <a:gd name="connsiteY10" fmla="*/ 4381283 h 6023688"/>
                  <a:gd name="connsiteX11" fmla="*/ 7722166 w 9198055"/>
                  <a:gd name="connsiteY11" fmla="*/ 4911370 h 6023688"/>
                  <a:gd name="connsiteX12" fmla="*/ 7536636 w 9198055"/>
                  <a:gd name="connsiteY12" fmla="*/ 4672831 h 6023688"/>
                  <a:gd name="connsiteX13" fmla="*/ 7205331 w 9198055"/>
                  <a:gd name="connsiteY13" fmla="*/ 5308935 h 6023688"/>
                  <a:gd name="connsiteX14" fmla="*/ 7258340 w 9198055"/>
                  <a:gd name="connsiteY14" fmla="*/ 5043892 h 6023688"/>
                  <a:gd name="connsiteX15" fmla="*/ 6794514 w 9198055"/>
                  <a:gd name="connsiteY15" fmla="*/ 5441457 h 6023688"/>
                  <a:gd name="connsiteX16" fmla="*/ 6821019 w 9198055"/>
                  <a:gd name="connsiteY16" fmla="*/ 5149909 h 6023688"/>
                  <a:gd name="connsiteX17" fmla="*/ 6277680 w 9198055"/>
                  <a:gd name="connsiteY17" fmla="*/ 5666744 h 6023688"/>
                  <a:gd name="connsiteX18" fmla="*/ 6145158 w 9198055"/>
                  <a:gd name="connsiteY18" fmla="*/ 5295683 h 6023688"/>
                  <a:gd name="connsiteX19" fmla="*/ 5493317 w 9198055"/>
                  <a:gd name="connsiteY19" fmla="*/ 5809619 h 6023688"/>
                  <a:gd name="connsiteX20" fmla="*/ 5517130 w 9198055"/>
                  <a:gd name="connsiteY20" fmla="*/ 5614356 h 6023688"/>
                  <a:gd name="connsiteX21" fmla="*/ 5107555 w 9198055"/>
                  <a:gd name="connsiteY21" fmla="*/ 5904868 h 6023688"/>
                  <a:gd name="connsiteX22" fmla="*/ 5026593 w 9198055"/>
                  <a:gd name="connsiteY22" fmla="*/ 5433381 h 6023688"/>
                  <a:gd name="connsiteX23" fmla="*/ 4062072 w 9198055"/>
                  <a:gd name="connsiteY23" fmla="*/ 5887181 h 6023688"/>
                  <a:gd name="connsiteX24" fmla="*/ 567 w 9198055"/>
                  <a:gd name="connsiteY24" fmla="*/ 2727602 h 6023688"/>
                  <a:gd name="connsiteX0" fmla="*/ 567 w 9333480"/>
                  <a:gd name="connsiteY0" fmla="*/ 2724712 h 6020798"/>
                  <a:gd name="connsiteX1" fmla="*/ 4362110 w 9333480"/>
                  <a:gd name="connsiteY1" fmla="*/ 3283 h 6020798"/>
                  <a:gd name="connsiteX2" fmla="*/ 9100390 w 9333480"/>
                  <a:gd name="connsiteY2" fmla="*/ 2165280 h 6020798"/>
                  <a:gd name="connsiteX3" fmla="*/ 8729329 w 9333480"/>
                  <a:gd name="connsiteY3" fmla="*/ 2006254 h 6020798"/>
                  <a:gd name="connsiteX4" fmla="*/ 9113642 w 9333480"/>
                  <a:gd name="connsiteY4" fmla="*/ 2801384 h 6020798"/>
                  <a:gd name="connsiteX5" fmla="*/ 8683896 w 9333480"/>
                  <a:gd name="connsiteY5" fmla="*/ 2486172 h 6020798"/>
                  <a:gd name="connsiteX6" fmla="*/ 8994373 w 9333480"/>
                  <a:gd name="connsiteY6" fmla="*/ 3463993 h 6020798"/>
                  <a:gd name="connsiteX7" fmla="*/ 8729329 w 9333480"/>
                  <a:gd name="connsiteY7" fmla="*/ 3318219 h 6020798"/>
                  <a:gd name="connsiteX8" fmla="*/ 8504042 w 9333480"/>
                  <a:gd name="connsiteY8" fmla="*/ 4404897 h 6020798"/>
                  <a:gd name="connsiteX9" fmla="*/ 8411277 w 9333480"/>
                  <a:gd name="connsiteY9" fmla="*/ 4259124 h 6020798"/>
                  <a:gd name="connsiteX10" fmla="*/ 8212495 w 9333480"/>
                  <a:gd name="connsiteY10" fmla="*/ 4524167 h 6020798"/>
                  <a:gd name="connsiteX11" fmla="*/ 8040217 w 9333480"/>
                  <a:gd name="connsiteY11" fmla="*/ 4378393 h 6020798"/>
                  <a:gd name="connsiteX12" fmla="*/ 7722166 w 9333480"/>
                  <a:gd name="connsiteY12" fmla="*/ 4908480 h 6020798"/>
                  <a:gd name="connsiteX13" fmla="*/ 7536636 w 9333480"/>
                  <a:gd name="connsiteY13" fmla="*/ 4669941 h 6020798"/>
                  <a:gd name="connsiteX14" fmla="*/ 7205331 w 9333480"/>
                  <a:gd name="connsiteY14" fmla="*/ 5306045 h 6020798"/>
                  <a:gd name="connsiteX15" fmla="*/ 7258340 w 9333480"/>
                  <a:gd name="connsiteY15" fmla="*/ 5041002 h 6020798"/>
                  <a:gd name="connsiteX16" fmla="*/ 6794514 w 9333480"/>
                  <a:gd name="connsiteY16" fmla="*/ 5438567 h 6020798"/>
                  <a:gd name="connsiteX17" fmla="*/ 6821019 w 9333480"/>
                  <a:gd name="connsiteY17" fmla="*/ 5147019 h 6020798"/>
                  <a:gd name="connsiteX18" fmla="*/ 6277680 w 9333480"/>
                  <a:gd name="connsiteY18" fmla="*/ 5663854 h 6020798"/>
                  <a:gd name="connsiteX19" fmla="*/ 6145158 w 9333480"/>
                  <a:gd name="connsiteY19" fmla="*/ 5292793 h 6020798"/>
                  <a:gd name="connsiteX20" fmla="*/ 5493317 w 9333480"/>
                  <a:gd name="connsiteY20" fmla="*/ 5806729 h 6020798"/>
                  <a:gd name="connsiteX21" fmla="*/ 5517130 w 9333480"/>
                  <a:gd name="connsiteY21" fmla="*/ 5611466 h 6020798"/>
                  <a:gd name="connsiteX22" fmla="*/ 5107555 w 9333480"/>
                  <a:gd name="connsiteY22" fmla="*/ 5901978 h 6020798"/>
                  <a:gd name="connsiteX23" fmla="*/ 5026593 w 9333480"/>
                  <a:gd name="connsiteY23" fmla="*/ 5430491 h 6020798"/>
                  <a:gd name="connsiteX24" fmla="*/ 4062072 w 9333480"/>
                  <a:gd name="connsiteY24" fmla="*/ 5884291 h 6020798"/>
                  <a:gd name="connsiteX25" fmla="*/ 567 w 9333480"/>
                  <a:gd name="connsiteY25" fmla="*/ 2724712 h 6020798"/>
                  <a:gd name="connsiteX0" fmla="*/ 567 w 9117544"/>
                  <a:gd name="connsiteY0" fmla="*/ 2751070 h 6047156"/>
                  <a:gd name="connsiteX1" fmla="*/ 4362110 w 9117544"/>
                  <a:gd name="connsiteY1" fmla="*/ 29641 h 6047156"/>
                  <a:gd name="connsiteX2" fmla="*/ 8119728 w 9117544"/>
                  <a:gd name="connsiteY2" fmla="*/ 1356751 h 6047156"/>
                  <a:gd name="connsiteX3" fmla="*/ 9100390 w 9117544"/>
                  <a:gd name="connsiteY3" fmla="*/ 2191638 h 6047156"/>
                  <a:gd name="connsiteX4" fmla="*/ 8729329 w 9117544"/>
                  <a:gd name="connsiteY4" fmla="*/ 2032612 h 6047156"/>
                  <a:gd name="connsiteX5" fmla="*/ 9113642 w 9117544"/>
                  <a:gd name="connsiteY5" fmla="*/ 2827742 h 6047156"/>
                  <a:gd name="connsiteX6" fmla="*/ 8683896 w 9117544"/>
                  <a:gd name="connsiteY6" fmla="*/ 2512530 h 6047156"/>
                  <a:gd name="connsiteX7" fmla="*/ 8994373 w 9117544"/>
                  <a:gd name="connsiteY7" fmla="*/ 3490351 h 6047156"/>
                  <a:gd name="connsiteX8" fmla="*/ 8729329 w 9117544"/>
                  <a:gd name="connsiteY8" fmla="*/ 3344577 h 6047156"/>
                  <a:gd name="connsiteX9" fmla="*/ 8504042 w 9117544"/>
                  <a:gd name="connsiteY9" fmla="*/ 4431255 h 6047156"/>
                  <a:gd name="connsiteX10" fmla="*/ 8411277 w 9117544"/>
                  <a:gd name="connsiteY10" fmla="*/ 4285482 h 6047156"/>
                  <a:gd name="connsiteX11" fmla="*/ 8212495 w 9117544"/>
                  <a:gd name="connsiteY11" fmla="*/ 4550525 h 6047156"/>
                  <a:gd name="connsiteX12" fmla="*/ 8040217 w 9117544"/>
                  <a:gd name="connsiteY12" fmla="*/ 4404751 h 6047156"/>
                  <a:gd name="connsiteX13" fmla="*/ 7722166 w 9117544"/>
                  <a:gd name="connsiteY13" fmla="*/ 4934838 h 6047156"/>
                  <a:gd name="connsiteX14" fmla="*/ 7536636 w 9117544"/>
                  <a:gd name="connsiteY14" fmla="*/ 4696299 h 6047156"/>
                  <a:gd name="connsiteX15" fmla="*/ 7205331 w 9117544"/>
                  <a:gd name="connsiteY15" fmla="*/ 5332403 h 6047156"/>
                  <a:gd name="connsiteX16" fmla="*/ 7258340 w 9117544"/>
                  <a:gd name="connsiteY16" fmla="*/ 5067360 h 6047156"/>
                  <a:gd name="connsiteX17" fmla="*/ 6794514 w 9117544"/>
                  <a:gd name="connsiteY17" fmla="*/ 5464925 h 6047156"/>
                  <a:gd name="connsiteX18" fmla="*/ 6821019 w 9117544"/>
                  <a:gd name="connsiteY18" fmla="*/ 5173377 h 6047156"/>
                  <a:gd name="connsiteX19" fmla="*/ 6277680 w 9117544"/>
                  <a:gd name="connsiteY19" fmla="*/ 5690212 h 6047156"/>
                  <a:gd name="connsiteX20" fmla="*/ 6145158 w 9117544"/>
                  <a:gd name="connsiteY20" fmla="*/ 5319151 h 6047156"/>
                  <a:gd name="connsiteX21" fmla="*/ 5493317 w 9117544"/>
                  <a:gd name="connsiteY21" fmla="*/ 5833087 h 6047156"/>
                  <a:gd name="connsiteX22" fmla="*/ 5517130 w 9117544"/>
                  <a:gd name="connsiteY22" fmla="*/ 5637824 h 6047156"/>
                  <a:gd name="connsiteX23" fmla="*/ 5107555 w 9117544"/>
                  <a:gd name="connsiteY23" fmla="*/ 5928336 h 6047156"/>
                  <a:gd name="connsiteX24" fmla="*/ 5026593 w 9117544"/>
                  <a:gd name="connsiteY24" fmla="*/ 5456849 h 6047156"/>
                  <a:gd name="connsiteX25" fmla="*/ 4062072 w 9117544"/>
                  <a:gd name="connsiteY25" fmla="*/ 5910649 h 6047156"/>
                  <a:gd name="connsiteX26" fmla="*/ 567 w 9117544"/>
                  <a:gd name="connsiteY26" fmla="*/ 2751070 h 6047156"/>
                  <a:gd name="connsiteX0" fmla="*/ 567 w 9117544"/>
                  <a:gd name="connsiteY0" fmla="*/ 2745796 h 6041882"/>
                  <a:gd name="connsiteX1" fmla="*/ 4362110 w 9117544"/>
                  <a:gd name="connsiteY1" fmla="*/ 24367 h 6041882"/>
                  <a:gd name="connsiteX2" fmla="*/ 8583554 w 9117544"/>
                  <a:gd name="connsiteY2" fmla="*/ 1404486 h 6041882"/>
                  <a:gd name="connsiteX3" fmla="*/ 8119728 w 9117544"/>
                  <a:gd name="connsiteY3" fmla="*/ 1351477 h 6041882"/>
                  <a:gd name="connsiteX4" fmla="*/ 9100390 w 9117544"/>
                  <a:gd name="connsiteY4" fmla="*/ 2186364 h 6041882"/>
                  <a:gd name="connsiteX5" fmla="*/ 8729329 w 9117544"/>
                  <a:gd name="connsiteY5" fmla="*/ 2027338 h 6041882"/>
                  <a:gd name="connsiteX6" fmla="*/ 9113642 w 9117544"/>
                  <a:gd name="connsiteY6" fmla="*/ 2822468 h 6041882"/>
                  <a:gd name="connsiteX7" fmla="*/ 8683896 w 9117544"/>
                  <a:gd name="connsiteY7" fmla="*/ 2507256 h 6041882"/>
                  <a:gd name="connsiteX8" fmla="*/ 8994373 w 9117544"/>
                  <a:gd name="connsiteY8" fmla="*/ 3485077 h 6041882"/>
                  <a:gd name="connsiteX9" fmla="*/ 8729329 w 9117544"/>
                  <a:gd name="connsiteY9" fmla="*/ 3339303 h 6041882"/>
                  <a:gd name="connsiteX10" fmla="*/ 8504042 w 9117544"/>
                  <a:gd name="connsiteY10" fmla="*/ 4425981 h 6041882"/>
                  <a:gd name="connsiteX11" fmla="*/ 8411277 w 9117544"/>
                  <a:gd name="connsiteY11" fmla="*/ 4280208 h 6041882"/>
                  <a:gd name="connsiteX12" fmla="*/ 8212495 w 9117544"/>
                  <a:gd name="connsiteY12" fmla="*/ 4545251 h 6041882"/>
                  <a:gd name="connsiteX13" fmla="*/ 8040217 w 9117544"/>
                  <a:gd name="connsiteY13" fmla="*/ 4399477 h 6041882"/>
                  <a:gd name="connsiteX14" fmla="*/ 7722166 w 9117544"/>
                  <a:gd name="connsiteY14" fmla="*/ 4929564 h 6041882"/>
                  <a:gd name="connsiteX15" fmla="*/ 7536636 w 9117544"/>
                  <a:gd name="connsiteY15" fmla="*/ 4691025 h 6041882"/>
                  <a:gd name="connsiteX16" fmla="*/ 7205331 w 9117544"/>
                  <a:gd name="connsiteY16" fmla="*/ 5327129 h 6041882"/>
                  <a:gd name="connsiteX17" fmla="*/ 7258340 w 9117544"/>
                  <a:gd name="connsiteY17" fmla="*/ 5062086 h 6041882"/>
                  <a:gd name="connsiteX18" fmla="*/ 6794514 w 9117544"/>
                  <a:gd name="connsiteY18" fmla="*/ 5459651 h 6041882"/>
                  <a:gd name="connsiteX19" fmla="*/ 6821019 w 9117544"/>
                  <a:gd name="connsiteY19" fmla="*/ 5168103 h 6041882"/>
                  <a:gd name="connsiteX20" fmla="*/ 6277680 w 9117544"/>
                  <a:gd name="connsiteY20" fmla="*/ 5684938 h 6041882"/>
                  <a:gd name="connsiteX21" fmla="*/ 6145158 w 9117544"/>
                  <a:gd name="connsiteY21" fmla="*/ 5313877 h 6041882"/>
                  <a:gd name="connsiteX22" fmla="*/ 5493317 w 9117544"/>
                  <a:gd name="connsiteY22" fmla="*/ 5827813 h 6041882"/>
                  <a:gd name="connsiteX23" fmla="*/ 5517130 w 9117544"/>
                  <a:gd name="connsiteY23" fmla="*/ 5632550 h 6041882"/>
                  <a:gd name="connsiteX24" fmla="*/ 5107555 w 9117544"/>
                  <a:gd name="connsiteY24" fmla="*/ 5923062 h 6041882"/>
                  <a:gd name="connsiteX25" fmla="*/ 5026593 w 9117544"/>
                  <a:gd name="connsiteY25" fmla="*/ 5451575 h 6041882"/>
                  <a:gd name="connsiteX26" fmla="*/ 4062072 w 9117544"/>
                  <a:gd name="connsiteY26" fmla="*/ 5905375 h 6041882"/>
                  <a:gd name="connsiteX27" fmla="*/ 567 w 9117544"/>
                  <a:gd name="connsiteY27" fmla="*/ 2745796 h 6041882"/>
                  <a:gd name="connsiteX0" fmla="*/ 567 w 9117544"/>
                  <a:gd name="connsiteY0" fmla="*/ 2756176 h 6052262"/>
                  <a:gd name="connsiteX1" fmla="*/ 4362110 w 9117544"/>
                  <a:gd name="connsiteY1" fmla="*/ 34747 h 6052262"/>
                  <a:gd name="connsiteX2" fmla="*/ 8318511 w 9117544"/>
                  <a:gd name="connsiteY2" fmla="*/ 1229335 h 6052262"/>
                  <a:gd name="connsiteX3" fmla="*/ 8583554 w 9117544"/>
                  <a:gd name="connsiteY3" fmla="*/ 1414866 h 6052262"/>
                  <a:gd name="connsiteX4" fmla="*/ 8119728 w 9117544"/>
                  <a:gd name="connsiteY4" fmla="*/ 1361857 h 6052262"/>
                  <a:gd name="connsiteX5" fmla="*/ 9100390 w 9117544"/>
                  <a:gd name="connsiteY5" fmla="*/ 2196744 h 6052262"/>
                  <a:gd name="connsiteX6" fmla="*/ 8729329 w 9117544"/>
                  <a:gd name="connsiteY6" fmla="*/ 2037718 h 6052262"/>
                  <a:gd name="connsiteX7" fmla="*/ 9113642 w 9117544"/>
                  <a:gd name="connsiteY7" fmla="*/ 2832848 h 6052262"/>
                  <a:gd name="connsiteX8" fmla="*/ 8683896 w 9117544"/>
                  <a:gd name="connsiteY8" fmla="*/ 2517636 h 6052262"/>
                  <a:gd name="connsiteX9" fmla="*/ 8994373 w 9117544"/>
                  <a:gd name="connsiteY9" fmla="*/ 3495457 h 6052262"/>
                  <a:gd name="connsiteX10" fmla="*/ 8729329 w 9117544"/>
                  <a:gd name="connsiteY10" fmla="*/ 3349683 h 6052262"/>
                  <a:gd name="connsiteX11" fmla="*/ 8504042 w 9117544"/>
                  <a:gd name="connsiteY11" fmla="*/ 4436361 h 6052262"/>
                  <a:gd name="connsiteX12" fmla="*/ 8411277 w 9117544"/>
                  <a:gd name="connsiteY12" fmla="*/ 4290588 h 6052262"/>
                  <a:gd name="connsiteX13" fmla="*/ 8212495 w 9117544"/>
                  <a:gd name="connsiteY13" fmla="*/ 4555631 h 6052262"/>
                  <a:gd name="connsiteX14" fmla="*/ 8040217 w 9117544"/>
                  <a:gd name="connsiteY14" fmla="*/ 4409857 h 6052262"/>
                  <a:gd name="connsiteX15" fmla="*/ 7722166 w 9117544"/>
                  <a:gd name="connsiteY15" fmla="*/ 4939944 h 6052262"/>
                  <a:gd name="connsiteX16" fmla="*/ 7536636 w 9117544"/>
                  <a:gd name="connsiteY16" fmla="*/ 4701405 h 6052262"/>
                  <a:gd name="connsiteX17" fmla="*/ 7205331 w 9117544"/>
                  <a:gd name="connsiteY17" fmla="*/ 5337509 h 6052262"/>
                  <a:gd name="connsiteX18" fmla="*/ 7258340 w 9117544"/>
                  <a:gd name="connsiteY18" fmla="*/ 5072466 h 6052262"/>
                  <a:gd name="connsiteX19" fmla="*/ 6794514 w 9117544"/>
                  <a:gd name="connsiteY19" fmla="*/ 5470031 h 6052262"/>
                  <a:gd name="connsiteX20" fmla="*/ 6821019 w 9117544"/>
                  <a:gd name="connsiteY20" fmla="*/ 5178483 h 6052262"/>
                  <a:gd name="connsiteX21" fmla="*/ 6277680 w 9117544"/>
                  <a:gd name="connsiteY21" fmla="*/ 5695318 h 6052262"/>
                  <a:gd name="connsiteX22" fmla="*/ 6145158 w 9117544"/>
                  <a:gd name="connsiteY22" fmla="*/ 5324257 h 6052262"/>
                  <a:gd name="connsiteX23" fmla="*/ 5493317 w 9117544"/>
                  <a:gd name="connsiteY23" fmla="*/ 5838193 h 6052262"/>
                  <a:gd name="connsiteX24" fmla="*/ 5517130 w 9117544"/>
                  <a:gd name="connsiteY24" fmla="*/ 5642930 h 6052262"/>
                  <a:gd name="connsiteX25" fmla="*/ 5107555 w 9117544"/>
                  <a:gd name="connsiteY25" fmla="*/ 5933442 h 6052262"/>
                  <a:gd name="connsiteX26" fmla="*/ 5026593 w 9117544"/>
                  <a:gd name="connsiteY26" fmla="*/ 5461955 h 6052262"/>
                  <a:gd name="connsiteX27" fmla="*/ 4062072 w 9117544"/>
                  <a:gd name="connsiteY27" fmla="*/ 5915755 h 6052262"/>
                  <a:gd name="connsiteX28" fmla="*/ 567 w 9117544"/>
                  <a:gd name="connsiteY28" fmla="*/ 2756176 h 6052262"/>
                  <a:gd name="connsiteX0" fmla="*/ 567 w 9117544"/>
                  <a:gd name="connsiteY0" fmla="*/ 2756276 h 6052362"/>
                  <a:gd name="connsiteX1" fmla="*/ 4362110 w 9117544"/>
                  <a:gd name="connsiteY1" fmla="*/ 34847 h 6052362"/>
                  <a:gd name="connsiteX2" fmla="*/ 8676320 w 9117544"/>
                  <a:gd name="connsiteY2" fmla="*/ 1216183 h 6052362"/>
                  <a:gd name="connsiteX3" fmla="*/ 8318511 w 9117544"/>
                  <a:gd name="connsiteY3" fmla="*/ 1229435 h 6052362"/>
                  <a:gd name="connsiteX4" fmla="*/ 8583554 w 9117544"/>
                  <a:gd name="connsiteY4" fmla="*/ 1414966 h 6052362"/>
                  <a:gd name="connsiteX5" fmla="*/ 8119728 w 9117544"/>
                  <a:gd name="connsiteY5" fmla="*/ 1361957 h 6052362"/>
                  <a:gd name="connsiteX6" fmla="*/ 9100390 w 9117544"/>
                  <a:gd name="connsiteY6" fmla="*/ 2196844 h 6052362"/>
                  <a:gd name="connsiteX7" fmla="*/ 8729329 w 9117544"/>
                  <a:gd name="connsiteY7" fmla="*/ 2037818 h 6052362"/>
                  <a:gd name="connsiteX8" fmla="*/ 9113642 w 9117544"/>
                  <a:gd name="connsiteY8" fmla="*/ 2832948 h 6052362"/>
                  <a:gd name="connsiteX9" fmla="*/ 8683896 w 9117544"/>
                  <a:gd name="connsiteY9" fmla="*/ 2517736 h 6052362"/>
                  <a:gd name="connsiteX10" fmla="*/ 8994373 w 9117544"/>
                  <a:gd name="connsiteY10" fmla="*/ 3495557 h 6052362"/>
                  <a:gd name="connsiteX11" fmla="*/ 8729329 w 9117544"/>
                  <a:gd name="connsiteY11" fmla="*/ 3349783 h 6052362"/>
                  <a:gd name="connsiteX12" fmla="*/ 8504042 w 9117544"/>
                  <a:gd name="connsiteY12" fmla="*/ 4436461 h 6052362"/>
                  <a:gd name="connsiteX13" fmla="*/ 8411277 w 9117544"/>
                  <a:gd name="connsiteY13" fmla="*/ 4290688 h 6052362"/>
                  <a:gd name="connsiteX14" fmla="*/ 8212495 w 9117544"/>
                  <a:gd name="connsiteY14" fmla="*/ 4555731 h 6052362"/>
                  <a:gd name="connsiteX15" fmla="*/ 8040217 w 9117544"/>
                  <a:gd name="connsiteY15" fmla="*/ 4409957 h 6052362"/>
                  <a:gd name="connsiteX16" fmla="*/ 7722166 w 9117544"/>
                  <a:gd name="connsiteY16" fmla="*/ 4940044 h 6052362"/>
                  <a:gd name="connsiteX17" fmla="*/ 7536636 w 9117544"/>
                  <a:gd name="connsiteY17" fmla="*/ 4701505 h 6052362"/>
                  <a:gd name="connsiteX18" fmla="*/ 7205331 w 9117544"/>
                  <a:gd name="connsiteY18" fmla="*/ 5337609 h 6052362"/>
                  <a:gd name="connsiteX19" fmla="*/ 7258340 w 9117544"/>
                  <a:gd name="connsiteY19" fmla="*/ 5072566 h 6052362"/>
                  <a:gd name="connsiteX20" fmla="*/ 6794514 w 9117544"/>
                  <a:gd name="connsiteY20" fmla="*/ 5470131 h 6052362"/>
                  <a:gd name="connsiteX21" fmla="*/ 6821019 w 9117544"/>
                  <a:gd name="connsiteY21" fmla="*/ 5178583 h 6052362"/>
                  <a:gd name="connsiteX22" fmla="*/ 6277680 w 9117544"/>
                  <a:gd name="connsiteY22" fmla="*/ 5695418 h 6052362"/>
                  <a:gd name="connsiteX23" fmla="*/ 6145158 w 9117544"/>
                  <a:gd name="connsiteY23" fmla="*/ 5324357 h 6052362"/>
                  <a:gd name="connsiteX24" fmla="*/ 5493317 w 9117544"/>
                  <a:gd name="connsiteY24" fmla="*/ 5838293 h 6052362"/>
                  <a:gd name="connsiteX25" fmla="*/ 5517130 w 9117544"/>
                  <a:gd name="connsiteY25" fmla="*/ 5643030 h 6052362"/>
                  <a:gd name="connsiteX26" fmla="*/ 5107555 w 9117544"/>
                  <a:gd name="connsiteY26" fmla="*/ 5933542 h 6052362"/>
                  <a:gd name="connsiteX27" fmla="*/ 5026593 w 9117544"/>
                  <a:gd name="connsiteY27" fmla="*/ 5462055 h 6052362"/>
                  <a:gd name="connsiteX28" fmla="*/ 4062072 w 9117544"/>
                  <a:gd name="connsiteY28" fmla="*/ 5915855 h 6052362"/>
                  <a:gd name="connsiteX29" fmla="*/ 567 w 9117544"/>
                  <a:gd name="connsiteY29" fmla="*/ 2756276 h 6052362"/>
                  <a:gd name="connsiteX0" fmla="*/ 567 w 9117544"/>
                  <a:gd name="connsiteY0" fmla="*/ 2763406 h 6059492"/>
                  <a:gd name="connsiteX1" fmla="*/ 4362110 w 9117544"/>
                  <a:gd name="connsiteY1" fmla="*/ 41977 h 6059492"/>
                  <a:gd name="connsiteX2" fmla="*/ 7775172 w 9117544"/>
                  <a:gd name="connsiteY2" fmla="*/ 1117296 h 6059492"/>
                  <a:gd name="connsiteX3" fmla="*/ 8676320 w 9117544"/>
                  <a:gd name="connsiteY3" fmla="*/ 1223313 h 6059492"/>
                  <a:gd name="connsiteX4" fmla="*/ 8318511 w 9117544"/>
                  <a:gd name="connsiteY4" fmla="*/ 1236565 h 6059492"/>
                  <a:gd name="connsiteX5" fmla="*/ 8583554 w 9117544"/>
                  <a:gd name="connsiteY5" fmla="*/ 1422096 h 6059492"/>
                  <a:gd name="connsiteX6" fmla="*/ 8119728 w 9117544"/>
                  <a:gd name="connsiteY6" fmla="*/ 1369087 h 6059492"/>
                  <a:gd name="connsiteX7" fmla="*/ 9100390 w 9117544"/>
                  <a:gd name="connsiteY7" fmla="*/ 2203974 h 6059492"/>
                  <a:gd name="connsiteX8" fmla="*/ 8729329 w 9117544"/>
                  <a:gd name="connsiteY8" fmla="*/ 2044948 h 6059492"/>
                  <a:gd name="connsiteX9" fmla="*/ 9113642 w 9117544"/>
                  <a:gd name="connsiteY9" fmla="*/ 2840078 h 6059492"/>
                  <a:gd name="connsiteX10" fmla="*/ 8683896 w 9117544"/>
                  <a:gd name="connsiteY10" fmla="*/ 2524866 h 6059492"/>
                  <a:gd name="connsiteX11" fmla="*/ 8994373 w 9117544"/>
                  <a:gd name="connsiteY11" fmla="*/ 3502687 h 6059492"/>
                  <a:gd name="connsiteX12" fmla="*/ 8729329 w 9117544"/>
                  <a:gd name="connsiteY12" fmla="*/ 3356913 h 6059492"/>
                  <a:gd name="connsiteX13" fmla="*/ 8504042 w 9117544"/>
                  <a:gd name="connsiteY13" fmla="*/ 4443591 h 6059492"/>
                  <a:gd name="connsiteX14" fmla="*/ 8411277 w 9117544"/>
                  <a:gd name="connsiteY14" fmla="*/ 4297818 h 6059492"/>
                  <a:gd name="connsiteX15" fmla="*/ 8212495 w 9117544"/>
                  <a:gd name="connsiteY15" fmla="*/ 4562861 h 6059492"/>
                  <a:gd name="connsiteX16" fmla="*/ 8040217 w 9117544"/>
                  <a:gd name="connsiteY16" fmla="*/ 4417087 h 6059492"/>
                  <a:gd name="connsiteX17" fmla="*/ 7722166 w 9117544"/>
                  <a:gd name="connsiteY17" fmla="*/ 4947174 h 6059492"/>
                  <a:gd name="connsiteX18" fmla="*/ 7536636 w 9117544"/>
                  <a:gd name="connsiteY18" fmla="*/ 4708635 h 6059492"/>
                  <a:gd name="connsiteX19" fmla="*/ 7205331 w 9117544"/>
                  <a:gd name="connsiteY19" fmla="*/ 5344739 h 6059492"/>
                  <a:gd name="connsiteX20" fmla="*/ 7258340 w 9117544"/>
                  <a:gd name="connsiteY20" fmla="*/ 5079696 h 6059492"/>
                  <a:gd name="connsiteX21" fmla="*/ 6794514 w 9117544"/>
                  <a:gd name="connsiteY21" fmla="*/ 5477261 h 6059492"/>
                  <a:gd name="connsiteX22" fmla="*/ 6821019 w 9117544"/>
                  <a:gd name="connsiteY22" fmla="*/ 5185713 h 6059492"/>
                  <a:gd name="connsiteX23" fmla="*/ 6277680 w 9117544"/>
                  <a:gd name="connsiteY23" fmla="*/ 5702548 h 6059492"/>
                  <a:gd name="connsiteX24" fmla="*/ 6145158 w 9117544"/>
                  <a:gd name="connsiteY24" fmla="*/ 5331487 h 6059492"/>
                  <a:gd name="connsiteX25" fmla="*/ 5493317 w 9117544"/>
                  <a:gd name="connsiteY25" fmla="*/ 5845423 h 6059492"/>
                  <a:gd name="connsiteX26" fmla="*/ 5517130 w 9117544"/>
                  <a:gd name="connsiteY26" fmla="*/ 5650160 h 6059492"/>
                  <a:gd name="connsiteX27" fmla="*/ 5107555 w 9117544"/>
                  <a:gd name="connsiteY27" fmla="*/ 5940672 h 6059492"/>
                  <a:gd name="connsiteX28" fmla="*/ 5026593 w 9117544"/>
                  <a:gd name="connsiteY28" fmla="*/ 5469185 h 6059492"/>
                  <a:gd name="connsiteX29" fmla="*/ 4062072 w 9117544"/>
                  <a:gd name="connsiteY29" fmla="*/ 5922985 h 6059492"/>
                  <a:gd name="connsiteX30" fmla="*/ 567 w 9117544"/>
                  <a:gd name="connsiteY30" fmla="*/ 2763406 h 6059492"/>
                  <a:gd name="connsiteX0" fmla="*/ 567 w 9117544"/>
                  <a:gd name="connsiteY0" fmla="*/ 2830247 h 6126333"/>
                  <a:gd name="connsiteX1" fmla="*/ 4362110 w 9117544"/>
                  <a:gd name="connsiteY1" fmla="*/ 108818 h 6126333"/>
                  <a:gd name="connsiteX2" fmla="*/ 7364354 w 9117544"/>
                  <a:gd name="connsiteY2" fmla="*/ 601041 h 6126333"/>
                  <a:gd name="connsiteX3" fmla="*/ 7775172 w 9117544"/>
                  <a:gd name="connsiteY3" fmla="*/ 1184137 h 6126333"/>
                  <a:gd name="connsiteX4" fmla="*/ 8676320 w 9117544"/>
                  <a:gd name="connsiteY4" fmla="*/ 1290154 h 6126333"/>
                  <a:gd name="connsiteX5" fmla="*/ 8318511 w 9117544"/>
                  <a:gd name="connsiteY5" fmla="*/ 1303406 h 6126333"/>
                  <a:gd name="connsiteX6" fmla="*/ 8583554 w 9117544"/>
                  <a:gd name="connsiteY6" fmla="*/ 1488937 h 6126333"/>
                  <a:gd name="connsiteX7" fmla="*/ 8119728 w 9117544"/>
                  <a:gd name="connsiteY7" fmla="*/ 1435928 h 6126333"/>
                  <a:gd name="connsiteX8" fmla="*/ 9100390 w 9117544"/>
                  <a:gd name="connsiteY8" fmla="*/ 2270815 h 6126333"/>
                  <a:gd name="connsiteX9" fmla="*/ 8729329 w 9117544"/>
                  <a:gd name="connsiteY9" fmla="*/ 2111789 h 6126333"/>
                  <a:gd name="connsiteX10" fmla="*/ 9113642 w 9117544"/>
                  <a:gd name="connsiteY10" fmla="*/ 2906919 h 6126333"/>
                  <a:gd name="connsiteX11" fmla="*/ 8683896 w 9117544"/>
                  <a:gd name="connsiteY11" fmla="*/ 2591707 h 6126333"/>
                  <a:gd name="connsiteX12" fmla="*/ 8994373 w 9117544"/>
                  <a:gd name="connsiteY12" fmla="*/ 3569528 h 6126333"/>
                  <a:gd name="connsiteX13" fmla="*/ 8729329 w 9117544"/>
                  <a:gd name="connsiteY13" fmla="*/ 3423754 h 6126333"/>
                  <a:gd name="connsiteX14" fmla="*/ 8504042 w 9117544"/>
                  <a:gd name="connsiteY14" fmla="*/ 4510432 h 6126333"/>
                  <a:gd name="connsiteX15" fmla="*/ 8411277 w 9117544"/>
                  <a:gd name="connsiteY15" fmla="*/ 4364659 h 6126333"/>
                  <a:gd name="connsiteX16" fmla="*/ 8212495 w 9117544"/>
                  <a:gd name="connsiteY16" fmla="*/ 4629702 h 6126333"/>
                  <a:gd name="connsiteX17" fmla="*/ 8040217 w 9117544"/>
                  <a:gd name="connsiteY17" fmla="*/ 4483928 h 6126333"/>
                  <a:gd name="connsiteX18" fmla="*/ 7722166 w 9117544"/>
                  <a:gd name="connsiteY18" fmla="*/ 5014015 h 6126333"/>
                  <a:gd name="connsiteX19" fmla="*/ 7536636 w 9117544"/>
                  <a:gd name="connsiteY19" fmla="*/ 4775476 h 6126333"/>
                  <a:gd name="connsiteX20" fmla="*/ 7205331 w 9117544"/>
                  <a:gd name="connsiteY20" fmla="*/ 5411580 h 6126333"/>
                  <a:gd name="connsiteX21" fmla="*/ 7258340 w 9117544"/>
                  <a:gd name="connsiteY21" fmla="*/ 5146537 h 6126333"/>
                  <a:gd name="connsiteX22" fmla="*/ 6794514 w 9117544"/>
                  <a:gd name="connsiteY22" fmla="*/ 5544102 h 6126333"/>
                  <a:gd name="connsiteX23" fmla="*/ 6821019 w 9117544"/>
                  <a:gd name="connsiteY23" fmla="*/ 5252554 h 6126333"/>
                  <a:gd name="connsiteX24" fmla="*/ 6277680 w 9117544"/>
                  <a:gd name="connsiteY24" fmla="*/ 5769389 h 6126333"/>
                  <a:gd name="connsiteX25" fmla="*/ 6145158 w 9117544"/>
                  <a:gd name="connsiteY25" fmla="*/ 5398328 h 6126333"/>
                  <a:gd name="connsiteX26" fmla="*/ 5493317 w 9117544"/>
                  <a:gd name="connsiteY26" fmla="*/ 5912264 h 6126333"/>
                  <a:gd name="connsiteX27" fmla="*/ 5517130 w 9117544"/>
                  <a:gd name="connsiteY27" fmla="*/ 5717001 h 6126333"/>
                  <a:gd name="connsiteX28" fmla="*/ 5107555 w 9117544"/>
                  <a:gd name="connsiteY28" fmla="*/ 6007513 h 6126333"/>
                  <a:gd name="connsiteX29" fmla="*/ 5026593 w 9117544"/>
                  <a:gd name="connsiteY29" fmla="*/ 5536026 h 6126333"/>
                  <a:gd name="connsiteX30" fmla="*/ 4062072 w 9117544"/>
                  <a:gd name="connsiteY30" fmla="*/ 5989826 h 6126333"/>
                  <a:gd name="connsiteX31" fmla="*/ 567 w 9117544"/>
                  <a:gd name="connsiteY31" fmla="*/ 2830247 h 6126333"/>
                  <a:gd name="connsiteX0" fmla="*/ 567 w 9117544"/>
                  <a:gd name="connsiteY0" fmla="*/ 2827462 h 6123548"/>
                  <a:gd name="connsiteX1" fmla="*/ 4362110 w 9117544"/>
                  <a:gd name="connsiteY1" fmla="*/ 106033 h 6123548"/>
                  <a:gd name="connsiteX2" fmla="*/ 7616146 w 9117544"/>
                  <a:gd name="connsiteY2" fmla="*/ 558501 h 6123548"/>
                  <a:gd name="connsiteX3" fmla="*/ 7364354 w 9117544"/>
                  <a:gd name="connsiteY3" fmla="*/ 598256 h 6123548"/>
                  <a:gd name="connsiteX4" fmla="*/ 7775172 w 9117544"/>
                  <a:gd name="connsiteY4" fmla="*/ 1181352 h 6123548"/>
                  <a:gd name="connsiteX5" fmla="*/ 8676320 w 9117544"/>
                  <a:gd name="connsiteY5" fmla="*/ 1287369 h 6123548"/>
                  <a:gd name="connsiteX6" fmla="*/ 8318511 w 9117544"/>
                  <a:gd name="connsiteY6" fmla="*/ 1300621 h 6123548"/>
                  <a:gd name="connsiteX7" fmla="*/ 8583554 w 9117544"/>
                  <a:gd name="connsiteY7" fmla="*/ 1486152 h 6123548"/>
                  <a:gd name="connsiteX8" fmla="*/ 8119728 w 9117544"/>
                  <a:gd name="connsiteY8" fmla="*/ 1433143 h 6123548"/>
                  <a:gd name="connsiteX9" fmla="*/ 9100390 w 9117544"/>
                  <a:gd name="connsiteY9" fmla="*/ 2268030 h 6123548"/>
                  <a:gd name="connsiteX10" fmla="*/ 8729329 w 9117544"/>
                  <a:gd name="connsiteY10" fmla="*/ 2109004 h 6123548"/>
                  <a:gd name="connsiteX11" fmla="*/ 9113642 w 9117544"/>
                  <a:gd name="connsiteY11" fmla="*/ 2904134 h 6123548"/>
                  <a:gd name="connsiteX12" fmla="*/ 8683896 w 9117544"/>
                  <a:gd name="connsiteY12" fmla="*/ 2588922 h 6123548"/>
                  <a:gd name="connsiteX13" fmla="*/ 8994373 w 9117544"/>
                  <a:gd name="connsiteY13" fmla="*/ 3566743 h 6123548"/>
                  <a:gd name="connsiteX14" fmla="*/ 8729329 w 9117544"/>
                  <a:gd name="connsiteY14" fmla="*/ 3420969 h 6123548"/>
                  <a:gd name="connsiteX15" fmla="*/ 8504042 w 9117544"/>
                  <a:gd name="connsiteY15" fmla="*/ 4507647 h 6123548"/>
                  <a:gd name="connsiteX16" fmla="*/ 8411277 w 9117544"/>
                  <a:gd name="connsiteY16" fmla="*/ 4361874 h 6123548"/>
                  <a:gd name="connsiteX17" fmla="*/ 8212495 w 9117544"/>
                  <a:gd name="connsiteY17" fmla="*/ 4626917 h 6123548"/>
                  <a:gd name="connsiteX18" fmla="*/ 8040217 w 9117544"/>
                  <a:gd name="connsiteY18" fmla="*/ 4481143 h 6123548"/>
                  <a:gd name="connsiteX19" fmla="*/ 7722166 w 9117544"/>
                  <a:gd name="connsiteY19" fmla="*/ 5011230 h 6123548"/>
                  <a:gd name="connsiteX20" fmla="*/ 7536636 w 9117544"/>
                  <a:gd name="connsiteY20" fmla="*/ 4772691 h 6123548"/>
                  <a:gd name="connsiteX21" fmla="*/ 7205331 w 9117544"/>
                  <a:gd name="connsiteY21" fmla="*/ 5408795 h 6123548"/>
                  <a:gd name="connsiteX22" fmla="*/ 7258340 w 9117544"/>
                  <a:gd name="connsiteY22" fmla="*/ 5143752 h 6123548"/>
                  <a:gd name="connsiteX23" fmla="*/ 6794514 w 9117544"/>
                  <a:gd name="connsiteY23" fmla="*/ 5541317 h 6123548"/>
                  <a:gd name="connsiteX24" fmla="*/ 6821019 w 9117544"/>
                  <a:gd name="connsiteY24" fmla="*/ 5249769 h 6123548"/>
                  <a:gd name="connsiteX25" fmla="*/ 6277680 w 9117544"/>
                  <a:gd name="connsiteY25" fmla="*/ 5766604 h 6123548"/>
                  <a:gd name="connsiteX26" fmla="*/ 6145158 w 9117544"/>
                  <a:gd name="connsiteY26" fmla="*/ 5395543 h 6123548"/>
                  <a:gd name="connsiteX27" fmla="*/ 5493317 w 9117544"/>
                  <a:gd name="connsiteY27" fmla="*/ 5909479 h 6123548"/>
                  <a:gd name="connsiteX28" fmla="*/ 5517130 w 9117544"/>
                  <a:gd name="connsiteY28" fmla="*/ 5714216 h 6123548"/>
                  <a:gd name="connsiteX29" fmla="*/ 5107555 w 9117544"/>
                  <a:gd name="connsiteY29" fmla="*/ 6004728 h 6123548"/>
                  <a:gd name="connsiteX30" fmla="*/ 5026593 w 9117544"/>
                  <a:gd name="connsiteY30" fmla="*/ 5533241 h 6123548"/>
                  <a:gd name="connsiteX31" fmla="*/ 4062072 w 9117544"/>
                  <a:gd name="connsiteY31" fmla="*/ 5987041 h 6123548"/>
                  <a:gd name="connsiteX32" fmla="*/ 567 w 9117544"/>
                  <a:gd name="connsiteY32" fmla="*/ 2827462 h 6123548"/>
                  <a:gd name="connsiteX0" fmla="*/ 567 w 9117544"/>
                  <a:gd name="connsiteY0" fmla="*/ 2878842 h 6174928"/>
                  <a:gd name="connsiteX1" fmla="*/ 4362110 w 9117544"/>
                  <a:gd name="connsiteY1" fmla="*/ 157413 h 6174928"/>
                  <a:gd name="connsiteX2" fmla="*/ 7125815 w 9117544"/>
                  <a:gd name="connsiteY2" fmla="*/ 358088 h 6174928"/>
                  <a:gd name="connsiteX3" fmla="*/ 7616146 w 9117544"/>
                  <a:gd name="connsiteY3" fmla="*/ 609881 h 6174928"/>
                  <a:gd name="connsiteX4" fmla="*/ 7364354 w 9117544"/>
                  <a:gd name="connsiteY4" fmla="*/ 649636 h 6174928"/>
                  <a:gd name="connsiteX5" fmla="*/ 7775172 w 9117544"/>
                  <a:gd name="connsiteY5" fmla="*/ 1232732 h 6174928"/>
                  <a:gd name="connsiteX6" fmla="*/ 8676320 w 9117544"/>
                  <a:gd name="connsiteY6" fmla="*/ 1338749 h 6174928"/>
                  <a:gd name="connsiteX7" fmla="*/ 8318511 w 9117544"/>
                  <a:gd name="connsiteY7" fmla="*/ 1352001 h 6174928"/>
                  <a:gd name="connsiteX8" fmla="*/ 8583554 w 9117544"/>
                  <a:gd name="connsiteY8" fmla="*/ 1537532 h 6174928"/>
                  <a:gd name="connsiteX9" fmla="*/ 8119728 w 9117544"/>
                  <a:gd name="connsiteY9" fmla="*/ 1484523 h 6174928"/>
                  <a:gd name="connsiteX10" fmla="*/ 9100390 w 9117544"/>
                  <a:gd name="connsiteY10" fmla="*/ 2319410 h 6174928"/>
                  <a:gd name="connsiteX11" fmla="*/ 8729329 w 9117544"/>
                  <a:gd name="connsiteY11" fmla="*/ 2160384 h 6174928"/>
                  <a:gd name="connsiteX12" fmla="*/ 9113642 w 9117544"/>
                  <a:gd name="connsiteY12" fmla="*/ 2955514 h 6174928"/>
                  <a:gd name="connsiteX13" fmla="*/ 8683896 w 9117544"/>
                  <a:gd name="connsiteY13" fmla="*/ 2640302 h 6174928"/>
                  <a:gd name="connsiteX14" fmla="*/ 8994373 w 9117544"/>
                  <a:gd name="connsiteY14" fmla="*/ 3618123 h 6174928"/>
                  <a:gd name="connsiteX15" fmla="*/ 8729329 w 9117544"/>
                  <a:gd name="connsiteY15" fmla="*/ 3472349 h 6174928"/>
                  <a:gd name="connsiteX16" fmla="*/ 8504042 w 9117544"/>
                  <a:gd name="connsiteY16" fmla="*/ 4559027 h 6174928"/>
                  <a:gd name="connsiteX17" fmla="*/ 8411277 w 9117544"/>
                  <a:gd name="connsiteY17" fmla="*/ 4413254 h 6174928"/>
                  <a:gd name="connsiteX18" fmla="*/ 8212495 w 9117544"/>
                  <a:gd name="connsiteY18" fmla="*/ 4678297 h 6174928"/>
                  <a:gd name="connsiteX19" fmla="*/ 8040217 w 9117544"/>
                  <a:gd name="connsiteY19" fmla="*/ 4532523 h 6174928"/>
                  <a:gd name="connsiteX20" fmla="*/ 7722166 w 9117544"/>
                  <a:gd name="connsiteY20" fmla="*/ 5062610 h 6174928"/>
                  <a:gd name="connsiteX21" fmla="*/ 7536636 w 9117544"/>
                  <a:gd name="connsiteY21" fmla="*/ 4824071 h 6174928"/>
                  <a:gd name="connsiteX22" fmla="*/ 7205331 w 9117544"/>
                  <a:gd name="connsiteY22" fmla="*/ 5460175 h 6174928"/>
                  <a:gd name="connsiteX23" fmla="*/ 7258340 w 9117544"/>
                  <a:gd name="connsiteY23" fmla="*/ 5195132 h 6174928"/>
                  <a:gd name="connsiteX24" fmla="*/ 6794514 w 9117544"/>
                  <a:gd name="connsiteY24" fmla="*/ 5592697 h 6174928"/>
                  <a:gd name="connsiteX25" fmla="*/ 6821019 w 9117544"/>
                  <a:gd name="connsiteY25" fmla="*/ 5301149 h 6174928"/>
                  <a:gd name="connsiteX26" fmla="*/ 6277680 w 9117544"/>
                  <a:gd name="connsiteY26" fmla="*/ 5817984 h 6174928"/>
                  <a:gd name="connsiteX27" fmla="*/ 6145158 w 9117544"/>
                  <a:gd name="connsiteY27" fmla="*/ 5446923 h 6174928"/>
                  <a:gd name="connsiteX28" fmla="*/ 5493317 w 9117544"/>
                  <a:gd name="connsiteY28" fmla="*/ 5960859 h 6174928"/>
                  <a:gd name="connsiteX29" fmla="*/ 5517130 w 9117544"/>
                  <a:gd name="connsiteY29" fmla="*/ 5765596 h 6174928"/>
                  <a:gd name="connsiteX30" fmla="*/ 5107555 w 9117544"/>
                  <a:gd name="connsiteY30" fmla="*/ 6056108 h 6174928"/>
                  <a:gd name="connsiteX31" fmla="*/ 5026593 w 9117544"/>
                  <a:gd name="connsiteY31" fmla="*/ 5584621 h 6174928"/>
                  <a:gd name="connsiteX32" fmla="*/ 4062072 w 9117544"/>
                  <a:gd name="connsiteY32" fmla="*/ 6038421 h 6174928"/>
                  <a:gd name="connsiteX33" fmla="*/ 567 w 9117544"/>
                  <a:gd name="connsiteY33" fmla="*/ 2878842 h 6174928"/>
                  <a:gd name="connsiteX0" fmla="*/ 567 w 9117544"/>
                  <a:gd name="connsiteY0" fmla="*/ 2889189 h 6185275"/>
                  <a:gd name="connsiteX1" fmla="*/ 4362110 w 9117544"/>
                  <a:gd name="connsiteY1" fmla="*/ 167760 h 6185275"/>
                  <a:gd name="connsiteX2" fmla="*/ 7364354 w 9117544"/>
                  <a:gd name="connsiteY2" fmla="*/ 302174 h 6185275"/>
                  <a:gd name="connsiteX3" fmla="*/ 7125815 w 9117544"/>
                  <a:gd name="connsiteY3" fmla="*/ 368435 h 6185275"/>
                  <a:gd name="connsiteX4" fmla="*/ 7616146 w 9117544"/>
                  <a:gd name="connsiteY4" fmla="*/ 620228 h 6185275"/>
                  <a:gd name="connsiteX5" fmla="*/ 7364354 w 9117544"/>
                  <a:gd name="connsiteY5" fmla="*/ 659983 h 6185275"/>
                  <a:gd name="connsiteX6" fmla="*/ 7775172 w 9117544"/>
                  <a:gd name="connsiteY6" fmla="*/ 1243079 h 6185275"/>
                  <a:gd name="connsiteX7" fmla="*/ 8676320 w 9117544"/>
                  <a:gd name="connsiteY7" fmla="*/ 1349096 h 6185275"/>
                  <a:gd name="connsiteX8" fmla="*/ 8318511 w 9117544"/>
                  <a:gd name="connsiteY8" fmla="*/ 1362348 h 6185275"/>
                  <a:gd name="connsiteX9" fmla="*/ 8583554 w 9117544"/>
                  <a:gd name="connsiteY9" fmla="*/ 1547879 h 6185275"/>
                  <a:gd name="connsiteX10" fmla="*/ 8119728 w 9117544"/>
                  <a:gd name="connsiteY10" fmla="*/ 1494870 h 6185275"/>
                  <a:gd name="connsiteX11" fmla="*/ 9100390 w 9117544"/>
                  <a:gd name="connsiteY11" fmla="*/ 2329757 h 6185275"/>
                  <a:gd name="connsiteX12" fmla="*/ 8729329 w 9117544"/>
                  <a:gd name="connsiteY12" fmla="*/ 2170731 h 6185275"/>
                  <a:gd name="connsiteX13" fmla="*/ 9113642 w 9117544"/>
                  <a:gd name="connsiteY13" fmla="*/ 2965861 h 6185275"/>
                  <a:gd name="connsiteX14" fmla="*/ 8683896 w 9117544"/>
                  <a:gd name="connsiteY14" fmla="*/ 2650649 h 6185275"/>
                  <a:gd name="connsiteX15" fmla="*/ 8994373 w 9117544"/>
                  <a:gd name="connsiteY15" fmla="*/ 3628470 h 6185275"/>
                  <a:gd name="connsiteX16" fmla="*/ 8729329 w 9117544"/>
                  <a:gd name="connsiteY16" fmla="*/ 3482696 h 6185275"/>
                  <a:gd name="connsiteX17" fmla="*/ 8504042 w 9117544"/>
                  <a:gd name="connsiteY17" fmla="*/ 4569374 h 6185275"/>
                  <a:gd name="connsiteX18" fmla="*/ 8411277 w 9117544"/>
                  <a:gd name="connsiteY18" fmla="*/ 4423601 h 6185275"/>
                  <a:gd name="connsiteX19" fmla="*/ 8212495 w 9117544"/>
                  <a:gd name="connsiteY19" fmla="*/ 4688644 h 6185275"/>
                  <a:gd name="connsiteX20" fmla="*/ 8040217 w 9117544"/>
                  <a:gd name="connsiteY20" fmla="*/ 4542870 h 6185275"/>
                  <a:gd name="connsiteX21" fmla="*/ 7722166 w 9117544"/>
                  <a:gd name="connsiteY21" fmla="*/ 5072957 h 6185275"/>
                  <a:gd name="connsiteX22" fmla="*/ 7536636 w 9117544"/>
                  <a:gd name="connsiteY22" fmla="*/ 4834418 h 6185275"/>
                  <a:gd name="connsiteX23" fmla="*/ 7205331 w 9117544"/>
                  <a:gd name="connsiteY23" fmla="*/ 5470522 h 6185275"/>
                  <a:gd name="connsiteX24" fmla="*/ 7258340 w 9117544"/>
                  <a:gd name="connsiteY24" fmla="*/ 5205479 h 6185275"/>
                  <a:gd name="connsiteX25" fmla="*/ 6794514 w 9117544"/>
                  <a:gd name="connsiteY25" fmla="*/ 5603044 h 6185275"/>
                  <a:gd name="connsiteX26" fmla="*/ 6821019 w 9117544"/>
                  <a:gd name="connsiteY26" fmla="*/ 5311496 h 6185275"/>
                  <a:gd name="connsiteX27" fmla="*/ 6277680 w 9117544"/>
                  <a:gd name="connsiteY27" fmla="*/ 5828331 h 6185275"/>
                  <a:gd name="connsiteX28" fmla="*/ 6145158 w 9117544"/>
                  <a:gd name="connsiteY28" fmla="*/ 5457270 h 6185275"/>
                  <a:gd name="connsiteX29" fmla="*/ 5493317 w 9117544"/>
                  <a:gd name="connsiteY29" fmla="*/ 5971206 h 6185275"/>
                  <a:gd name="connsiteX30" fmla="*/ 5517130 w 9117544"/>
                  <a:gd name="connsiteY30" fmla="*/ 5775943 h 6185275"/>
                  <a:gd name="connsiteX31" fmla="*/ 5107555 w 9117544"/>
                  <a:gd name="connsiteY31" fmla="*/ 6066455 h 6185275"/>
                  <a:gd name="connsiteX32" fmla="*/ 5026593 w 9117544"/>
                  <a:gd name="connsiteY32" fmla="*/ 5594968 h 6185275"/>
                  <a:gd name="connsiteX33" fmla="*/ 4062072 w 9117544"/>
                  <a:gd name="connsiteY33" fmla="*/ 6048768 h 6185275"/>
                  <a:gd name="connsiteX34" fmla="*/ 567 w 9117544"/>
                  <a:gd name="connsiteY34" fmla="*/ 2889189 h 6185275"/>
                  <a:gd name="connsiteX0" fmla="*/ 567 w 9117544"/>
                  <a:gd name="connsiteY0" fmla="*/ 2941631 h 6237717"/>
                  <a:gd name="connsiteX1" fmla="*/ 4362110 w 9117544"/>
                  <a:gd name="connsiteY1" fmla="*/ 220202 h 6237717"/>
                  <a:gd name="connsiteX2" fmla="*/ 5866859 w 9117544"/>
                  <a:gd name="connsiteY2" fmla="*/ 182339 h 6237717"/>
                  <a:gd name="connsiteX3" fmla="*/ 7364354 w 9117544"/>
                  <a:gd name="connsiteY3" fmla="*/ 354616 h 6237717"/>
                  <a:gd name="connsiteX4" fmla="*/ 7125815 w 9117544"/>
                  <a:gd name="connsiteY4" fmla="*/ 420877 h 6237717"/>
                  <a:gd name="connsiteX5" fmla="*/ 7616146 w 9117544"/>
                  <a:gd name="connsiteY5" fmla="*/ 672670 h 6237717"/>
                  <a:gd name="connsiteX6" fmla="*/ 7364354 w 9117544"/>
                  <a:gd name="connsiteY6" fmla="*/ 712425 h 6237717"/>
                  <a:gd name="connsiteX7" fmla="*/ 7775172 w 9117544"/>
                  <a:gd name="connsiteY7" fmla="*/ 1295521 h 6237717"/>
                  <a:gd name="connsiteX8" fmla="*/ 8676320 w 9117544"/>
                  <a:gd name="connsiteY8" fmla="*/ 1401538 h 6237717"/>
                  <a:gd name="connsiteX9" fmla="*/ 8318511 w 9117544"/>
                  <a:gd name="connsiteY9" fmla="*/ 1414790 h 6237717"/>
                  <a:gd name="connsiteX10" fmla="*/ 8583554 w 9117544"/>
                  <a:gd name="connsiteY10" fmla="*/ 1600321 h 6237717"/>
                  <a:gd name="connsiteX11" fmla="*/ 8119728 w 9117544"/>
                  <a:gd name="connsiteY11" fmla="*/ 1547312 h 6237717"/>
                  <a:gd name="connsiteX12" fmla="*/ 9100390 w 9117544"/>
                  <a:gd name="connsiteY12" fmla="*/ 2382199 h 6237717"/>
                  <a:gd name="connsiteX13" fmla="*/ 8729329 w 9117544"/>
                  <a:gd name="connsiteY13" fmla="*/ 2223173 h 6237717"/>
                  <a:gd name="connsiteX14" fmla="*/ 9113642 w 9117544"/>
                  <a:gd name="connsiteY14" fmla="*/ 3018303 h 6237717"/>
                  <a:gd name="connsiteX15" fmla="*/ 8683896 w 9117544"/>
                  <a:gd name="connsiteY15" fmla="*/ 2703091 h 6237717"/>
                  <a:gd name="connsiteX16" fmla="*/ 8994373 w 9117544"/>
                  <a:gd name="connsiteY16" fmla="*/ 3680912 h 6237717"/>
                  <a:gd name="connsiteX17" fmla="*/ 8729329 w 9117544"/>
                  <a:gd name="connsiteY17" fmla="*/ 3535138 h 6237717"/>
                  <a:gd name="connsiteX18" fmla="*/ 8504042 w 9117544"/>
                  <a:gd name="connsiteY18" fmla="*/ 4621816 h 6237717"/>
                  <a:gd name="connsiteX19" fmla="*/ 8411277 w 9117544"/>
                  <a:gd name="connsiteY19" fmla="*/ 4476043 h 6237717"/>
                  <a:gd name="connsiteX20" fmla="*/ 8212495 w 9117544"/>
                  <a:gd name="connsiteY20" fmla="*/ 4741086 h 6237717"/>
                  <a:gd name="connsiteX21" fmla="*/ 8040217 w 9117544"/>
                  <a:gd name="connsiteY21" fmla="*/ 4595312 h 6237717"/>
                  <a:gd name="connsiteX22" fmla="*/ 7722166 w 9117544"/>
                  <a:gd name="connsiteY22" fmla="*/ 5125399 h 6237717"/>
                  <a:gd name="connsiteX23" fmla="*/ 7536636 w 9117544"/>
                  <a:gd name="connsiteY23" fmla="*/ 4886860 h 6237717"/>
                  <a:gd name="connsiteX24" fmla="*/ 7205331 w 9117544"/>
                  <a:gd name="connsiteY24" fmla="*/ 5522964 h 6237717"/>
                  <a:gd name="connsiteX25" fmla="*/ 7258340 w 9117544"/>
                  <a:gd name="connsiteY25" fmla="*/ 5257921 h 6237717"/>
                  <a:gd name="connsiteX26" fmla="*/ 6794514 w 9117544"/>
                  <a:gd name="connsiteY26" fmla="*/ 5655486 h 6237717"/>
                  <a:gd name="connsiteX27" fmla="*/ 6821019 w 9117544"/>
                  <a:gd name="connsiteY27" fmla="*/ 5363938 h 6237717"/>
                  <a:gd name="connsiteX28" fmla="*/ 6277680 w 9117544"/>
                  <a:gd name="connsiteY28" fmla="*/ 5880773 h 6237717"/>
                  <a:gd name="connsiteX29" fmla="*/ 6145158 w 9117544"/>
                  <a:gd name="connsiteY29" fmla="*/ 5509712 h 6237717"/>
                  <a:gd name="connsiteX30" fmla="*/ 5493317 w 9117544"/>
                  <a:gd name="connsiteY30" fmla="*/ 6023648 h 6237717"/>
                  <a:gd name="connsiteX31" fmla="*/ 5517130 w 9117544"/>
                  <a:gd name="connsiteY31" fmla="*/ 5828385 h 6237717"/>
                  <a:gd name="connsiteX32" fmla="*/ 5107555 w 9117544"/>
                  <a:gd name="connsiteY32" fmla="*/ 6118897 h 6237717"/>
                  <a:gd name="connsiteX33" fmla="*/ 5026593 w 9117544"/>
                  <a:gd name="connsiteY33" fmla="*/ 5647410 h 6237717"/>
                  <a:gd name="connsiteX34" fmla="*/ 4062072 w 9117544"/>
                  <a:gd name="connsiteY34" fmla="*/ 6101210 h 6237717"/>
                  <a:gd name="connsiteX35" fmla="*/ 567 w 9117544"/>
                  <a:gd name="connsiteY35" fmla="*/ 2941631 h 6237717"/>
                  <a:gd name="connsiteX0" fmla="*/ 567 w 9117544"/>
                  <a:gd name="connsiteY0" fmla="*/ 2995182 h 6291268"/>
                  <a:gd name="connsiteX1" fmla="*/ 4362110 w 9117544"/>
                  <a:gd name="connsiteY1" fmla="*/ 273753 h 6291268"/>
                  <a:gd name="connsiteX2" fmla="*/ 6092146 w 9117544"/>
                  <a:gd name="connsiteY2" fmla="*/ 90116 h 6291268"/>
                  <a:gd name="connsiteX3" fmla="*/ 5866859 w 9117544"/>
                  <a:gd name="connsiteY3" fmla="*/ 235890 h 6291268"/>
                  <a:gd name="connsiteX4" fmla="*/ 7364354 w 9117544"/>
                  <a:gd name="connsiteY4" fmla="*/ 408167 h 6291268"/>
                  <a:gd name="connsiteX5" fmla="*/ 7125815 w 9117544"/>
                  <a:gd name="connsiteY5" fmla="*/ 474428 h 6291268"/>
                  <a:gd name="connsiteX6" fmla="*/ 7616146 w 9117544"/>
                  <a:gd name="connsiteY6" fmla="*/ 726221 h 6291268"/>
                  <a:gd name="connsiteX7" fmla="*/ 7364354 w 9117544"/>
                  <a:gd name="connsiteY7" fmla="*/ 765976 h 6291268"/>
                  <a:gd name="connsiteX8" fmla="*/ 7775172 w 9117544"/>
                  <a:gd name="connsiteY8" fmla="*/ 1349072 h 6291268"/>
                  <a:gd name="connsiteX9" fmla="*/ 8676320 w 9117544"/>
                  <a:gd name="connsiteY9" fmla="*/ 1455089 h 6291268"/>
                  <a:gd name="connsiteX10" fmla="*/ 8318511 w 9117544"/>
                  <a:gd name="connsiteY10" fmla="*/ 1468341 h 6291268"/>
                  <a:gd name="connsiteX11" fmla="*/ 8583554 w 9117544"/>
                  <a:gd name="connsiteY11" fmla="*/ 1653872 h 6291268"/>
                  <a:gd name="connsiteX12" fmla="*/ 8119728 w 9117544"/>
                  <a:gd name="connsiteY12" fmla="*/ 1600863 h 6291268"/>
                  <a:gd name="connsiteX13" fmla="*/ 9100390 w 9117544"/>
                  <a:gd name="connsiteY13" fmla="*/ 2435750 h 6291268"/>
                  <a:gd name="connsiteX14" fmla="*/ 8729329 w 9117544"/>
                  <a:gd name="connsiteY14" fmla="*/ 2276724 h 6291268"/>
                  <a:gd name="connsiteX15" fmla="*/ 9113642 w 9117544"/>
                  <a:gd name="connsiteY15" fmla="*/ 3071854 h 6291268"/>
                  <a:gd name="connsiteX16" fmla="*/ 8683896 w 9117544"/>
                  <a:gd name="connsiteY16" fmla="*/ 2756642 h 6291268"/>
                  <a:gd name="connsiteX17" fmla="*/ 8994373 w 9117544"/>
                  <a:gd name="connsiteY17" fmla="*/ 3734463 h 6291268"/>
                  <a:gd name="connsiteX18" fmla="*/ 8729329 w 9117544"/>
                  <a:gd name="connsiteY18" fmla="*/ 3588689 h 6291268"/>
                  <a:gd name="connsiteX19" fmla="*/ 8504042 w 9117544"/>
                  <a:gd name="connsiteY19" fmla="*/ 4675367 h 6291268"/>
                  <a:gd name="connsiteX20" fmla="*/ 8411277 w 9117544"/>
                  <a:gd name="connsiteY20" fmla="*/ 4529594 h 6291268"/>
                  <a:gd name="connsiteX21" fmla="*/ 8212495 w 9117544"/>
                  <a:gd name="connsiteY21" fmla="*/ 4794637 h 6291268"/>
                  <a:gd name="connsiteX22" fmla="*/ 8040217 w 9117544"/>
                  <a:gd name="connsiteY22" fmla="*/ 4648863 h 6291268"/>
                  <a:gd name="connsiteX23" fmla="*/ 7722166 w 9117544"/>
                  <a:gd name="connsiteY23" fmla="*/ 5178950 h 6291268"/>
                  <a:gd name="connsiteX24" fmla="*/ 7536636 w 9117544"/>
                  <a:gd name="connsiteY24" fmla="*/ 4940411 h 6291268"/>
                  <a:gd name="connsiteX25" fmla="*/ 7205331 w 9117544"/>
                  <a:gd name="connsiteY25" fmla="*/ 5576515 h 6291268"/>
                  <a:gd name="connsiteX26" fmla="*/ 7258340 w 9117544"/>
                  <a:gd name="connsiteY26" fmla="*/ 5311472 h 6291268"/>
                  <a:gd name="connsiteX27" fmla="*/ 6794514 w 9117544"/>
                  <a:gd name="connsiteY27" fmla="*/ 5709037 h 6291268"/>
                  <a:gd name="connsiteX28" fmla="*/ 6821019 w 9117544"/>
                  <a:gd name="connsiteY28" fmla="*/ 5417489 h 6291268"/>
                  <a:gd name="connsiteX29" fmla="*/ 6277680 w 9117544"/>
                  <a:gd name="connsiteY29" fmla="*/ 5934324 h 6291268"/>
                  <a:gd name="connsiteX30" fmla="*/ 6145158 w 9117544"/>
                  <a:gd name="connsiteY30" fmla="*/ 5563263 h 6291268"/>
                  <a:gd name="connsiteX31" fmla="*/ 5493317 w 9117544"/>
                  <a:gd name="connsiteY31" fmla="*/ 6077199 h 6291268"/>
                  <a:gd name="connsiteX32" fmla="*/ 5517130 w 9117544"/>
                  <a:gd name="connsiteY32" fmla="*/ 5881936 h 6291268"/>
                  <a:gd name="connsiteX33" fmla="*/ 5107555 w 9117544"/>
                  <a:gd name="connsiteY33" fmla="*/ 6172448 h 6291268"/>
                  <a:gd name="connsiteX34" fmla="*/ 5026593 w 9117544"/>
                  <a:gd name="connsiteY34" fmla="*/ 5700961 h 6291268"/>
                  <a:gd name="connsiteX35" fmla="*/ 4062072 w 9117544"/>
                  <a:gd name="connsiteY35" fmla="*/ 6154761 h 6291268"/>
                  <a:gd name="connsiteX36" fmla="*/ 567 w 9117544"/>
                  <a:gd name="connsiteY36" fmla="*/ 2995182 h 6291268"/>
                  <a:gd name="connsiteX0" fmla="*/ 567 w 9117544"/>
                  <a:gd name="connsiteY0" fmla="*/ 3043425 h 6339511"/>
                  <a:gd name="connsiteX1" fmla="*/ 4362110 w 9117544"/>
                  <a:gd name="connsiteY1" fmla="*/ 321996 h 6339511"/>
                  <a:gd name="connsiteX2" fmla="*/ 5774093 w 9117544"/>
                  <a:gd name="connsiteY2" fmla="*/ 32342 h 6339511"/>
                  <a:gd name="connsiteX3" fmla="*/ 6092146 w 9117544"/>
                  <a:gd name="connsiteY3" fmla="*/ 138359 h 6339511"/>
                  <a:gd name="connsiteX4" fmla="*/ 5866859 w 9117544"/>
                  <a:gd name="connsiteY4" fmla="*/ 284133 h 6339511"/>
                  <a:gd name="connsiteX5" fmla="*/ 7364354 w 9117544"/>
                  <a:gd name="connsiteY5" fmla="*/ 456410 h 6339511"/>
                  <a:gd name="connsiteX6" fmla="*/ 7125815 w 9117544"/>
                  <a:gd name="connsiteY6" fmla="*/ 522671 h 6339511"/>
                  <a:gd name="connsiteX7" fmla="*/ 7616146 w 9117544"/>
                  <a:gd name="connsiteY7" fmla="*/ 774464 h 6339511"/>
                  <a:gd name="connsiteX8" fmla="*/ 7364354 w 9117544"/>
                  <a:gd name="connsiteY8" fmla="*/ 814219 h 6339511"/>
                  <a:gd name="connsiteX9" fmla="*/ 7775172 w 9117544"/>
                  <a:gd name="connsiteY9" fmla="*/ 1397315 h 6339511"/>
                  <a:gd name="connsiteX10" fmla="*/ 8676320 w 9117544"/>
                  <a:gd name="connsiteY10" fmla="*/ 1503332 h 6339511"/>
                  <a:gd name="connsiteX11" fmla="*/ 8318511 w 9117544"/>
                  <a:gd name="connsiteY11" fmla="*/ 1516584 h 6339511"/>
                  <a:gd name="connsiteX12" fmla="*/ 8583554 w 9117544"/>
                  <a:gd name="connsiteY12" fmla="*/ 1702115 h 6339511"/>
                  <a:gd name="connsiteX13" fmla="*/ 8119728 w 9117544"/>
                  <a:gd name="connsiteY13" fmla="*/ 1649106 h 6339511"/>
                  <a:gd name="connsiteX14" fmla="*/ 9100390 w 9117544"/>
                  <a:gd name="connsiteY14" fmla="*/ 2483993 h 6339511"/>
                  <a:gd name="connsiteX15" fmla="*/ 8729329 w 9117544"/>
                  <a:gd name="connsiteY15" fmla="*/ 2324967 h 6339511"/>
                  <a:gd name="connsiteX16" fmla="*/ 9113642 w 9117544"/>
                  <a:gd name="connsiteY16" fmla="*/ 3120097 h 6339511"/>
                  <a:gd name="connsiteX17" fmla="*/ 8683896 w 9117544"/>
                  <a:gd name="connsiteY17" fmla="*/ 2804885 h 6339511"/>
                  <a:gd name="connsiteX18" fmla="*/ 8994373 w 9117544"/>
                  <a:gd name="connsiteY18" fmla="*/ 3782706 h 6339511"/>
                  <a:gd name="connsiteX19" fmla="*/ 8729329 w 9117544"/>
                  <a:gd name="connsiteY19" fmla="*/ 3636932 h 6339511"/>
                  <a:gd name="connsiteX20" fmla="*/ 8504042 w 9117544"/>
                  <a:gd name="connsiteY20" fmla="*/ 4723610 h 6339511"/>
                  <a:gd name="connsiteX21" fmla="*/ 8411277 w 9117544"/>
                  <a:gd name="connsiteY21" fmla="*/ 4577837 h 6339511"/>
                  <a:gd name="connsiteX22" fmla="*/ 8212495 w 9117544"/>
                  <a:gd name="connsiteY22" fmla="*/ 4842880 h 6339511"/>
                  <a:gd name="connsiteX23" fmla="*/ 8040217 w 9117544"/>
                  <a:gd name="connsiteY23" fmla="*/ 4697106 h 6339511"/>
                  <a:gd name="connsiteX24" fmla="*/ 7722166 w 9117544"/>
                  <a:gd name="connsiteY24" fmla="*/ 5227193 h 6339511"/>
                  <a:gd name="connsiteX25" fmla="*/ 7536636 w 9117544"/>
                  <a:gd name="connsiteY25" fmla="*/ 4988654 h 6339511"/>
                  <a:gd name="connsiteX26" fmla="*/ 7205331 w 9117544"/>
                  <a:gd name="connsiteY26" fmla="*/ 5624758 h 6339511"/>
                  <a:gd name="connsiteX27" fmla="*/ 7258340 w 9117544"/>
                  <a:gd name="connsiteY27" fmla="*/ 5359715 h 6339511"/>
                  <a:gd name="connsiteX28" fmla="*/ 6794514 w 9117544"/>
                  <a:gd name="connsiteY28" fmla="*/ 5757280 h 6339511"/>
                  <a:gd name="connsiteX29" fmla="*/ 6821019 w 9117544"/>
                  <a:gd name="connsiteY29" fmla="*/ 5465732 h 6339511"/>
                  <a:gd name="connsiteX30" fmla="*/ 6277680 w 9117544"/>
                  <a:gd name="connsiteY30" fmla="*/ 5982567 h 6339511"/>
                  <a:gd name="connsiteX31" fmla="*/ 6145158 w 9117544"/>
                  <a:gd name="connsiteY31" fmla="*/ 5611506 h 6339511"/>
                  <a:gd name="connsiteX32" fmla="*/ 5493317 w 9117544"/>
                  <a:gd name="connsiteY32" fmla="*/ 6125442 h 6339511"/>
                  <a:gd name="connsiteX33" fmla="*/ 5517130 w 9117544"/>
                  <a:gd name="connsiteY33" fmla="*/ 5930179 h 6339511"/>
                  <a:gd name="connsiteX34" fmla="*/ 5107555 w 9117544"/>
                  <a:gd name="connsiteY34" fmla="*/ 6220691 h 6339511"/>
                  <a:gd name="connsiteX35" fmla="*/ 5026593 w 9117544"/>
                  <a:gd name="connsiteY35" fmla="*/ 5749204 h 6339511"/>
                  <a:gd name="connsiteX36" fmla="*/ 4062072 w 9117544"/>
                  <a:gd name="connsiteY36" fmla="*/ 6203004 h 6339511"/>
                  <a:gd name="connsiteX37" fmla="*/ 567 w 9117544"/>
                  <a:gd name="connsiteY37" fmla="*/ 3043425 h 6339511"/>
                  <a:gd name="connsiteX0" fmla="*/ 567 w 9117544"/>
                  <a:gd name="connsiteY0" fmla="*/ 3242465 h 6538551"/>
                  <a:gd name="connsiteX1" fmla="*/ 4362110 w 9117544"/>
                  <a:gd name="connsiteY1" fmla="*/ 521036 h 6538551"/>
                  <a:gd name="connsiteX2" fmla="*/ 5959624 w 9117544"/>
                  <a:gd name="connsiteY2" fmla="*/ 6096 h 6538551"/>
                  <a:gd name="connsiteX3" fmla="*/ 5774093 w 9117544"/>
                  <a:gd name="connsiteY3" fmla="*/ 231382 h 6538551"/>
                  <a:gd name="connsiteX4" fmla="*/ 6092146 w 9117544"/>
                  <a:gd name="connsiteY4" fmla="*/ 337399 h 6538551"/>
                  <a:gd name="connsiteX5" fmla="*/ 5866859 w 9117544"/>
                  <a:gd name="connsiteY5" fmla="*/ 483173 h 6538551"/>
                  <a:gd name="connsiteX6" fmla="*/ 7364354 w 9117544"/>
                  <a:gd name="connsiteY6" fmla="*/ 655450 h 6538551"/>
                  <a:gd name="connsiteX7" fmla="*/ 7125815 w 9117544"/>
                  <a:gd name="connsiteY7" fmla="*/ 721711 h 6538551"/>
                  <a:gd name="connsiteX8" fmla="*/ 7616146 w 9117544"/>
                  <a:gd name="connsiteY8" fmla="*/ 973504 h 6538551"/>
                  <a:gd name="connsiteX9" fmla="*/ 7364354 w 9117544"/>
                  <a:gd name="connsiteY9" fmla="*/ 1013259 h 6538551"/>
                  <a:gd name="connsiteX10" fmla="*/ 7775172 w 9117544"/>
                  <a:gd name="connsiteY10" fmla="*/ 1596355 h 6538551"/>
                  <a:gd name="connsiteX11" fmla="*/ 8676320 w 9117544"/>
                  <a:gd name="connsiteY11" fmla="*/ 1702372 h 6538551"/>
                  <a:gd name="connsiteX12" fmla="*/ 8318511 w 9117544"/>
                  <a:gd name="connsiteY12" fmla="*/ 1715624 h 6538551"/>
                  <a:gd name="connsiteX13" fmla="*/ 8583554 w 9117544"/>
                  <a:gd name="connsiteY13" fmla="*/ 1901155 h 6538551"/>
                  <a:gd name="connsiteX14" fmla="*/ 8119728 w 9117544"/>
                  <a:gd name="connsiteY14" fmla="*/ 1848146 h 6538551"/>
                  <a:gd name="connsiteX15" fmla="*/ 9100390 w 9117544"/>
                  <a:gd name="connsiteY15" fmla="*/ 2683033 h 6538551"/>
                  <a:gd name="connsiteX16" fmla="*/ 8729329 w 9117544"/>
                  <a:gd name="connsiteY16" fmla="*/ 2524007 h 6538551"/>
                  <a:gd name="connsiteX17" fmla="*/ 9113642 w 9117544"/>
                  <a:gd name="connsiteY17" fmla="*/ 3319137 h 6538551"/>
                  <a:gd name="connsiteX18" fmla="*/ 8683896 w 9117544"/>
                  <a:gd name="connsiteY18" fmla="*/ 3003925 h 6538551"/>
                  <a:gd name="connsiteX19" fmla="*/ 8994373 w 9117544"/>
                  <a:gd name="connsiteY19" fmla="*/ 3981746 h 6538551"/>
                  <a:gd name="connsiteX20" fmla="*/ 8729329 w 9117544"/>
                  <a:gd name="connsiteY20" fmla="*/ 3835972 h 6538551"/>
                  <a:gd name="connsiteX21" fmla="*/ 8504042 w 9117544"/>
                  <a:gd name="connsiteY21" fmla="*/ 4922650 h 6538551"/>
                  <a:gd name="connsiteX22" fmla="*/ 8411277 w 9117544"/>
                  <a:gd name="connsiteY22" fmla="*/ 4776877 h 6538551"/>
                  <a:gd name="connsiteX23" fmla="*/ 8212495 w 9117544"/>
                  <a:gd name="connsiteY23" fmla="*/ 5041920 h 6538551"/>
                  <a:gd name="connsiteX24" fmla="*/ 8040217 w 9117544"/>
                  <a:gd name="connsiteY24" fmla="*/ 4896146 h 6538551"/>
                  <a:gd name="connsiteX25" fmla="*/ 7722166 w 9117544"/>
                  <a:gd name="connsiteY25" fmla="*/ 5426233 h 6538551"/>
                  <a:gd name="connsiteX26" fmla="*/ 7536636 w 9117544"/>
                  <a:gd name="connsiteY26" fmla="*/ 5187694 h 6538551"/>
                  <a:gd name="connsiteX27" fmla="*/ 7205331 w 9117544"/>
                  <a:gd name="connsiteY27" fmla="*/ 5823798 h 6538551"/>
                  <a:gd name="connsiteX28" fmla="*/ 7258340 w 9117544"/>
                  <a:gd name="connsiteY28" fmla="*/ 5558755 h 6538551"/>
                  <a:gd name="connsiteX29" fmla="*/ 6794514 w 9117544"/>
                  <a:gd name="connsiteY29" fmla="*/ 5956320 h 6538551"/>
                  <a:gd name="connsiteX30" fmla="*/ 6821019 w 9117544"/>
                  <a:gd name="connsiteY30" fmla="*/ 5664772 h 6538551"/>
                  <a:gd name="connsiteX31" fmla="*/ 6277680 w 9117544"/>
                  <a:gd name="connsiteY31" fmla="*/ 6181607 h 6538551"/>
                  <a:gd name="connsiteX32" fmla="*/ 6145158 w 9117544"/>
                  <a:gd name="connsiteY32" fmla="*/ 5810546 h 6538551"/>
                  <a:gd name="connsiteX33" fmla="*/ 5493317 w 9117544"/>
                  <a:gd name="connsiteY33" fmla="*/ 6324482 h 6538551"/>
                  <a:gd name="connsiteX34" fmla="*/ 5517130 w 9117544"/>
                  <a:gd name="connsiteY34" fmla="*/ 6129219 h 6538551"/>
                  <a:gd name="connsiteX35" fmla="*/ 5107555 w 9117544"/>
                  <a:gd name="connsiteY35" fmla="*/ 6419731 h 6538551"/>
                  <a:gd name="connsiteX36" fmla="*/ 5026593 w 9117544"/>
                  <a:gd name="connsiteY36" fmla="*/ 5948244 h 6538551"/>
                  <a:gd name="connsiteX37" fmla="*/ 4062072 w 9117544"/>
                  <a:gd name="connsiteY37" fmla="*/ 6402044 h 6538551"/>
                  <a:gd name="connsiteX38" fmla="*/ 567 w 9117544"/>
                  <a:gd name="connsiteY38" fmla="*/ 3242465 h 653855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361723 h 6657809"/>
                  <a:gd name="connsiteX1" fmla="*/ 4362110 w 9117544"/>
                  <a:gd name="connsiteY1" fmla="*/ 640294 h 6657809"/>
                  <a:gd name="connsiteX2" fmla="*/ 5707833 w 9117544"/>
                  <a:gd name="connsiteY2" fmla="*/ 6084 h 6657809"/>
                  <a:gd name="connsiteX3" fmla="*/ 5442789 w 9117544"/>
                  <a:gd name="connsiteY3" fmla="*/ 297632 h 6657809"/>
                  <a:gd name="connsiteX4" fmla="*/ 5959624 w 9117544"/>
                  <a:gd name="connsiteY4" fmla="*/ 125354 h 6657809"/>
                  <a:gd name="connsiteX5" fmla="*/ 5774093 w 9117544"/>
                  <a:gd name="connsiteY5" fmla="*/ 350640 h 6657809"/>
                  <a:gd name="connsiteX6" fmla="*/ 6092146 w 9117544"/>
                  <a:gd name="connsiteY6" fmla="*/ 456657 h 6657809"/>
                  <a:gd name="connsiteX7" fmla="*/ 5866859 w 9117544"/>
                  <a:gd name="connsiteY7" fmla="*/ 602431 h 6657809"/>
                  <a:gd name="connsiteX8" fmla="*/ 7364354 w 9117544"/>
                  <a:gd name="connsiteY8" fmla="*/ 774708 h 6657809"/>
                  <a:gd name="connsiteX9" fmla="*/ 7125815 w 9117544"/>
                  <a:gd name="connsiteY9" fmla="*/ 840969 h 6657809"/>
                  <a:gd name="connsiteX10" fmla="*/ 7616146 w 9117544"/>
                  <a:gd name="connsiteY10" fmla="*/ 1092762 h 6657809"/>
                  <a:gd name="connsiteX11" fmla="*/ 7364354 w 9117544"/>
                  <a:gd name="connsiteY11" fmla="*/ 1132517 h 6657809"/>
                  <a:gd name="connsiteX12" fmla="*/ 7775172 w 9117544"/>
                  <a:gd name="connsiteY12" fmla="*/ 1715613 h 6657809"/>
                  <a:gd name="connsiteX13" fmla="*/ 8676320 w 9117544"/>
                  <a:gd name="connsiteY13" fmla="*/ 1821630 h 6657809"/>
                  <a:gd name="connsiteX14" fmla="*/ 8318511 w 9117544"/>
                  <a:gd name="connsiteY14" fmla="*/ 1834882 h 6657809"/>
                  <a:gd name="connsiteX15" fmla="*/ 8583554 w 9117544"/>
                  <a:gd name="connsiteY15" fmla="*/ 2020413 h 6657809"/>
                  <a:gd name="connsiteX16" fmla="*/ 8119728 w 9117544"/>
                  <a:gd name="connsiteY16" fmla="*/ 1967404 h 6657809"/>
                  <a:gd name="connsiteX17" fmla="*/ 9100390 w 9117544"/>
                  <a:gd name="connsiteY17" fmla="*/ 2802291 h 6657809"/>
                  <a:gd name="connsiteX18" fmla="*/ 8729329 w 9117544"/>
                  <a:gd name="connsiteY18" fmla="*/ 2643265 h 6657809"/>
                  <a:gd name="connsiteX19" fmla="*/ 9113642 w 9117544"/>
                  <a:gd name="connsiteY19" fmla="*/ 3438395 h 6657809"/>
                  <a:gd name="connsiteX20" fmla="*/ 8683896 w 9117544"/>
                  <a:gd name="connsiteY20" fmla="*/ 3123183 h 6657809"/>
                  <a:gd name="connsiteX21" fmla="*/ 8994373 w 9117544"/>
                  <a:gd name="connsiteY21" fmla="*/ 4101004 h 6657809"/>
                  <a:gd name="connsiteX22" fmla="*/ 8729329 w 9117544"/>
                  <a:gd name="connsiteY22" fmla="*/ 3955230 h 6657809"/>
                  <a:gd name="connsiteX23" fmla="*/ 8504042 w 9117544"/>
                  <a:gd name="connsiteY23" fmla="*/ 5041908 h 6657809"/>
                  <a:gd name="connsiteX24" fmla="*/ 8411277 w 9117544"/>
                  <a:gd name="connsiteY24" fmla="*/ 4896135 h 6657809"/>
                  <a:gd name="connsiteX25" fmla="*/ 8212495 w 9117544"/>
                  <a:gd name="connsiteY25" fmla="*/ 5161178 h 6657809"/>
                  <a:gd name="connsiteX26" fmla="*/ 8040217 w 9117544"/>
                  <a:gd name="connsiteY26" fmla="*/ 5015404 h 6657809"/>
                  <a:gd name="connsiteX27" fmla="*/ 7722166 w 9117544"/>
                  <a:gd name="connsiteY27" fmla="*/ 5545491 h 6657809"/>
                  <a:gd name="connsiteX28" fmla="*/ 7536636 w 9117544"/>
                  <a:gd name="connsiteY28" fmla="*/ 5306952 h 6657809"/>
                  <a:gd name="connsiteX29" fmla="*/ 7205331 w 9117544"/>
                  <a:gd name="connsiteY29" fmla="*/ 5943056 h 6657809"/>
                  <a:gd name="connsiteX30" fmla="*/ 7258340 w 9117544"/>
                  <a:gd name="connsiteY30" fmla="*/ 5678013 h 6657809"/>
                  <a:gd name="connsiteX31" fmla="*/ 6794514 w 9117544"/>
                  <a:gd name="connsiteY31" fmla="*/ 6075578 h 6657809"/>
                  <a:gd name="connsiteX32" fmla="*/ 6821019 w 9117544"/>
                  <a:gd name="connsiteY32" fmla="*/ 5784030 h 6657809"/>
                  <a:gd name="connsiteX33" fmla="*/ 6277680 w 9117544"/>
                  <a:gd name="connsiteY33" fmla="*/ 6300865 h 6657809"/>
                  <a:gd name="connsiteX34" fmla="*/ 6145158 w 9117544"/>
                  <a:gd name="connsiteY34" fmla="*/ 5929804 h 6657809"/>
                  <a:gd name="connsiteX35" fmla="*/ 5493317 w 9117544"/>
                  <a:gd name="connsiteY35" fmla="*/ 6443740 h 6657809"/>
                  <a:gd name="connsiteX36" fmla="*/ 5517130 w 9117544"/>
                  <a:gd name="connsiteY36" fmla="*/ 6248477 h 6657809"/>
                  <a:gd name="connsiteX37" fmla="*/ 5107555 w 9117544"/>
                  <a:gd name="connsiteY37" fmla="*/ 6538989 h 6657809"/>
                  <a:gd name="connsiteX38" fmla="*/ 5026593 w 9117544"/>
                  <a:gd name="connsiteY38" fmla="*/ 6067502 h 6657809"/>
                  <a:gd name="connsiteX39" fmla="*/ 4062072 w 9117544"/>
                  <a:gd name="connsiteY39" fmla="*/ 6521302 h 6657809"/>
                  <a:gd name="connsiteX40" fmla="*/ 567 w 9117544"/>
                  <a:gd name="connsiteY40" fmla="*/ 3361723 h 6657809"/>
                  <a:gd name="connsiteX0" fmla="*/ 567 w 9117544"/>
                  <a:gd name="connsiteY0" fmla="*/ 3355693 h 6651779"/>
                  <a:gd name="connsiteX1" fmla="*/ 4362110 w 9117544"/>
                  <a:gd name="connsiteY1" fmla="*/ 634264 h 6651779"/>
                  <a:gd name="connsiteX2" fmla="*/ 5018720 w 9117544"/>
                  <a:gd name="connsiteY2" fmla="*/ 371115 h 6651779"/>
                  <a:gd name="connsiteX3" fmla="*/ 5707833 w 9117544"/>
                  <a:gd name="connsiteY3" fmla="*/ 54 h 6651779"/>
                  <a:gd name="connsiteX4" fmla="*/ 5442789 w 9117544"/>
                  <a:gd name="connsiteY4" fmla="*/ 291602 h 6651779"/>
                  <a:gd name="connsiteX5" fmla="*/ 5959624 w 9117544"/>
                  <a:gd name="connsiteY5" fmla="*/ 119324 h 6651779"/>
                  <a:gd name="connsiteX6" fmla="*/ 5774093 w 9117544"/>
                  <a:gd name="connsiteY6" fmla="*/ 344610 h 6651779"/>
                  <a:gd name="connsiteX7" fmla="*/ 6092146 w 9117544"/>
                  <a:gd name="connsiteY7" fmla="*/ 450627 h 6651779"/>
                  <a:gd name="connsiteX8" fmla="*/ 5866859 w 9117544"/>
                  <a:gd name="connsiteY8" fmla="*/ 596401 h 6651779"/>
                  <a:gd name="connsiteX9" fmla="*/ 7364354 w 9117544"/>
                  <a:gd name="connsiteY9" fmla="*/ 768678 h 6651779"/>
                  <a:gd name="connsiteX10" fmla="*/ 7125815 w 9117544"/>
                  <a:gd name="connsiteY10" fmla="*/ 834939 h 6651779"/>
                  <a:gd name="connsiteX11" fmla="*/ 7616146 w 9117544"/>
                  <a:gd name="connsiteY11" fmla="*/ 1086732 h 6651779"/>
                  <a:gd name="connsiteX12" fmla="*/ 7364354 w 9117544"/>
                  <a:gd name="connsiteY12" fmla="*/ 1126487 h 6651779"/>
                  <a:gd name="connsiteX13" fmla="*/ 7775172 w 9117544"/>
                  <a:gd name="connsiteY13" fmla="*/ 1709583 h 6651779"/>
                  <a:gd name="connsiteX14" fmla="*/ 8676320 w 9117544"/>
                  <a:gd name="connsiteY14" fmla="*/ 1815600 h 6651779"/>
                  <a:gd name="connsiteX15" fmla="*/ 8318511 w 9117544"/>
                  <a:gd name="connsiteY15" fmla="*/ 1828852 h 6651779"/>
                  <a:gd name="connsiteX16" fmla="*/ 8583554 w 9117544"/>
                  <a:gd name="connsiteY16" fmla="*/ 2014383 h 6651779"/>
                  <a:gd name="connsiteX17" fmla="*/ 8119728 w 9117544"/>
                  <a:gd name="connsiteY17" fmla="*/ 1961374 h 6651779"/>
                  <a:gd name="connsiteX18" fmla="*/ 9100390 w 9117544"/>
                  <a:gd name="connsiteY18" fmla="*/ 2796261 h 6651779"/>
                  <a:gd name="connsiteX19" fmla="*/ 8729329 w 9117544"/>
                  <a:gd name="connsiteY19" fmla="*/ 2637235 h 6651779"/>
                  <a:gd name="connsiteX20" fmla="*/ 9113642 w 9117544"/>
                  <a:gd name="connsiteY20" fmla="*/ 3432365 h 6651779"/>
                  <a:gd name="connsiteX21" fmla="*/ 8683896 w 9117544"/>
                  <a:gd name="connsiteY21" fmla="*/ 3117153 h 6651779"/>
                  <a:gd name="connsiteX22" fmla="*/ 8994373 w 9117544"/>
                  <a:gd name="connsiteY22" fmla="*/ 4094974 h 6651779"/>
                  <a:gd name="connsiteX23" fmla="*/ 8729329 w 9117544"/>
                  <a:gd name="connsiteY23" fmla="*/ 3949200 h 6651779"/>
                  <a:gd name="connsiteX24" fmla="*/ 8504042 w 9117544"/>
                  <a:gd name="connsiteY24" fmla="*/ 5035878 h 6651779"/>
                  <a:gd name="connsiteX25" fmla="*/ 8411277 w 9117544"/>
                  <a:gd name="connsiteY25" fmla="*/ 4890105 h 6651779"/>
                  <a:gd name="connsiteX26" fmla="*/ 8212495 w 9117544"/>
                  <a:gd name="connsiteY26" fmla="*/ 5155148 h 6651779"/>
                  <a:gd name="connsiteX27" fmla="*/ 8040217 w 9117544"/>
                  <a:gd name="connsiteY27" fmla="*/ 5009374 h 6651779"/>
                  <a:gd name="connsiteX28" fmla="*/ 7722166 w 9117544"/>
                  <a:gd name="connsiteY28" fmla="*/ 5539461 h 6651779"/>
                  <a:gd name="connsiteX29" fmla="*/ 7536636 w 9117544"/>
                  <a:gd name="connsiteY29" fmla="*/ 5300922 h 6651779"/>
                  <a:gd name="connsiteX30" fmla="*/ 7205331 w 9117544"/>
                  <a:gd name="connsiteY30" fmla="*/ 5937026 h 6651779"/>
                  <a:gd name="connsiteX31" fmla="*/ 7258340 w 9117544"/>
                  <a:gd name="connsiteY31" fmla="*/ 5671983 h 6651779"/>
                  <a:gd name="connsiteX32" fmla="*/ 6794514 w 9117544"/>
                  <a:gd name="connsiteY32" fmla="*/ 6069548 h 6651779"/>
                  <a:gd name="connsiteX33" fmla="*/ 6821019 w 9117544"/>
                  <a:gd name="connsiteY33" fmla="*/ 5778000 h 6651779"/>
                  <a:gd name="connsiteX34" fmla="*/ 6277680 w 9117544"/>
                  <a:gd name="connsiteY34" fmla="*/ 6294835 h 6651779"/>
                  <a:gd name="connsiteX35" fmla="*/ 6145158 w 9117544"/>
                  <a:gd name="connsiteY35" fmla="*/ 5923774 h 6651779"/>
                  <a:gd name="connsiteX36" fmla="*/ 5493317 w 9117544"/>
                  <a:gd name="connsiteY36" fmla="*/ 6437710 h 6651779"/>
                  <a:gd name="connsiteX37" fmla="*/ 5517130 w 9117544"/>
                  <a:gd name="connsiteY37" fmla="*/ 6242447 h 6651779"/>
                  <a:gd name="connsiteX38" fmla="*/ 5107555 w 9117544"/>
                  <a:gd name="connsiteY38" fmla="*/ 6532959 h 6651779"/>
                  <a:gd name="connsiteX39" fmla="*/ 5026593 w 9117544"/>
                  <a:gd name="connsiteY39" fmla="*/ 6061472 h 6651779"/>
                  <a:gd name="connsiteX40" fmla="*/ 4062072 w 9117544"/>
                  <a:gd name="connsiteY40" fmla="*/ 6515272 h 6651779"/>
                  <a:gd name="connsiteX41" fmla="*/ 567 w 9117544"/>
                  <a:gd name="connsiteY41" fmla="*/ 3355693 h 6651779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740424 w 9117544"/>
                  <a:gd name="connsiteY2" fmla="*/ 251842 h 6651775"/>
                  <a:gd name="connsiteX3" fmla="*/ 5018720 w 9117544"/>
                  <a:gd name="connsiteY3" fmla="*/ 371111 h 6651775"/>
                  <a:gd name="connsiteX4" fmla="*/ 5707833 w 9117544"/>
                  <a:gd name="connsiteY4" fmla="*/ 50 h 6651775"/>
                  <a:gd name="connsiteX5" fmla="*/ 5442789 w 9117544"/>
                  <a:gd name="connsiteY5" fmla="*/ 291598 h 6651775"/>
                  <a:gd name="connsiteX6" fmla="*/ 5959624 w 9117544"/>
                  <a:gd name="connsiteY6" fmla="*/ 119320 h 6651775"/>
                  <a:gd name="connsiteX7" fmla="*/ 5774093 w 9117544"/>
                  <a:gd name="connsiteY7" fmla="*/ 344606 h 6651775"/>
                  <a:gd name="connsiteX8" fmla="*/ 6092146 w 9117544"/>
                  <a:gd name="connsiteY8" fmla="*/ 450623 h 6651775"/>
                  <a:gd name="connsiteX9" fmla="*/ 5866859 w 9117544"/>
                  <a:gd name="connsiteY9" fmla="*/ 596397 h 6651775"/>
                  <a:gd name="connsiteX10" fmla="*/ 7364354 w 9117544"/>
                  <a:gd name="connsiteY10" fmla="*/ 768674 h 6651775"/>
                  <a:gd name="connsiteX11" fmla="*/ 7125815 w 9117544"/>
                  <a:gd name="connsiteY11" fmla="*/ 834935 h 6651775"/>
                  <a:gd name="connsiteX12" fmla="*/ 7616146 w 9117544"/>
                  <a:gd name="connsiteY12" fmla="*/ 1086728 h 6651775"/>
                  <a:gd name="connsiteX13" fmla="*/ 7364354 w 9117544"/>
                  <a:gd name="connsiteY13" fmla="*/ 1126483 h 6651775"/>
                  <a:gd name="connsiteX14" fmla="*/ 7775172 w 9117544"/>
                  <a:gd name="connsiteY14" fmla="*/ 1709579 h 6651775"/>
                  <a:gd name="connsiteX15" fmla="*/ 8676320 w 9117544"/>
                  <a:gd name="connsiteY15" fmla="*/ 1815596 h 6651775"/>
                  <a:gd name="connsiteX16" fmla="*/ 8318511 w 9117544"/>
                  <a:gd name="connsiteY16" fmla="*/ 1828848 h 6651775"/>
                  <a:gd name="connsiteX17" fmla="*/ 8583554 w 9117544"/>
                  <a:gd name="connsiteY17" fmla="*/ 2014379 h 6651775"/>
                  <a:gd name="connsiteX18" fmla="*/ 8119728 w 9117544"/>
                  <a:gd name="connsiteY18" fmla="*/ 1961370 h 6651775"/>
                  <a:gd name="connsiteX19" fmla="*/ 9100390 w 9117544"/>
                  <a:gd name="connsiteY19" fmla="*/ 2796257 h 6651775"/>
                  <a:gd name="connsiteX20" fmla="*/ 8729329 w 9117544"/>
                  <a:gd name="connsiteY20" fmla="*/ 2637231 h 6651775"/>
                  <a:gd name="connsiteX21" fmla="*/ 9113642 w 9117544"/>
                  <a:gd name="connsiteY21" fmla="*/ 3432361 h 6651775"/>
                  <a:gd name="connsiteX22" fmla="*/ 8683896 w 9117544"/>
                  <a:gd name="connsiteY22" fmla="*/ 3117149 h 6651775"/>
                  <a:gd name="connsiteX23" fmla="*/ 8994373 w 9117544"/>
                  <a:gd name="connsiteY23" fmla="*/ 4094970 h 6651775"/>
                  <a:gd name="connsiteX24" fmla="*/ 8729329 w 9117544"/>
                  <a:gd name="connsiteY24" fmla="*/ 3949196 h 6651775"/>
                  <a:gd name="connsiteX25" fmla="*/ 8504042 w 9117544"/>
                  <a:gd name="connsiteY25" fmla="*/ 5035874 h 6651775"/>
                  <a:gd name="connsiteX26" fmla="*/ 8411277 w 9117544"/>
                  <a:gd name="connsiteY26" fmla="*/ 4890101 h 6651775"/>
                  <a:gd name="connsiteX27" fmla="*/ 8212495 w 9117544"/>
                  <a:gd name="connsiteY27" fmla="*/ 5155144 h 6651775"/>
                  <a:gd name="connsiteX28" fmla="*/ 8040217 w 9117544"/>
                  <a:gd name="connsiteY28" fmla="*/ 5009370 h 6651775"/>
                  <a:gd name="connsiteX29" fmla="*/ 7722166 w 9117544"/>
                  <a:gd name="connsiteY29" fmla="*/ 5539457 h 6651775"/>
                  <a:gd name="connsiteX30" fmla="*/ 7536636 w 9117544"/>
                  <a:gd name="connsiteY30" fmla="*/ 5300918 h 6651775"/>
                  <a:gd name="connsiteX31" fmla="*/ 7205331 w 9117544"/>
                  <a:gd name="connsiteY31" fmla="*/ 5937022 h 6651775"/>
                  <a:gd name="connsiteX32" fmla="*/ 7258340 w 9117544"/>
                  <a:gd name="connsiteY32" fmla="*/ 5671979 h 6651775"/>
                  <a:gd name="connsiteX33" fmla="*/ 6794514 w 9117544"/>
                  <a:gd name="connsiteY33" fmla="*/ 6069544 h 6651775"/>
                  <a:gd name="connsiteX34" fmla="*/ 6821019 w 9117544"/>
                  <a:gd name="connsiteY34" fmla="*/ 5777996 h 6651775"/>
                  <a:gd name="connsiteX35" fmla="*/ 6277680 w 9117544"/>
                  <a:gd name="connsiteY35" fmla="*/ 6294831 h 6651775"/>
                  <a:gd name="connsiteX36" fmla="*/ 6145158 w 9117544"/>
                  <a:gd name="connsiteY36" fmla="*/ 5923770 h 6651775"/>
                  <a:gd name="connsiteX37" fmla="*/ 5493317 w 9117544"/>
                  <a:gd name="connsiteY37" fmla="*/ 6437706 h 6651775"/>
                  <a:gd name="connsiteX38" fmla="*/ 5517130 w 9117544"/>
                  <a:gd name="connsiteY38" fmla="*/ 6242443 h 6651775"/>
                  <a:gd name="connsiteX39" fmla="*/ 5107555 w 9117544"/>
                  <a:gd name="connsiteY39" fmla="*/ 6532955 h 6651775"/>
                  <a:gd name="connsiteX40" fmla="*/ 5026593 w 9117544"/>
                  <a:gd name="connsiteY40" fmla="*/ 6061468 h 6651775"/>
                  <a:gd name="connsiteX41" fmla="*/ 4062072 w 9117544"/>
                  <a:gd name="connsiteY41" fmla="*/ 6515268 h 6651775"/>
                  <a:gd name="connsiteX42" fmla="*/ 567 w 9117544"/>
                  <a:gd name="connsiteY42" fmla="*/ 3355689 h 6651775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846441 w 9117544"/>
                  <a:gd name="connsiteY2" fmla="*/ 636155 h 6651775"/>
                  <a:gd name="connsiteX3" fmla="*/ 4740424 w 9117544"/>
                  <a:gd name="connsiteY3" fmla="*/ 251842 h 6651775"/>
                  <a:gd name="connsiteX4" fmla="*/ 5018720 w 9117544"/>
                  <a:gd name="connsiteY4" fmla="*/ 371111 h 6651775"/>
                  <a:gd name="connsiteX5" fmla="*/ 5707833 w 9117544"/>
                  <a:gd name="connsiteY5" fmla="*/ 50 h 6651775"/>
                  <a:gd name="connsiteX6" fmla="*/ 5442789 w 9117544"/>
                  <a:gd name="connsiteY6" fmla="*/ 291598 h 6651775"/>
                  <a:gd name="connsiteX7" fmla="*/ 5959624 w 9117544"/>
                  <a:gd name="connsiteY7" fmla="*/ 119320 h 6651775"/>
                  <a:gd name="connsiteX8" fmla="*/ 5774093 w 9117544"/>
                  <a:gd name="connsiteY8" fmla="*/ 344606 h 6651775"/>
                  <a:gd name="connsiteX9" fmla="*/ 6092146 w 9117544"/>
                  <a:gd name="connsiteY9" fmla="*/ 450623 h 6651775"/>
                  <a:gd name="connsiteX10" fmla="*/ 5866859 w 9117544"/>
                  <a:gd name="connsiteY10" fmla="*/ 596397 h 6651775"/>
                  <a:gd name="connsiteX11" fmla="*/ 7364354 w 9117544"/>
                  <a:gd name="connsiteY11" fmla="*/ 768674 h 6651775"/>
                  <a:gd name="connsiteX12" fmla="*/ 7125815 w 9117544"/>
                  <a:gd name="connsiteY12" fmla="*/ 834935 h 6651775"/>
                  <a:gd name="connsiteX13" fmla="*/ 7616146 w 9117544"/>
                  <a:gd name="connsiteY13" fmla="*/ 1086728 h 6651775"/>
                  <a:gd name="connsiteX14" fmla="*/ 7364354 w 9117544"/>
                  <a:gd name="connsiteY14" fmla="*/ 1126483 h 6651775"/>
                  <a:gd name="connsiteX15" fmla="*/ 7775172 w 9117544"/>
                  <a:gd name="connsiteY15" fmla="*/ 1709579 h 6651775"/>
                  <a:gd name="connsiteX16" fmla="*/ 8676320 w 9117544"/>
                  <a:gd name="connsiteY16" fmla="*/ 1815596 h 6651775"/>
                  <a:gd name="connsiteX17" fmla="*/ 8318511 w 9117544"/>
                  <a:gd name="connsiteY17" fmla="*/ 1828848 h 6651775"/>
                  <a:gd name="connsiteX18" fmla="*/ 8583554 w 9117544"/>
                  <a:gd name="connsiteY18" fmla="*/ 2014379 h 6651775"/>
                  <a:gd name="connsiteX19" fmla="*/ 8119728 w 9117544"/>
                  <a:gd name="connsiteY19" fmla="*/ 1961370 h 6651775"/>
                  <a:gd name="connsiteX20" fmla="*/ 9100390 w 9117544"/>
                  <a:gd name="connsiteY20" fmla="*/ 2796257 h 6651775"/>
                  <a:gd name="connsiteX21" fmla="*/ 8729329 w 9117544"/>
                  <a:gd name="connsiteY21" fmla="*/ 2637231 h 6651775"/>
                  <a:gd name="connsiteX22" fmla="*/ 9113642 w 9117544"/>
                  <a:gd name="connsiteY22" fmla="*/ 3432361 h 6651775"/>
                  <a:gd name="connsiteX23" fmla="*/ 8683896 w 9117544"/>
                  <a:gd name="connsiteY23" fmla="*/ 3117149 h 6651775"/>
                  <a:gd name="connsiteX24" fmla="*/ 8994373 w 9117544"/>
                  <a:gd name="connsiteY24" fmla="*/ 4094970 h 6651775"/>
                  <a:gd name="connsiteX25" fmla="*/ 8729329 w 9117544"/>
                  <a:gd name="connsiteY25" fmla="*/ 3949196 h 6651775"/>
                  <a:gd name="connsiteX26" fmla="*/ 8504042 w 9117544"/>
                  <a:gd name="connsiteY26" fmla="*/ 5035874 h 6651775"/>
                  <a:gd name="connsiteX27" fmla="*/ 8411277 w 9117544"/>
                  <a:gd name="connsiteY27" fmla="*/ 4890101 h 6651775"/>
                  <a:gd name="connsiteX28" fmla="*/ 8212495 w 9117544"/>
                  <a:gd name="connsiteY28" fmla="*/ 5155144 h 6651775"/>
                  <a:gd name="connsiteX29" fmla="*/ 8040217 w 9117544"/>
                  <a:gd name="connsiteY29" fmla="*/ 5009370 h 6651775"/>
                  <a:gd name="connsiteX30" fmla="*/ 7722166 w 9117544"/>
                  <a:gd name="connsiteY30" fmla="*/ 5539457 h 6651775"/>
                  <a:gd name="connsiteX31" fmla="*/ 7536636 w 9117544"/>
                  <a:gd name="connsiteY31" fmla="*/ 5300918 h 6651775"/>
                  <a:gd name="connsiteX32" fmla="*/ 7205331 w 9117544"/>
                  <a:gd name="connsiteY32" fmla="*/ 5937022 h 6651775"/>
                  <a:gd name="connsiteX33" fmla="*/ 7258340 w 9117544"/>
                  <a:gd name="connsiteY33" fmla="*/ 5671979 h 6651775"/>
                  <a:gd name="connsiteX34" fmla="*/ 6794514 w 9117544"/>
                  <a:gd name="connsiteY34" fmla="*/ 6069544 h 6651775"/>
                  <a:gd name="connsiteX35" fmla="*/ 6821019 w 9117544"/>
                  <a:gd name="connsiteY35" fmla="*/ 5777996 h 6651775"/>
                  <a:gd name="connsiteX36" fmla="*/ 6277680 w 9117544"/>
                  <a:gd name="connsiteY36" fmla="*/ 6294831 h 6651775"/>
                  <a:gd name="connsiteX37" fmla="*/ 6145158 w 9117544"/>
                  <a:gd name="connsiteY37" fmla="*/ 5923770 h 6651775"/>
                  <a:gd name="connsiteX38" fmla="*/ 5493317 w 9117544"/>
                  <a:gd name="connsiteY38" fmla="*/ 6437706 h 6651775"/>
                  <a:gd name="connsiteX39" fmla="*/ 5517130 w 9117544"/>
                  <a:gd name="connsiteY39" fmla="*/ 6242443 h 6651775"/>
                  <a:gd name="connsiteX40" fmla="*/ 5107555 w 9117544"/>
                  <a:gd name="connsiteY40" fmla="*/ 6532955 h 6651775"/>
                  <a:gd name="connsiteX41" fmla="*/ 5026593 w 9117544"/>
                  <a:gd name="connsiteY41" fmla="*/ 6061468 h 6651775"/>
                  <a:gd name="connsiteX42" fmla="*/ 4062072 w 9117544"/>
                  <a:gd name="connsiteY42" fmla="*/ 6515268 h 6651775"/>
                  <a:gd name="connsiteX43" fmla="*/ 567 w 9117544"/>
                  <a:gd name="connsiteY43" fmla="*/ 3355689 h 6651775"/>
                  <a:gd name="connsiteX0" fmla="*/ 1789 w 9118766"/>
                  <a:gd name="connsiteY0" fmla="*/ 3355689 h 6651775"/>
                  <a:gd name="connsiteX1" fmla="*/ 4601871 w 9118766"/>
                  <a:gd name="connsiteY1" fmla="*/ 528242 h 6651775"/>
                  <a:gd name="connsiteX2" fmla="*/ 4847663 w 9118766"/>
                  <a:gd name="connsiteY2" fmla="*/ 636155 h 6651775"/>
                  <a:gd name="connsiteX3" fmla="*/ 4741646 w 9118766"/>
                  <a:gd name="connsiteY3" fmla="*/ 251842 h 6651775"/>
                  <a:gd name="connsiteX4" fmla="*/ 5019942 w 9118766"/>
                  <a:gd name="connsiteY4" fmla="*/ 371111 h 6651775"/>
                  <a:gd name="connsiteX5" fmla="*/ 5709055 w 9118766"/>
                  <a:gd name="connsiteY5" fmla="*/ 50 h 6651775"/>
                  <a:gd name="connsiteX6" fmla="*/ 5444011 w 9118766"/>
                  <a:gd name="connsiteY6" fmla="*/ 291598 h 6651775"/>
                  <a:gd name="connsiteX7" fmla="*/ 5960846 w 9118766"/>
                  <a:gd name="connsiteY7" fmla="*/ 119320 h 6651775"/>
                  <a:gd name="connsiteX8" fmla="*/ 5775315 w 9118766"/>
                  <a:gd name="connsiteY8" fmla="*/ 344606 h 6651775"/>
                  <a:gd name="connsiteX9" fmla="*/ 6093368 w 9118766"/>
                  <a:gd name="connsiteY9" fmla="*/ 450623 h 6651775"/>
                  <a:gd name="connsiteX10" fmla="*/ 5868081 w 9118766"/>
                  <a:gd name="connsiteY10" fmla="*/ 596397 h 6651775"/>
                  <a:gd name="connsiteX11" fmla="*/ 7365576 w 9118766"/>
                  <a:gd name="connsiteY11" fmla="*/ 768674 h 6651775"/>
                  <a:gd name="connsiteX12" fmla="*/ 7127037 w 9118766"/>
                  <a:gd name="connsiteY12" fmla="*/ 834935 h 6651775"/>
                  <a:gd name="connsiteX13" fmla="*/ 7617368 w 9118766"/>
                  <a:gd name="connsiteY13" fmla="*/ 1086728 h 6651775"/>
                  <a:gd name="connsiteX14" fmla="*/ 7365576 w 9118766"/>
                  <a:gd name="connsiteY14" fmla="*/ 1126483 h 6651775"/>
                  <a:gd name="connsiteX15" fmla="*/ 7776394 w 9118766"/>
                  <a:gd name="connsiteY15" fmla="*/ 1709579 h 6651775"/>
                  <a:gd name="connsiteX16" fmla="*/ 8677542 w 9118766"/>
                  <a:gd name="connsiteY16" fmla="*/ 1815596 h 6651775"/>
                  <a:gd name="connsiteX17" fmla="*/ 8319733 w 9118766"/>
                  <a:gd name="connsiteY17" fmla="*/ 1828848 h 6651775"/>
                  <a:gd name="connsiteX18" fmla="*/ 8584776 w 9118766"/>
                  <a:gd name="connsiteY18" fmla="*/ 2014379 h 6651775"/>
                  <a:gd name="connsiteX19" fmla="*/ 8120950 w 9118766"/>
                  <a:gd name="connsiteY19" fmla="*/ 1961370 h 6651775"/>
                  <a:gd name="connsiteX20" fmla="*/ 9101612 w 9118766"/>
                  <a:gd name="connsiteY20" fmla="*/ 2796257 h 6651775"/>
                  <a:gd name="connsiteX21" fmla="*/ 8730551 w 9118766"/>
                  <a:gd name="connsiteY21" fmla="*/ 2637231 h 6651775"/>
                  <a:gd name="connsiteX22" fmla="*/ 9114864 w 9118766"/>
                  <a:gd name="connsiteY22" fmla="*/ 3432361 h 6651775"/>
                  <a:gd name="connsiteX23" fmla="*/ 8685118 w 9118766"/>
                  <a:gd name="connsiteY23" fmla="*/ 3117149 h 6651775"/>
                  <a:gd name="connsiteX24" fmla="*/ 8995595 w 9118766"/>
                  <a:gd name="connsiteY24" fmla="*/ 4094970 h 6651775"/>
                  <a:gd name="connsiteX25" fmla="*/ 8730551 w 9118766"/>
                  <a:gd name="connsiteY25" fmla="*/ 3949196 h 6651775"/>
                  <a:gd name="connsiteX26" fmla="*/ 8505264 w 9118766"/>
                  <a:gd name="connsiteY26" fmla="*/ 5035874 h 6651775"/>
                  <a:gd name="connsiteX27" fmla="*/ 8412499 w 9118766"/>
                  <a:gd name="connsiteY27" fmla="*/ 4890101 h 6651775"/>
                  <a:gd name="connsiteX28" fmla="*/ 8213717 w 9118766"/>
                  <a:gd name="connsiteY28" fmla="*/ 5155144 h 6651775"/>
                  <a:gd name="connsiteX29" fmla="*/ 8041439 w 9118766"/>
                  <a:gd name="connsiteY29" fmla="*/ 5009370 h 6651775"/>
                  <a:gd name="connsiteX30" fmla="*/ 7723388 w 9118766"/>
                  <a:gd name="connsiteY30" fmla="*/ 5539457 h 6651775"/>
                  <a:gd name="connsiteX31" fmla="*/ 7537858 w 9118766"/>
                  <a:gd name="connsiteY31" fmla="*/ 5300918 h 6651775"/>
                  <a:gd name="connsiteX32" fmla="*/ 7206553 w 9118766"/>
                  <a:gd name="connsiteY32" fmla="*/ 5937022 h 6651775"/>
                  <a:gd name="connsiteX33" fmla="*/ 7259562 w 9118766"/>
                  <a:gd name="connsiteY33" fmla="*/ 5671979 h 6651775"/>
                  <a:gd name="connsiteX34" fmla="*/ 6795736 w 9118766"/>
                  <a:gd name="connsiteY34" fmla="*/ 6069544 h 6651775"/>
                  <a:gd name="connsiteX35" fmla="*/ 6822241 w 9118766"/>
                  <a:gd name="connsiteY35" fmla="*/ 5777996 h 6651775"/>
                  <a:gd name="connsiteX36" fmla="*/ 6278902 w 9118766"/>
                  <a:gd name="connsiteY36" fmla="*/ 6294831 h 6651775"/>
                  <a:gd name="connsiteX37" fmla="*/ 6146380 w 9118766"/>
                  <a:gd name="connsiteY37" fmla="*/ 5923770 h 6651775"/>
                  <a:gd name="connsiteX38" fmla="*/ 5494539 w 9118766"/>
                  <a:gd name="connsiteY38" fmla="*/ 6437706 h 6651775"/>
                  <a:gd name="connsiteX39" fmla="*/ 5518352 w 9118766"/>
                  <a:gd name="connsiteY39" fmla="*/ 6242443 h 6651775"/>
                  <a:gd name="connsiteX40" fmla="*/ 5108777 w 9118766"/>
                  <a:gd name="connsiteY40" fmla="*/ 6532955 h 6651775"/>
                  <a:gd name="connsiteX41" fmla="*/ 5027815 w 9118766"/>
                  <a:gd name="connsiteY41" fmla="*/ 6061468 h 6651775"/>
                  <a:gd name="connsiteX42" fmla="*/ 4063294 w 9118766"/>
                  <a:gd name="connsiteY42" fmla="*/ 6515268 h 6651775"/>
                  <a:gd name="connsiteX43" fmla="*/ 1789 w 9118766"/>
                  <a:gd name="connsiteY43" fmla="*/ 3355689 h 6651775"/>
                  <a:gd name="connsiteX0" fmla="*/ 1505 w 9118482"/>
                  <a:gd name="connsiteY0" fmla="*/ 3355689 h 6651775"/>
                  <a:gd name="connsiteX1" fmla="*/ 4555831 w 9118482"/>
                  <a:gd name="connsiteY1" fmla="*/ 384363 h 6651775"/>
                  <a:gd name="connsiteX2" fmla="*/ 4601587 w 9118482"/>
                  <a:gd name="connsiteY2" fmla="*/ 528242 h 6651775"/>
                  <a:gd name="connsiteX3" fmla="*/ 4847379 w 9118482"/>
                  <a:gd name="connsiteY3" fmla="*/ 636155 h 6651775"/>
                  <a:gd name="connsiteX4" fmla="*/ 4741362 w 9118482"/>
                  <a:gd name="connsiteY4" fmla="*/ 251842 h 6651775"/>
                  <a:gd name="connsiteX5" fmla="*/ 5019658 w 9118482"/>
                  <a:gd name="connsiteY5" fmla="*/ 371111 h 6651775"/>
                  <a:gd name="connsiteX6" fmla="*/ 5708771 w 9118482"/>
                  <a:gd name="connsiteY6" fmla="*/ 50 h 6651775"/>
                  <a:gd name="connsiteX7" fmla="*/ 5443727 w 9118482"/>
                  <a:gd name="connsiteY7" fmla="*/ 291598 h 6651775"/>
                  <a:gd name="connsiteX8" fmla="*/ 5960562 w 9118482"/>
                  <a:gd name="connsiteY8" fmla="*/ 119320 h 6651775"/>
                  <a:gd name="connsiteX9" fmla="*/ 5775031 w 9118482"/>
                  <a:gd name="connsiteY9" fmla="*/ 344606 h 6651775"/>
                  <a:gd name="connsiteX10" fmla="*/ 6093084 w 9118482"/>
                  <a:gd name="connsiteY10" fmla="*/ 450623 h 6651775"/>
                  <a:gd name="connsiteX11" fmla="*/ 5867797 w 9118482"/>
                  <a:gd name="connsiteY11" fmla="*/ 596397 h 6651775"/>
                  <a:gd name="connsiteX12" fmla="*/ 7365292 w 9118482"/>
                  <a:gd name="connsiteY12" fmla="*/ 768674 h 6651775"/>
                  <a:gd name="connsiteX13" fmla="*/ 7126753 w 9118482"/>
                  <a:gd name="connsiteY13" fmla="*/ 834935 h 6651775"/>
                  <a:gd name="connsiteX14" fmla="*/ 7617084 w 9118482"/>
                  <a:gd name="connsiteY14" fmla="*/ 1086728 h 6651775"/>
                  <a:gd name="connsiteX15" fmla="*/ 7365292 w 9118482"/>
                  <a:gd name="connsiteY15" fmla="*/ 1126483 h 6651775"/>
                  <a:gd name="connsiteX16" fmla="*/ 7776110 w 9118482"/>
                  <a:gd name="connsiteY16" fmla="*/ 1709579 h 6651775"/>
                  <a:gd name="connsiteX17" fmla="*/ 8677258 w 9118482"/>
                  <a:gd name="connsiteY17" fmla="*/ 1815596 h 6651775"/>
                  <a:gd name="connsiteX18" fmla="*/ 8319449 w 9118482"/>
                  <a:gd name="connsiteY18" fmla="*/ 1828848 h 6651775"/>
                  <a:gd name="connsiteX19" fmla="*/ 8584492 w 9118482"/>
                  <a:gd name="connsiteY19" fmla="*/ 2014379 h 6651775"/>
                  <a:gd name="connsiteX20" fmla="*/ 8120666 w 9118482"/>
                  <a:gd name="connsiteY20" fmla="*/ 1961370 h 6651775"/>
                  <a:gd name="connsiteX21" fmla="*/ 9101328 w 9118482"/>
                  <a:gd name="connsiteY21" fmla="*/ 2796257 h 6651775"/>
                  <a:gd name="connsiteX22" fmla="*/ 8730267 w 9118482"/>
                  <a:gd name="connsiteY22" fmla="*/ 2637231 h 6651775"/>
                  <a:gd name="connsiteX23" fmla="*/ 9114580 w 9118482"/>
                  <a:gd name="connsiteY23" fmla="*/ 3432361 h 6651775"/>
                  <a:gd name="connsiteX24" fmla="*/ 8684834 w 9118482"/>
                  <a:gd name="connsiteY24" fmla="*/ 3117149 h 6651775"/>
                  <a:gd name="connsiteX25" fmla="*/ 8995311 w 9118482"/>
                  <a:gd name="connsiteY25" fmla="*/ 4094970 h 6651775"/>
                  <a:gd name="connsiteX26" fmla="*/ 8730267 w 9118482"/>
                  <a:gd name="connsiteY26" fmla="*/ 3949196 h 6651775"/>
                  <a:gd name="connsiteX27" fmla="*/ 8504980 w 9118482"/>
                  <a:gd name="connsiteY27" fmla="*/ 5035874 h 6651775"/>
                  <a:gd name="connsiteX28" fmla="*/ 8412215 w 9118482"/>
                  <a:gd name="connsiteY28" fmla="*/ 4890101 h 6651775"/>
                  <a:gd name="connsiteX29" fmla="*/ 8213433 w 9118482"/>
                  <a:gd name="connsiteY29" fmla="*/ 5155144 h 6651775"/>
                  <a:gd name="connsiteX30" fmla="*/ 8041155 w 9118482"/>
                  <a:gd name="connsiteY30" fmla="*/ 5009370 h 6651775"/>
                  <a:gd name="connsiteX31" fmla="*/ 7723104 w 9118482"/>
                  <a:gd name="connsiteY31" fmla="*/ 5539457 h 6651775"/>
                  <a:gd name="connsiteX32" fmla="*/ 7537574 w 9118482"/>
                  <a:gd name="connsiteY32" fmla="*/ 5300918 h 6651775"/>
                  <a:gd name="connsiteX33" fmla="*/ 7206269 w 9118482"/>
                  <a:gd name="connsiteY33" fmla="*/ 5937022 h 6651775"/>
                  <a:gd name="connsiteX34" fmla="*/ 7259278 w 9118482"/>
                  <a:gd name="connsiteY34" fmla="*/ 5671979 h 6651775"/>
                  <a:gd name="connsiteX35" fmla="*/ 6795452 w 9118482"/>
                  <a:gd name="connsiteY35" fmla="*/ 6069544 h 6651775"/>
                  <a:gd name="connsiteX36" fmla="*/ 6821957 w 9118482"/>
                  <a:gd name="connsiteY36" fmla="*/ 5777996 h 6651775"/>
                  <a:gd name="connsiteX37" fmla="*/ 6278618 w 9118482"/>
                  <a:gd name="connsiteY37" fmla="*/ 6294831 h 6651775"/>
                  <a:gd name="connsiteX38" fmla="*/ 6146096 w 9118482"/>
                  <a:gd name="connsiteY38" fmla="*/ 5923770 h 6651775"/>
                  <a:gd name="connsiteX39" fmla="*/ 5494255 w 9118482"/>
                  <a:gd name="connsiteY39" fmla="*/ 6437706 h 6651775"/>
                  <a:gd name="connsiteX40" fmla="*/ 5518068 w 9118482"/>
                  <a:gd name="connsiteY40" fmla="*/ 6242443 h 6651775"/>
                  <a:gd name="connsiteX41" fmla="*/ 5108493 w 9118482"/>
                  <a:gd name="connsiteY41" fmla="*/ 6532955 h 6651775"/>
                  <a:gd name="connsiteX42" fmla="*/ 5027531 w 9118482"/>
                  <a:gd name="connsiteY42" fmla="*/ 6061468 h 6651775"/>
                  <a:gd name="connsiteX43" fmla="*/ 4063010 w 9118482"/>
                  <a:gd name="connsiteY43" fmla="*/ 6515268 h 6651775"/>
                  <a:gd name="connsiteX44" fmla="*/ 1505 w 9118482"/>
                  <a:gd name="connsiteY44" fmla="*/ 3355689 h 6651775"/>
                  <a:gd name="connsiteX0" fmla="*/ 292 w 9117269"/>
                  <a:gd name="connsiteY0" fmla="*/ 3355689 h 6651775"/>
                  <a:gd name="connsiteX1" fmla="*/ 4276323 w 9117269"/>
                  <a:gd name="connsiteY1" fmla="*/ 437372 h 6651775"/>
                  <a:gd name="connsiteX2" fmla="*/ 4554618 w 9117269"/>
                  <a:gd name="connsiteY2" fmla="*/ 384363 h 6651775"/>
                  <a:gd name="connsiteX3" fmla="*/ 4600374 w 9117269"/>
                  <a:gd name="connsiteY3" fmla="*/ 528242 h 6651775"/>
                  <a:gd name="connsiteX4" fmla="*/ 4846166 w 9117269"/>
                  <a:gd name="connsiteY4" fmla="*/ 636155 h 6651775"/>
                  <a:gd name="connsiteX5" fmla="*/ 4740149 w 9117269"/>
                  <a:gd name="connsiteY5" fmla="*/ 251842 h 6651775"/>
                  <a:gd name="connsiteX6" fmla="*/ 5018445 w 9117269"/>
                  <a:gd name="connsiteY6" fmla="*/ 371111 h 6651775"/>
                  <a:gd name="connsiteX7" fmla="*/ 5707558 w 9117269"/>
                  <a:gd name="connsiteY7" fmla="*/ 50 h 6651775"/>
                  <a:gd name="connsiteX8" fmla="*/ 5442514 w 9117269"/>
                  <a:gd name="connsiteY8" fmla="*/ 291598 h 6651775"/>
                  <a:gd name="connsiteX9" fmla="*/ 5959349 w 9117269"/>
                  <a:gd name="connsiteY9" fmla="*/ 119320 h 6651775"/>
                  <a:gd name="connsiteX10" fmla="*/ 5773818 w 9117269"/>
                  <a:gd name="connsiteY10" fmla="*/ 344606 h 6651775"/>
                  <a:gd name="connsiteX11" fmla="*/ 6091871 w 9117269"/>
                  <a:gd name="connsiteY11" fmla="*/ 450623 h 6651775"/>
                  <a:gd name="connsiteX12" fmla="*/ 5866584 w 9117269"/>
                  <a:gd name="connsiteY12" fmla="*/ 596397 h 6651775"/>
                  <a:gd name="connsiteX13" fmla="*/ 7364079 w 9117269"/>
                  <a:gd name="connsiteY13" fmla="*/ 768674 h 6651775"/>
                  <a:gd name="connsiteX14" fmla="*/ 7125540 w 9117269"/>
                  <a:gd name="connsiteY14" fmla="*/ 834935 h 6651775"/>
                  <a:gd name="connsiteX15" fmla="*/ 7615871 w 9117269"/>
                  <a:gd name="connsiteY15" fmla="*/ 1086728 h 6651775"/>
                  <a:gd name="connsiteX16" fmla="*/ 7364079 w 9117269"/>
                  <a:gd name="connsiteY16" fmla="*/ 1126483 h 6651775"/>
                  <a:gd name="connsiteX17" fmla="*/ 7774897 w 9117269"/>
                  <a:gd name="connsiteY17" fmla="*/ 1709579 h 6651775"/>
                  <a:gd name="connsiteX18" fmla="*/ 8676045 w 9117269"/>
                  <a:gd name="connsiteY18" fmla="*/ 1815596 h 6651775"/>
                  <a:gd name="connsiteX19" fmla="*/ 8318236 w 9117269"/>
                  <a:gd name="connsiteY19" fmla="*/ 1828848 h 6651775"/>
                  <a:gd name="connsiteX20" fmla="*/ 8583279 w 9117269"/>
                  <a:gd name="connsiteY20" fmla="*/ 2014379 h 6651775"/>
                  <a:gd name="connsiteX21" fmla="*/ 8119453 w 9117269"/>
                  <a:gd name="connsiteY21" fmla="*/ 1961370 h 6651775"/>
                  <a:gd name="connsiteX22" fmla="*/ 9100115 w 9117269"/>
                  <a:gd name="connsiteY22" fmla="*/ 2796257 h 6651775"/>
                  <a:gd name="connsiteX23" fmla="*/ 8729054 w 9117269"/>
                  <a:gd name="connsiteY23" fmla="*/ 2637231 h 6651775"/>
                  <a:gd name="connsiteX24" fmla="*/ 9113367 w 9117269"/>
                  <a:gd name="connsiteY24" fmla="*/ 3432361 h 6651775"/>
                  <a:gd name="connsiteX25" fmla="*/ 8683621 w 9117269"/>
                  <a:gd name="connsiteY25" fmla="*/ 3117149 h 6651775"/>
                  <a:gd name="connsiteX26" fmla="*/ 8994098 w 9117269"/>
                  <a:gd name="connsiteY26" fmla="*/ 4094970 h 6651775"/>
                  <a:gd name="connsiteX27" fmla="*/ 8729054 w 9117269"/>
                  <a:gd name="connsiteY27" fmla="*/ 3949196 h 6651775"/>
                  <a:gd name="connsiteX28" fmla="*/ 8503767 w 9117269"/>
                  <a:gd name="connsiteY28" fmla="*/ 5035874 h 6651775"/>
                  <a:gd name="connsiteX29" fmla="*/ 8411002 w 9117269"/>
                  <a:gd name="connsiteY29" fmla="*/ 4890101 h 6651775"/>
                  <a:gd name="connsiteX30" fmla="*/ 8212220 w 9117269"/>
                  <a:gd name="connsiteY30" fmla="*/ 5155144 h 6651775"/>
                  <a:gd name="connsiteX31" fmla="*/ 8039942 w 9117269"/>
                  <a:gd name="connsiteY31" fmla="*/ 5009370 h 6651775"/>
                  <a:gd name="connsiteX32" fmla="*/ 7721891 w 9117269"/>
                  <a:gd name="connsiteY32" fmla="*/ 5539457 h 6651775"/>
                  <a:gd name="connsiteX33" fmla="*/ 7536361 w 9117269"/>
                  <a:gd name="connsiteY33" fmla="*/ 5300918 h 6651775"/>
                  <a:gd name="connsiteX34" fmla="*/ 7205056 w 9117269"/>
                  <a:gd name="connsiteY34" fmla="*/ 5937022 h 6651775"/>
                  <a:gd name="connsiteX35" fmla="*/ 7258065 w 9117269"/>
                  <a:gd name="connsiteY35" fmla="*/ 5671979 h 6651775"/>
                  <a:gd name="connsiteX36" fmla="*/ 6794239 w 9117269"/>
                  <a:gd name="connsiteY36" fmla="*/ 6069544 h 6651775"/>
                  <a:gd name="connsiteX37" fmla="*/ 6820744 w 9117269"/>
                  <a:gd name="connsiteY37" fmla="*/ 5777996 h 6651775"/>
                  <a:gd name="connsiteX38" fmla="*/ 6277405 w 9117269"/>
                  <a:gd name="connsiteY38" fmla="*/ 6294831 h 6651775"/>
                  <a:gd name="connsiteX39" fmla="*/ 6144883 w 9117269"/>
                  <a:gd name="connsiteY39" fmla="*/ 5923770 h 6651775"/>
                  <a:gd name="connsiteX40" fmla="*/ 5493042 w 9117269"/>
                  <a:gd name="connsiteY40" fmla="*/ 6437706 h 6651775"/>
                  <a:gd name="connsiteX41" fmla="*/ 5516855 w 9117269"/>
                  <a:gd name="connsiteY41" fmla="*/ 6242443 h 6651775"/>
                  <a:gd name="connsiteX42" fmla="*/ 5107280 w 9117269"/>
                  <a:gd name="connsiteY42" fmla="*/ 6532955 h 6651775"/>
                  <a:gd name="connsiteX43" fmla="*/ 5026318 w 9117269"/>
                  <a:gd name="connsiteY43" fmla="*/ 6061468 h 6651775"/>
                  <a:gd name="connsiteX44" fmla="*/ 4061797 w 9117269"/>
                  <a:gd name="connsiteY44" fmla="*/ 6515268 h 6651775"/>
                  <a:gd name="connsiteX45" fmla="*/ 292 w 9117269"/>
                  <a:gd name="connsiteY45" fmla="*/ 3355689 h 6651775"/>
                  <a:gd name="connsiteX0" fmla="*/ 755 w 9117732"/>
                  <a:gd name="connsiteY0" fmla="*/ 3355689 h 6651775"/>
                  <a:gd name="connsiteX1" fmla="*/ 4409308 w 9117732"/>
                  <a:gd name="connsiteY1" fmla="*/ 265094 h 6651775"/>
                  <a:gd name="connsiteX2" fmla="*/ 4276786 w 9117732"/>
                  <a:gd name="connsiteY2" fmla="*/ 437372 h 6651775"/>
                  <a:gd name="connsiteX3" fmla="*/ 4555081 w 9117732"/>
                  <a:gd name="connsiteY3" fmla="*/ 384363 h 6651775"/>
                  <a:gd name="connsiteX4" fmla="*/ 4600837 w 9117732"/>
                  <a:gd name="connsiteY4" fmla="*/ 528242 h 6651775"/>
                  <a:gd name="connsiteX5" fmla="*/ 4846629 w 9117732"/>
                  <a:gd name="connsiteY5" fmla="*/ 636155 h 6651775"/>
                  <a:gd name="connsiteX6" fmla="*/ 4740612 w 9117732"/>
                  <a:gd name="connsiteY6" fmla="*/ 251842 h 6651775"/>
                  <a:gd name="connsiteX7" fmla="*/ 5018908 w 9117732"/>
                  <a:gd name="connsiteY7" fmla="*/ 371111 h 6651775"/>
                  <a:gd name="connsiteX8" fmla="*/ 5708021 w 9117732"/>
                  <a:gd name="connsiteY8" fmla="*/ 50 h 6651775"/>
                  <a:gd name="connsiteX9" fmla="*/ 5442977 w 9117732"/>
                  <a:gd name="connsiteY9" fmla="*/ 291598 h 6651775"/>
                  <a:gd name="connsiteX10" fmla="*/ 5959812 w 9117732"/>
                  <a:gd name="connsiteY10" fmla="*/ 119320 h 6651775"/>
                  <a:gd name="connsiteX11" fmla="*/ 5774281 w 9117732"/>
                  <a:gd name="connsiteY11" fmla="*/ 344606 h 6651775"/>
                  <a:gd name="connsiteX12" fmla="*/ 6092334 w 9117732"/>
                  <a:gd name="connsiteY12" fmla="*/ 450623 h 6651775"/>
                  <a:gd name="connsiteX13" fmla="*/ 5867047 w 9117732"/>
                  <a:gd name="connsiteY13" fmla="*/ 596397 h 6651775"/>
                  <a:gd name="connsiteX14" fmla="*/ 7364542 w 9117732"/>
                  <a:gd name="connsiteY14" fmla="*/ 768674 h 6651775"/>
                  <a:gd name="connsiteX15" fmla="*/ 7126003 w 9117732"/>
                  <a:gd name="connsiteY15" fmla="*/ 834935 h 6651775"/>
                  <a:gd name="connsiteX16" fmla="*/ 7616334 w 9117732"/>
                  <a:gd name="connsiteY16" fmla="*/ 1086728 h 6651775"/>
                  <a:gd name="connsiteX17" fmla="*/ 7364542 w 9117732"/>
                  <a:gd name="connsiteY17" fmla="*/ 1126483 h 6651775"/>
                  <a:gd name="connsiteX18" fmla="*/ 7775360 w 9117732"/>
                  <a:gd name="connsiteY18" fmla="*/ 1709579 h 6651775"/>
                  <a:gd name="connsiteX19" fmla="*/ 8676508 w 9117732"/>
                  <a:gd name="connsiteY19" fmla="*/ 1815596 h 6651775"/>
                  <a:gd name="connsiteX20" fmla="*/ 8318699 w 9117732"/>
                  <a:gd name="connsiteY20" fmla="*/ 1828848 h 6651775"/>
                  <a:gd name="connsiteX21" fmla="*/ 8583742 w 9117732"/>
                  <a:gd name="connsiteY21" fmla="*/ 2014379 h 6651775"/>
                  <a:gd name="connsiteX22" fmla="*/ 8119916 w 9117732"/>
                  <a:gd name="connsiteY22" fmla="*/ 1961370 h 6651775"/>
                  <a:gd name="connsiteX23" fmla="*/ 9100578 w 9117732"/>
                  <a:gd name="connsiteY23" fmla="*/ 2796257 h 6651775"/>
                  <a:gd name="connsiteX24" fmla="*/ 8729517 w 9117732"/>
                  <a:gd name="connsiteY24" fmla="*/ 2637231 h 6651775"/>
                  <a:gd name="connsiteX25" fmla="*/ 9113830 w 9117732"/>
                  <a:gd name="connsiteY25" fmla="*/ 3432361 h 6651775"/>
                  <a:gd name="connsiteX26" fmla="*/ 8684084 w 9117732"/>
                  <a:gd name="connsiteY26" fmla="*/ 3117149 h 6651775"/>
                  <a:gd name="connsiteX27" fmla="*/ 8994561 w 9117732"/>
                  <a:gd name="connsiteY27" fmla="*/ 4094970 h 6651775"/>
                  <a:gd name="connsiteX28" fmla="*/ 8729517 w 9117732"/>
                  <a:gd name="connsiteY28" fmla="*/ 3949196 h 6651775"/>
                  <a:gd name="connsiteX29" fmla="*/ 8504230 w 9117732"/>
                  <a:gd name="connsiteY29" fmla="*/ 5035874 h 6651775"/>
                  <a:gd name="connsiteX30" fmla="*/ 8411465 w 9117732"/>
                  <a:gd name="connsiteY30" fmla="*/ 4890101 h 6651775"/>
                  <a:gd name="connsiteX31" fmla="*/ 8212683 w 9117732"/>
                  <a:gd name="connsiteY31" fmla="*/ 5155144 h 6651775"/>
                  <a:gd name="connsiteX32" fmla="*/ 8040405 w 9117732"/>
                  <a:gd name="connsiteY32" fmla="*/ 5009370 h 6651775"/>
                  <a:gd name="connsiteX33" fmla="*/ 7722354 w 9117732"/>
                  <a:gd name="connsiteY33" fmla="*/ 5539457 h 6651775"/>
                  <a:gd name="connsiteX34" fmla="*/ 7536824 w 9117732"/>
                  <a:gd name="connsiteY34" fmla="*/ 5300918 h 6651775"/>
                  <a:gd name="connsiteX35" fmla="*/ 7205519 w 9117732"/>
                  <a:gd name="connsiteY35" fmla="*/ 5937022 h 6651775"/>
                  <a:gd name="connsiteX36" fmla="*/ 7258528 w 9117732"/>
                  <a:gd name="connsiteY36" fmla="*/ 5671979 h 6651775"/>
                  <a:gd name="connsiteX37" fmla="*/ 6794702 w 9117732"/>
                  <a:gd name="connsiteY37" fmla="*/ 6069544 h 6651775"/>
                  <a:gd name="connsiteX38" fmla="*/ 6821207 w 9117732"/>
                  <a:gd name="connsiteY38" fmla="*/ 5777996 h 6651775"/>
                  <a:gd name="connsiteX39" fmla="*/ 6277868 w 9117732"/>
                  <a:gd name="connsiteY39" fmla="*/ 6294831 h 6651775"/>
                  <a:gd name="connsiteX40" fmla="*/ 6145346 w 9117732"/>
                  <a:gd name="connsiteY40" fmla="*/ 5923770 h 6651775"/>
                  <a:gd name="connsiteX41" fmla="*/ 5493505 w 9117732"/>
                  <a:gd name="connsiteY41" fmla="*/ 6437706 h 6651775"/>
                  <a:gd name="connsiteX42" fmla="*/ 5517318 w 9117732"/>
                  <a:gd name="connsiteY42" fmla="*/ 6242443 h 6651775"/>
                  <a:gd name="connsiteX43" fmla="*/ 5107743 w 9117732"/>
                  <a:gd name="connsiteY43" fmla="*/ 6532955 h 6651775"/>
                  <a:gd name="connsiteX44" fmla="*/ 5026781 w 9117732"/>
                  <a:gd name="connsiteY44" fmla="*/ 6061468 h 6651775"/>
                  <a:gd name="connsiteX45" fmla="*/ 4062260 w 9117732"/>
                  <a:gd name="connsiteY45" fmla="*/ 6515268 h 6651775"/>
                  <a:gd name="connsiteX46" fmla="*/ 755 w 9117732"/>
                  <a:gd name="connsiteY46" fmla="*/ 3355689 h 6651775"/>
                  <a:gd name="connsiteX0" fmla="*/ 12 w 9116989"/>
                  <a:gd name="connsiteY0" fmla="*/ 3355689 h 6651775"/>
                  <a:gd name="connsiteX1" fmla="*/ 4103765 w 9116989"/>
                  <a:gd name="connsiteY1" fmla="*/ 371111 h 6651775"/>
                  <a:gd name="connsiteX2" fmla="*/ 4408565 w 9116989"/>
                  <a:gd name="connsiteY2" fmla="*/ 265094 h 6651775"/>
                  <a:gd name="connsiteX3" fmla="*/ 4276043 w 9116989"/>
                  <a:gd name="connsiteY3" fmla="*/ 437372 h 6651775"/>
                  <a:gd name="connsiteX4" fmla="*/ 4554338 w 9116989"/>
                  <a:gd name="connsiteY4" fmla="*/ 384363 h 6651775"/>
                  <a:gd name="connsiteX5" fmla="*/ 4600094 w 9116989"/>
                  <a:gd name="connsiteY5" fmla="*/ 528242 h 6651775"/>
                  <a:gd name="connsiteX6" fmla="*/ 4845886 w 9116989"/>
                  <a:gd name="connsiteY6" fmla="*/ 636155 h 6651775"/>
                  <a:gd name="connsiteX7" fmla="*/ 4739869 w 9116989"/>
                  <a:gd name="connsiteY7" fmla="*/ 251842 h 6651775"/>
                  <a:gd name="connsiteX8" fmla="*/ 5018165 w 9116989"/>
                  <a:gd name="connsiteY8" fmla="*/ 371111 h 6651775"/>
                  <a:gd name="connsiteX9" fmla="*/ 5707278 w 9116989"/>
                  <a:gd name="connsiteY9" fmla="*/ 50 h 6651775"/>
                  <a:gd name="connsiteX10" fmla="*/ 5442234 w 9116989"/>
                  <a:gd name="connsiteY10" fmla="*/ 291598 h 6651775"/>
                  <a:gd name="connsiteX11" fmla="*/ 5959069 w 9116989"/>
                  <a:gd name="connsiteY11" fmla="*/ 119320 h 6651775"/>
                  <a:gd name="connsiteX12" fmla="*/ 5773538 w 9116989"/>
                  <a:gd name="connsiteY12" fmla="*/ 344606 h 6651775"/>
                  <a:gd name="connsiteX13" fmla="*/ 6091591 w 9116989"/>
                  <a:gd name="connsiteY13" fmla="*/ 450623 h 6651775"/>
                  <a:gd name="connsiteX14" fmla="*/ 5866304 w 9116989"/>
                  <a:gd name="connsiteY14" fmla="*/ 596397 h 6651775"/>
                  <a:gd name="connsiteX15" fmla="*/ 7363799 w 9116989"/>
                  <a:gd name="connsiteY15" fmla="*/ 768674 h 6651775"/>
                  <a:gd name="connsiteX16" fmla="*/ 7125260 w 9116989"/>
                  <a:gd name="connsiteY16" fmla="*/ 834935 h 6651775"/>
                  <a:gd name="connsiteX17" fmla="*/ 7615591 w 9116989"/>
                  <a:gd name="connsiteY17" fmla="*/ 1086728 h 6651775"/>
                  <a:gd name="connsiteX18" fmla="*/ 7363799 w 9116989"/>
                  <a:gd name="connsiteY18" fmla="*/ 1126483 h 6651775"/>
                  <a:gd name="connsiteX19" fmla="*/ 7774617 w 9116989"/>
                  <a:gd name="connsiteY19" fmla="*/ 1709579 h 6651775"/>
                  <a:gd name="connsiteX20" fmla="*/ 8675765 w 9116989"/>
                  <a:gd name="connsiteY20" fmla="*/ 1815596 h 6651775"/>
                  <a:gd name="connsiteX21" fmla="*/ 8317956 w 9116989"/>
                  <a:gd name="connsiteY21" fmla="*/ 1828848 h 6651775"/>
                  <a:gd name="connsiteX22" fmla="*/ 8582999 w 9116989"/>
                  <a:gd name="connsiteY22" fmla="*/ 2014379 h 6651775"/>
                  <a:gd name="connsiteX23" fmla="*/ 8119173 w 9116989"/>
                  <a:gd name="connsiteY23" fmla="*/ 1961370 h 6651775"/>
                  <a:gd name="connsiteX24" fmla="*/ 9099835 w 9116989"/>
                  <a:gd name="connsiteY24" fmla="*/ 2796257 h 6651775"/>
                  <a:gd name="connsiteX25" fmla="*/ 8728774 w 9116989"/>
                  <a:gd name="connsiteY25" fmla="*/ 2637231 h 6651775"/>
                  <a:gd name="connsiteX26" fmla="*/ 9113087 w 9116989"/>
                  <a:gd name="connsiteY26" fmla="*/ 3432361 h 6651775"/>
                  <a:gd name="connsiteX27" fmla="*/ 8683341 w 9116989"/>
                  <a:gd name="connsiteY27" fmla="*/ 3117149 h 6651775"/>
                  <a:gd name="connsiteX28" fmla="*/ 8993818 w 9116989"/>
                  <a:gd name="connsiteY28" fmla="*/ 4094970 h 6651775"/>
                  <a:gd name="connsiteX29" fmla="*/ 8728774 w 9116989"/>
                  <a:gd name="connsiteY29" fmla="*/ 3949196 h 6651775"/>
                  <a:gd name="connsiteX30" fmla="*/ 8503487 w 9116989"/>
                  <a:gd name="connsiteY30" fmla="*/ 5035874 h 6651775"/>
                  <a:gd name="connsiteX31" fmla="*/ 8410722 w 9116989"/>
                  <a:gd name="connsiteY31" fmla="*/ 4890101 h 6651775"/>
                  <a:gd name="connsiteX32" fmla="*/ 8211940 w 9116989"/>
                  <a:gd name="connsiteY32" fmla="*/ 5155144 h 6651775"/>
                  <a:gd name="connsiteX33" fmla="*/ 8039662 w 9116989"/>
                  <a:gd name="connsiteY33" fmla="*/ 5009370 h 6651775"/>
                  <a:gd name="connsiteX34" fmla="*/ 7721611 w 9116989"/>
                  <a:gd name="connsiteY34" fmla="*/ 5539457 h 6651775"/>
                  <a:gd name="connsiteX35" fmla="*/ 7536081 w 9116989"/>
                  <a:gd name="connsiteY35" fmla="*/ 5300918 h 6651775"/>
                  <a:gd name="connsiteX36" fmla="*/ 7204776 w 9116989"/>
                  <a:gd name="connsiteY36" fmla="*/ 5937022 h 6651775"/>
                  <a:gd name="connsiteX37" fmla="*/ 7257785 w 9116989"/>
                  <a:gd name="connsiteY37" fmla="*/ 5671979 h 6651775"/>
                  <a:gd name="connsiteX38" fmla="*/ 6793959 w 9116989"/>
                  <a:gd name="connsiteY38" fmla="*/ 6069544 h 6651775"/>
                  <a:gd name="connsiteX39" fmla="*/ 6820464 w 9116989"/>
                  <a:gd name="connsiteY39" fmla="*/ 5777996 h 6651775"/>
                  <a:gd name="connsiteX40" fmla="*/ 6277125 w 9116989"/>
                  <a:gd name="connsiteY40" fmla="*/ 6294831 h 6651775"/>
                  <a:gd name="connsiteX41" fmla="*/ 6144603 w 9116989"/>
                  <a:gd name="connsiteY41" fmla="*/ 5923770 h 6651775"/>
                  <a:gd name="connsiteX42" fmla="*/ 5492762 w 9116989"/>
                  <a:gd name="connsiteY42" fmla="*/ 6437706 h 6651775"/>
                  <a:gd name="connsiteX43" fmla="*/ 5516575 w 9116989"/>
                  <a:gd name="connsiteY43" fmla="*/ 6242443 h 6651775"/>
                  <a:gd name="connsiteX44" fmla="*/ 5107000 w 9116989"/>
                  <a:gd name="connsiteY44" fmla="*/ 6532955 h 6651775"/>
                  <a:gd name="connsiteX45" fmla="*/ 5026038 w 9116989"/>
                  <a:gd name="connsiteY45" fmla="*/ 6061468 h 6651775"/>
                  <a:gd name="connsiteX46" fmla="*/ 4061517 w 9116989"/>
                  <a:gd name="connsiteY46" fmla="*/ 6515268 h 6651775"/>
                  <a:gd name="connsiteX47" fmla="*/ 12 w 9116989"/>
                  <a:gd name="connsiteY47" fmla="*/ 3355689 h 6651775"/>
                  <a:gd name="connsiteX0" fmla="*/ 214 w 9117191"/>
                  <a:gd name="connsiteY0" fmla="*/ 3355689 h 6651775"/>
                  <a:gd name="connsiteX1" fmla="*/ 3878680 w 9117191"/>
                  <a:gd name="connsiteY1" fmla="*/ 198833 h 6651775"/>
                  <a:gd name="connsiteX2" fmla="*/ 4103967 w 9117191"/>
                  <a:gd name="connsiteY2" fmla="*/ 371111 h 6651775"/>
                  <a:gd name="connsiteX3" fmla="*/ 4408767 w 9117191"/>
                  <a:gd name="connsiteY3" fmla="*/ 265094 h 6651775"/>
                  <a:gd name="connsiteX4" fmla="*/ 4276245 w 9117191"/>
                  <a:gd name="connsiteY4" fmla="*/ 437372 h 6651775"/>
                  <a:gd name="connsiteX5" fmla="*/ 4554540 w 9117191"/>
                  <a:gd name="connsiteY5" fmla="*/ 384363 h 6651775"/>
                  <a:gd name="connsiteX6" fmla="*/ 4600296 w 9117191"/>
                  <a:gd name="connsiteY6" fmla="*/ 528242 h 6651775"/>
                  <a:gd name="connsiteX7" fmla="*/ 4846088 w 9117191"/>
                  <a:gd name="connsiteY7" fmla="*/ 636155 h 6651775"/>
                  <a:gd name="connsiteX8" fmla="*/ 4740071 w 9117191"/>
                  <a:gd name="connsiteY8" fmla="*/ 251842 h 6651775"/>
                  <a:gd name="connsiteX9" fmla="*/ 5018367 w 9117191"/>
                  <a:gd name="connsiteY9" fmla="*/ 371111 h 6651775"/>
                  <a:gd name="connsiteX10" fmla="*/ 5707480 w 9117191"/>
                  <a:gd name="connsiteY10" fmla="*/ 50 h 6651775"/>
                  <a:gd name="connsiteX11" fmla="*/ 5442436 w 9117191"/>
                  <a:gd name="connsiteY11" fmla="*/ 291598 h 6651775"/>
                  <a:gd name="connsiteX12" fmla="*/ 5959271 w 9117191"/>
                  <a:gd name="connsiteY12" fmla="*/ 119320 h 6651775"/>
                  <a:gd name="connsiteX13" fmla="*/ 5773740 w 9117191"/>
                  <a:gd name="connsiteY13" fmla="*/ 344606 h 6651775"/>
                  <a:gd name="connsiteX14" fmla="*/ 6091793 w 9117191"/>
                  <a:gd name="connsiteY14" fmla="*/ 450623 h 6651775"/>
                  <a:gd name="connsiteX15" fmla="*/ 5866506 w 9117191"/>
                  <a:gd name="connsiteY15" fmla="*/ 596397 h 6651775"/>
                  <a:gd name="connsiteX16" fmla="*/ 7364001 w 9117191"/>
                  <a:gd name="connsiteY16" fmla="*/ 768674 h 6651775"/>
                  <a:gd name="connsiteX17" fmla="*/ 7125462 w 9117191"/>
                  <a:gd name="connsiteY17" fmla="*/ 834935 h 6651775"/>
                  <a:gd name="connsiteX18" fmla="*/ 7615793 w 9117191"/>
                  <a:gd name="connsiteY18" fmla="*/ 1086728 h 6651775"/>
                  <a:gd name="connsiteX19" fmla="*/ 7364001 w 9117191"/>
                  <a:gd name="connsiteY19" fmla="*/ 1126483 h 6651775"/>
                  <a:gd name="connsiteX20" fmla="*/ 7774819 w 9117191"/>
                  <a:gd name="connsiteY20" fmla="*/ 1709579 h 6651775"/>
                  <a:gd name="connsiteX21" fmla="*/ 8675967 w 9117191"/>
                  <a:gd name="connsiteY21" fmla="*/ 1815596 h 6651775"/>
                  <a:gd name="connsiteX22" fmla="*/ 8318158 w 9117191"/>
                  <a:gd name="connsiteY22" fmla="*/ 1828848 h 6651775"/>
                  <a:gd name="connsiteX23" fmla="*/ 8583201 w 9117191"/>
                  <a:gd name="connsiteY23" fmla="*/ 2014379 h 6651775"/>
                  <a:gd name="connsiteX24" fmla="*/ 8119375 w 9117191"/>
                  <a:gd name="connsiteY24" fmla="*/ 1961370 h 6651775"/>
                  <a:gd name="connsiteX25" fmla="*/ 9100037 w 9117191"/>
                  <a:gd name="connsiteY25" fmla="*/ 2796257 h 6651775"/>
                  <a:gd name="connsiteX26" fmla="*/ 8728976 w 9117191"/>
                  <a:gd name="connsiteY26" fmla="*/ 2637231 h 6651775"/>
                  <a:gd name="connsiteX27" fmla="*/ 9113289 w 9117191"/>
                  <a:gd name="connsiteY27" fmla="*/ 3432361 h 6651775"/>
                  <a:gd name="connsiteX28" fmla="*/ 8683543 w 9117191"/>
                  <a:gd name="connsiteY28" fmla="*/ 3117149 h 6651775"/>
                  <a:gd name="connsiteX29" fmla="*/ 8994020 w 9117191"/>
                  <a:gd name="connsiteY29" fmla="*/ 4094970 h 6651775"/>
                  <a:gd name="connsiteX30" fmla="*/ 8728976 w 9117191"/>
                  <a:gd name="connsiteY30" fmla="*/ 3949196 h 6651775"/>
                  <a:gd name="connsiteX31" fmla="*/ 8503689 w 9117191"/>
                  <a:gd name="connsiteY31" fmla="*/ 5035874 h 6651775"/>
                  <a:gd name="connsiteX32" fmla="*/ 8410924 w 9117191"/>
                  <a:gd name="connsiteY32" fmla="*/ 4890101 h 6651775"/>
                  <a:gd name="connsiteX33" fmla="*/ 8212142 w 9117191"/>
                  <a:gd name="connsiteY33" fmla="*/ 5155144 h 6651775"/>
                  <a:gd name="connsiteX34" fmla="*/ 8039864 w 9117191"/>
                  <a:gd name="connsiteY34" fmla="*/ 5009370 h 6651775"/>
                  <a:gd name="connsiteX35" fmla="*/ 7721813 w 9117191"/>
                  <a:gd name="connsiteY35" fmla="*/ 5539457 h 6651775"/>
                  <a:gd name="connsiteX36" fmla="*/ 7536283 w 9117191"/>
                  <a:gd name="connsiteY36" fmla="*/ 5300918 h 6651775"/>
                  <a:gd name="connsiteX37" fmla="*/ 7204978 w 9117191"/>
                  <a:gd name="connsiteY37" fmla="*/ 5937022 h 6651775"/>
                  <a:gd name="connsiteX38" fmla="*/ 7257987 w 9117191"/>
                  <a:gd name="connsiteY38" fmla="*/ 5671979 h 6651775"/>
                  <a:gd name="connsiteX39" fmla="*/ 6794161 w 9117191"/>
                  <a:gd name="connsiteY39" fmla="*/ 6069544 h 6651775"/>
                  <a:gd name="connsiteX40" fmla="*/ 6820666 w 9117191"/>
                  <a:gd name="connsiteY40" fmla="*/ 5777996 h 6651775"/>
                  <a:gd name="connsiteX41" fmla="*/ 6277327 w 9117191"/>
                  <a:gd name="connsiteY41" fmla="*/ 6294831 h 6651775"/>
                  <a:gd name="connsiteX42" fmla="*/ 6144805 w 9117191"/>
                  <a:gd name="connsiteY42" fmla="*/ 5923770 h 6651775"/>
                  <a:gd name="connsiteX43" fmla="*/ 5492964 w 9117191"/>
                  <a:gd name="connsiteY43" fmla="*/ 6437706 h 6651775"/>
                  <a:gd name="connsiteX44" fmla="*/ 5516777 w 9117191"/>
                  <a:gd name="connsiteY44" fmla="*/ 6242443 h 6651775"/>
                  <a:gd name="connsiteX45" fmla="*/ 5107202 w 9117191"/>
                  <a:gd name="connsiteY45" fmla="*/ 6532955 h 6651775"/>
                  <a:gd name="connsiteX46" fmla="*/ 5026240 w 9117191"/>
                  <a:gd name="connsiteY46" fmla="*/ 6061468 h 6651775"/>
                  <a:gd name="connsiteX47" fmla="*/ 4061719 w 9117191"/>
                  <a:gd name="connsiteY47" fmla="*/ 6515268 h 6651775"/>
                  <a:gd name="connsiteX48" fmla="*/ 214 w 9117191"/>
                  <a:gd name="connsiteY48" fmla="*/ 3355689 h 6651775"/>
                  <a:gd name="connsiteX0" fmla="*/ 213 w 9117190"/>
                  <a:gd name="connsiteY0" fmla="*/ 3355689 h 6651775"/>
                  <a:gd name="connsiteX1" fmla="*/ 3878679 w 9117190"/>
                  <a:gd name="connsiteY1" fmla="*/ 331355 h 6651775"/>
                  <a:gd name="connsiteX2" fmla="*/ 3878679 w 9117190"/>
                  <a:gd name="connsiteY2" fmla="*/ 198833 h 6651775"/>
                  <a:gd name="connsiteX3" fmla="*/ 4103966 w 9117190"/>
                  <a:gd name="connsiteY3" fmla="*/ 371111 h 6651775"/>
                  <a:gd name="connsiteX4" fmla="*/ 4408766 w 9117190"/>
                  <a:gd name="connsiteY4" fmla="*/ 265094 h 6651775"/>
                  <a:gd name="connsiteX5" fmla="*/ 4276244 w 9117190"/>
                  <a:gd name="connsiteY5" fmla="*/ 437372 h 6651775"/>
                  <a:gd name="connsiteX6" fmla="*/ 4554539 w 9117190"/>
                  <a:gd name="connsiteY6" fmla="*/ 384363 h 6651775"/>
                  <a:gd name="connsiteX7" fmla="*/ 4600295 w 9117190"/>
                  <a:gd name="connsiteY7" fmla="*/ 528242 h 6651775"/>
                  <a:gd name="connsiteX8" fmla="*/ 4846087 w 9117190"/>
                  <a:gd name="connsiteY8" fmla="*/ 636155 h 6651775"/>
                  <a:gd name="connsiteX9" fmla="*/ 4740070 w 9117190"/>
                  <a:gd name="connsiteY9" fmla="*/ 251842 h 6651775"/>
                  <a:gd name="connsiteX10" fmla="*/ 5018366 w 9117190"/>
                  <a:gd name="connsiteY10" fmla="*/ 371111 h 6651775"/>
                  <a:gd name="connsiteX11" fmla="*/ 5707479 w 9117190"/>
                  <a:gd name="connsiteY11" fmla="*/ 50 h 6651775"/>
                  <a:gd name="connsiteX12" fmla="*/ 5442435 w 9117190"/>
                  <a:gd name="connsiteY12" fmla="*/ 291598 h 6651775"/>
                  <a:gd name="connsiteX13" fmla="*/ 5959270 w 9117190"/>
                  <a:gd name="connsiteY13" fmla="*/ 119320 h 6651775"/>
                  <a:gd name="connsiteX14" fmla="*/ 5773739 w 9117190"/>
                  <a:gd name="connsiteY14" fmla="*/ 344606 h 6651775"/>
                  <a:gd name="connsiteX15" fmla="*/ 6091792 w 9117190"/>
                  <a:gd name="connsiteY15" fmla="*/ 450623 h 6651775"/>
                  <a:gd name="connsiteX16" fmla="*/ 5866505 w 9117190"/>
                  <a:gd name="connsiteY16" fmla="*/ 596397 h 6651775"/>
                  <a:gd name="connsiteX17" fmla="*/ 7364000 w 9117190"/>
                  <a:gd name="connsiteY17" fmla="*/ 768674 h 6651775"/>
                  <a:gd name="connsiteX18" fmla="*/ 7125461 w 9117190"/>
                  <a:gd name="connsiteY18" fmla="*/ 834935 h 6651775"/>
                  <a:gd name="connsiteX19" fmla="*/ 7615792 w 9117190"/>
                  <a:gd name="connsiteY19" fmla="*/ 1086728 h 6651775"/>
                  <a:gd name="connsiteX20" fmla="*/ 7364000 w 9117190"/>
                  <a:gd name="connsiteY20" fmla="*/ 1126483 h 6651775"/>
                  <a:gd name="connsiteX21" fmla="*/ 7774818 w 9117190"/>
                  <a:gd name="connsiteY21" fmla="*/ 1709579 h 6651775"/>
                  <a:gd name="connsiteX22" fmla="*/ 8675966 w 9117190"/>
                  <a:gd name="connsiteY22" fmla="*/ 1815596 h 6651775"/>
                  <a:gd name="connsiteX23" fmla="*/ 8318157 w 9117190"/>
                  <a:gd name="connsiteY23" fmla="*/ 1828848 h 6651775"/>
                  <a:gd name="connsiteX24" fmla="*/ 8583200 w 9117190"/>
                  <a:gd name="connsiteY24" fmla="*/ 2014379 h 6651775"/>
                  <a:gd name="connsiteX25" fmla="*/ 8119374 w 9117190"/>
                  <a:gd name="connsiteY25" fmla="*/ 1961370 h 6651775"/>
                  <a:gd name="connsiteX26" fmla="*/ 9100036 w 9117190"/>
                  <a:gd name="connsiteY26" fmla="*/ 2796257 h 6651775"/>
                  <a:gd name="connsiteX27" fmla="*/ 8728975 w 9117190"/>
                  <a:gd name="connsiteY27" fmla="*/ 2637231 h 6651775"/>
                  <a:gd name="connsiteX28" fmla="*/ 9113288 w 9117190"/>
                  <a:gd name="connsiteY28" fmla="*/ 3432361 h 6651775"/>
                  <a:gd name="connsiteX29" fmla="*/ 8683542 w 9117190"/>
                  <a:gd name="connsiteY29" fmla="*/ 3117149 h 6651775"/>
                  <a:gd name="connsiteX30" fmla="*/ 8994019 w 9117190"/>
                  <a:gd name="connsiteY30" fmla="*/ 4094970 h 6651775"/>
                  <a:gd name="connsiteX31" fmla="*/ 8728975 w 9117190"/>
                  <a:gd name="connsiteY31" fmla="*/ 3949196 h 6651775"/>
                  <a:gd name="connsiteX32" fmla="*/ 8503688 w 9117190"/>
                  <a:gd name="connsiteY32" fmla="*/ 5035874 h 6651775"/>
                  <a:gd name="connsiteX33" fmla="*/ 8410923 w 9117190"/>
                  <a:gd name="connsiteY33" fmla="*/ 4890101 h 6651775"/>
                  <a:gd name="connsiteX34" fmla="*/ 8212141 w 9117190"/>
                  <a:gd name="connsiteY34" fmla="*/ 5155144 h 6651775"/>
                  <a:gd name="connsiteX35" fmla="*/ 8039863 w 9117190"/>
                  <a:gd name="connsiteY35" fmla="*/ 5009370 h 6651775"/>
                  <a:gd name="connsiteX36" fmla="*/ 7721812 w 9117190"/>
                  <a:gd name="connsiteY36" fmla="*/ 5539457 h 6651775"/>
                  <a:gd name="connsiteX37" fmla="*/ 7536282 w 9117190"/>
                  <a:gd name="connsiteY37" fmla="*/ 5300918 h 6651775"/>
                  <a:gd name="connsiteX38" fmla="*/ 7204977 w 9117190"/>
                  <a:gd name="connsiteY38" fmla="*/ 5937022 h 6651775"/>
                  <a:gd name="connsiteX39" fmla="*/ 7257986 w 9117190"/>
                  <a:gd name="connsiteY39" fmla="*/ 5671979 h 6651775"/>
                  <a:gd name="connsiteX40" fmla="*/ 6794160 w 9117190"/>
                  <a:gd name="connsiteY40" fmla="*/ 6069544 h 6651775"/>
                  <a:gd name="connsiteX41" fmla="*/ 6820665 w 9117190"/>
                  <a:gd name="connsiteY41" fmla="*/ 5777996 h 6651775"/>
                  <a:gd name="connsiteX42" fmla="*/ 6277326 w 9117190"/>
                  <a:gd name="connsiteY42" fmla="*/ 6294831 h 6651775"/>
                  <a:gd name="connsiteX43" fmla="*/ 6144804 w 9117190"/>
                  <a:gd name="connsiteY43" fmla="*/ 5923770 h 6651775"/>
                  <a:gd name="connsiteX44" fmla="*/ 5492963 w 9117190"/>
                  <a:gd name="connsiteY44" fmla="*/ 6437706 h 6651775"/>
                  <a:gd name="connsiteX45" fmla="*/ 5516776 w 9117190"/>
                  <a:gd name="connsiteY45" fmla="*/ 6242443 h 6651775"/>
                  <a:gd name="connsiteX46" fmla="*/ 5107201 w 9117190"/>
                  <a:gd name="connsiteY46" fmla="*/ 6532955 h 6651775"/>
                  <a:gd name="connsiteX47" fmla="*/ 5026239 w 9117190"/>
                  <a:gd name="connsiteY47" fmla="*/ 6061468 h 6651775"/>
                  <a:gd name="connsiteX48" fmla="*/ 4061718 w 9117190"/>
                  <a:gd name="connsiteY48" fmla="*/ 6515268 h 6651775"/>
                  <a:gd name="connsiteX49" fmla="*/ 213 w 9117190"/>
                  <a:gd name="connsiteY49" fmla="*/ 3355689 h 6651775"/>
                  <a:gd name="connsiteX0" fmla="*/ 5677 w 9122654"/>
                  <a:gd name="connsiteY0" fmla="*/ 3355689 h 6651775"/>
                  <a:gd name="connsiteX1" fmla="*/ 3195029 w 9122654"/>
                  <a:gd name="connsiteY1" fmla="*/ 278346 h 6651775"/>
                  <a:gd name="connsiteX2" fmla="*/ 3884143 w 9122654"/>
                  <a:gd name="connsiteY2" fmla="*/ 331355 h 6651775"/>
                  <a:gd name="connsiteX3" fmla="*/ 3884143 w 9122654"/>
                  <a:gd name="connsiteY3" fmla="*/ 198833 h 6651775"/>
                  <a:gd name="connsiteX4" fmla="*/ 4109430 w 9122654"/>
                  <a:gd name="connsiteY4" fmla="*/ 371111 h 6651775"/>
                  <a:gd name="connsiteX5" fmla="*/ 4414230 w 9122654"/>
                  <a:gd name="connsiteY5" fmla="*/ 265094 h 6651775"/>
                  <a:gd name="connsiteX6" fmla="*/ 4281708 w 9122654"/>
                  <a:gd name="connsiteY6" fmla="*/ 437372 h 6651775"/>
                  <a:gd name="connsiteX7" fmla="*/ 4560003 w 9122654"/>
                  <a:gd name="connsiteY7" fmla="*/ 384363 h 6651775"/>
                  <a:gd name="connsiteX8" fmla="*/ 4605759 w 9122654"/>
                  <a:gd name="connsiteY8" fmla="*/ 528242 h 6651775"/>
                  <a:gd name="connsiteX9" fmla="*/ 4851551 w 9122654"/>
                  <a:gd name="connsiteY9" fmla="*/ 636155 h 6651775"/>
                  <a:gd name="connsiteX10" fmla="*/ 4745534 w 9122654"/>
                  <a:gd name="connsiteY10" fmla="*/ 251842 h 6651775"/>
                  <a:gd name="connsiteX11" fmla="*/ 5023830 w 9122654"/>
                  <a:gd name="connsiteY11" fmla="*/ 371111 h 6651775"/>
                  <a:gd name="connsiteX12" fmla="*/ 5712943 w 9122654"/>
                  <a:gd name="connsiteY12" fmla="*/ 50 h 6651775"/>
                  <a:gd name="connsiteX13" fmla="*/ 5447899 w 9122654"/>
                  <a:gd name="connsiteY13" fmla="*/ 291598 h 6651775"/>
                  <a:gd name="connsiteX14" fmla="*/ 5964734 w 9122654"/>
                  <a:gd name="connsiteY14" fmla="*/ 119320 h 6651775"/>
                  <a:gd name="connsiteX15" fmla="*/ 5779203 w 9122654"/>
                  <a:gd name="connsiteY15" fmla="*/ 344606 h 6651775"/>
                  <a:gd name="connsiteX16" fmla="*/ 6097256 w 9122654"/>
                  <a:gd name="connsiteY16" fmla="*/ 450623 h 6651775"/>
                  <a:gd name="connsiteX17" fmla="*/ 5871969 w 9122654"/>
                  <a:gd name="connsiteY17" fmla="*/ 596397 h 6651775"/>
                  <a:gd name="connsiteX18" fmla="*/ 7369464 w 9122654"/>
                  <a:gd name="connsiteY18" fmla="*/ 768674 h 6651775"/>
                  <a:gd name="connsiteX19" fmla="*/ 7130925 w 9122654"/>
                  <a:gd name="connsiteY19" fmla="*/ 834935 h 6651775"/>
                  <a:gd name="connsiteX20" fmla="*/ 7621256 w 9122654"/>
                  <a:gd name="connsiteY20" fmla="*/ 1086728 h 6651775"/>
                  <a:gd name="connsiteX21" fmla="*/ 7369464 w 9122654"/>
                  <a:gd name="connsiteY21" fmla="*/ 1126483 h 6651775"/>
                  <a:gd name="connsiteX22" fmla="*/ 7780282 w 9122654"/>
                  <a:gd name="connsiteY22" fmla="*/ 1709579 h 6651775"/>
                  <a:gd name="connsiteX23" fmla="*/ 8681430 w 9122654"/>
                  <a:gd name="connsiteY23" fmla="*/ 1815596 h 6651775"/>
                  <a:gd name="connsiteX24" fmla="*/ 8323621 w 9122654"/>
                  <a:gd name="connsiteY24" fmla="*/ 1828848 h 6651775"/>
                  <a:gd name="connsiteX25" fmla="*/ 8588664 w 9122654"/>
                  <a:gd name="connsiteY25" fmla="*/ 2014379 h 6651775"/>
                  <a:gd name="connsiteX26" fmla="*/ 8124838 w 9122654"/>
                  <a:gd name="connsiteY26" fmla="*/ 1961370 h 6651775"/>
                  <a:gd name="connsiteX27" fmla="*/ 9105500 w 9122654"/>
                  <a:gd name="connsiteY27" fmla="*/ 2796257 h 6651775"/>
                  <a:gd name="connsiteX28" fmla="*/ 8734439 w 9122654"/>
                  <a:gd name="connsiteY28" fmla="*/ 2637231 h 6651775"/>
                  <a:gd name="connsiteX29" fmla="*/ 9118752 w 9122654"/>
                  <a:gd name="connsiteY29" fmla="*/ 3432361 h 6651775"/>
                  <a:gd name="connsiteX30" fmla="*/ 8689006 w 9122654"/>
                  <a:gd name="connsiteY30" fmla="*/ 3117149 h 6651775"/>
                  <a:gd name="connsiteX31" fmla="*/ 8999483 w 9122654"/>
                  <a:gd name="connsiteY31" fmla="*/ 4094970 h 6651775"/>
                  <a:gd name="connsiteX32" fmla="*/ 8734439 w 9122654"/>
                  <a:gd name="connsiteY32" fmla="*/ 3949196 h 6651775"/>
                  <a:gd name="connsiteX33" fmla="*/ 8509152 w 9122654"/>
                  <a:gd name="connsiteY33" fmla="*/ 5035874 h 6651775"/>
                  <a:gd name="connsiteX34" fmla="*/ 8416387 w 9122654"/>
                  <a:gd name="connsiteY34" fmla="*/ 4890101 h 6651775"/>
                  <a:gd name="connsiteX35" fmla="*/ 8217605 w 9122654"/>
                  <a:gd name="connsiteY35" fmla="*/ 5155144 h 6651775"/>
                  <a:gd name="connsiteX36" fmla="*/ 8045327 w 9122654"/>
                  <a:gd name="connsiteY36" fmla="*/ 5009370 h 6651775"/>
                  <a:gd name="connsiteX37" fmla="*/ 7727276 w 9122654"/>
                  <a:gd name="connsiteY37" fmla="*/ 5539457 h 6651775"/>
                  <a:gd name="connsiteX38" fmla="*/ 7541746 w 9122654"/>
                  <a:gd name="connsiteY38" fmla="*/ 5300918 h 6651775"/>
                  <a:gd name="connsiteX39" fmla="*/ 7210441 w 9122654"/>
                  <a:gd name="connsiteY39" fmla="*/ 5937022 h 6651775"/>
                  <a:gd name="connsiteX40" fmla="*/ 7263450 w 9122654"/>
                  <a:gd name="connsiteY40" fmla="*/ 5671979 h 6651775"/>
                  <a:gd name="connsiteX41" fmla="*/ 6799624 w 9122654"/>
                  <a:gd name="connsiteY41" fmla="*/ 6069544 h 6651775"/>
                  <a:gd name="connsiteX42" fmla="*/ 6826129 w 9122654"/>
                  <a:gd name="connsiteY42" fmla="*/ 5777996 h 6651775"/>
                  <a:gd name="connsiteX43" fmla="*/ 6282790 w 9122654"/>
                  <a:gd name="connsiteY43" fmla="*/ 6294831 h 6651775"/>
                  <a:gd name="connsiteX44" fmla="*/ 6150268 w 9122654"/>
                  <a:gd name="connsiteY44" fmla="*/ 5923770 h 6651775"/>
                  <a:gd name="connsiteX45" fmla="*/ 5498427 w 9122654"/>
                  <a:gd name="connsiteY45" fmla="*/ 6437706 h 6651775"/>
                  <a:gd name="connsiteX46" fmla="*/ 5522240 w 9122654"/>
                  <a:gd name="connsiteY46" fmla="*/ 6242443 h 6651775"/>
                  <a:gd name="connsiteX47" fmla="*/ 5112665 w 9122654"/>
                  <a:gd name="connsiteY47" fmla="*/ 6532955 h 6651775"/>
                  <a:gd name="connsiteX48" fmla="*/ 5031703 w 9122654"/>
                  <a:gd name="connsiteY48" fmla="*/ 6061468 h 6651775"/>
                  <a:gd name="connsiteX49" fmla="*/ 4067182 w 9122654"/>
                  <a:gd name="connsiteY49" fmla="*/ 6515268 h 6651775"/>
                  <a:gd name="connsiteX50" fmla="*/ 5677 w 9122654"/>
                  <a:gd name="connsiteY50" fmla="*/ 3355689 h 6651775"/>
                  <a:gd name="connsiteX0" fmla="*/ 5096 w 9122073"/>
                  <a:gd name="connsiteY0" fmla="*/ 3403746 h 6699832"/>
                  <a:gd name="connsiteX1" fmla="*/ 3220952 w 9122073"/>
                  <a:gd name="connsiteY1" fmla="*/ 193881 h 6699832"/>
                  <a:gd name="connsiteX2" fmla="*/ 3194448 w 9122073"/>
                  <a:gd name="connsiteY2" fmla="*/ 326403 h 6699832"/>
                  <a:gd name="connsiteX3" fmla="*/ 3883562 w 9122073"/>
                  <a:gd name="connsiteY3" fmla="*/ 379412 h 6699832"/>
                  <a:gd name="connsiteX4" fmla="*/ 3883562 w 9122073"/>
                  <a:gd name="connsiteY4" fmla="*/ 246890 h 6699832"/>
                  <a:gd name="connsiteX5" fmla="*/ 4108849 w 9122073"/>
                  <a:gd name="connsiteY5" fmla="*/ 419168 h 6699832"/>
                  <a:gd name="connsiteX6" fmla="*/ 4413649 w 9122073"/>
                  <a:gd name="connsiteY6" fmla="*/ 313151 h 6699832"/>
                  <a:gd name="connsiteX7" fmla="*/ 4281127 w 9122073"/>
                  <a:gd name="connsiteY7" fmla="*/ 485429 h 6699832"/>
                  <a:gd name="connsiteX8" fmla="*/ 4559422 w 9122073"/>
                  <a:gd name="connsiteY8" fmla="*/ 432420 h 6699832"/>
                  <a:gd name="connsiteX9" fmla="*/ 4605178 w 9122073"/>
                  <a:gd name="connsiteY9" fmla="*/ 576299 h 6699832"/>
                  <a:gd name="connsiteX10" fmla="*/ 4850970 w 9122073"/>
                  <a:gd name="connsiteY10" fmla="*/ 684212 h 6699832"/>
                  <a:gd name="connsiteX11" fmla="*/ 4744953 w 9122073"/>
                  <a:gd name="connsiteY11" fmla="*/ 299899 h 6699832"/>
                  <a:gd name="connsiteX12" fmla="*/ 5023249 w 9122073"/>
                  <a:gd name="connsiteY12" fmla="*/ 419168 h 6699832"/>
                  <a:gd name="connsiteX13" fmla="*/ 5712362 w 9122073"/>
                  <a:gd name="connsiteY13" fmla="*/ 48107 h 6699832"/>
                  <a:gd name="connsiteX14" fmla="*/ 5447318 w 9122073"/>
                  <a:gd name="connsiteY14" fmla="*/ 339655 h 6699832"/>
                  <a:gd name="connsiteX15" fmla="*/ 5964153 w 9122073"/>
                  <a:gd name="connsiteY15" fmla="*/ 167377 h 6699832"/>
                  <a:gd name="connsiteX16" fmla="*/ 5778622 w 9122073"/>
                  <a:gd name="connsiteY16" fmla="*/ 392663 h 6699832"/>
                  <a:gd name="connsiteX17" fmla="*/ 6096675 w 9122073"/>
                  <a:gd name="connsiteY17" fmla="*/ 498680 h 6699832"/>
                  <a:gd name="connsiteX18" fmla="*/ 5871388 w 9122073"/>
                  <a:gd name="connsiteY18" fmla="*/ 644454 h 6699832"/>
                  <a:gd name="connsiteX19" fmla="*/ 7368883 w 9122073"/>
                  <a:gd name="connsiteY19" fmla="*/ 816731 h 6699832"/>
                  <a:gd name="connsiteX20" fmla="*/ 7130344 w 9122073"/>
                  <a:gd name="connsiteY20" fmla="*/ 882992 h 6699832"/>
                  <a:gd name="connsiteX21" fmla="*/ 7620675 w 9122073"/>
                  <a:gd name="connsiteY21" fmla="*/ 1134785 h 6699832"/>
                  <a:gd name="connsiteX22" fmla="*/ 7368883 w 9122073"/>
                  <a:gd name="connsiteY22" fmla="*/ 1174540 h 6699832"/>
                  <a:gd name="connsiteX23" fmla="*/ 7779701 w 9122073"/>
                  <a:gd name="connsiteY23" fmla="*/ 1757636 h 6699832"/>
                  <a:gd name="connsiteX24" fmla="*/ 8680849 w 9122073"/>
                  <a:gd name="connsiteY24" fmla="*/ 1863653 h 6699832"/>
                  <a:gd name="connsiteX25" fmla="*/ 8323040 w 9122073"/>
                  <a:gd name="connsiteY25" fmla="*/ 1876905 h 6699832"/>
                  <a:gd name="connsiteX26" fmla="*/ 8588083 w 9122073"/>
                  <a:gd name="connsiteY26" fmla="*/ 2062436 h 6699832"/>
                  <a:gd name="connsiteX27" fmla="*/ 8124257 w 9122073"/>
                  <a:gd name="connsiteY27" fmla="*/ 2009427 h 6699832"/>
                  <a:gd name="connsiteX28" fmla="*/ 9104919 w 9122073"/>
                  <a:gd name="connsiteY28" fmla="*/ 2844314 h 6699832"/>
                  <a:gd name="connsiteX29" fmla="*/ 8733858 w 9122073"/>
                  <a:gd name="connsiteY29" fmla="*/ 2685288 h 6699832"/>
                  <a:gd name="connsiteX30" fmla="*/ 9118171 w 9122073"/>
                  <a:gd name="connsiteY30" fmla="*/ 3480418 h 6699832"/>
                  <a:gd name="connsiteX31" fmla="*/ 8688425 w 9122073"/>
                  <a:gd name="connsiteY31" fmla="*/ 3165206 h 6699832"/>
                  <a:gd name="connsiteX32" fmla="*/ 8998902 w 9122073"/>
                  <a:gd name="connsiteY32" fmla="*/ 4143027 h 6699832"/>
                  <a:gd name="connsiteX33" fmla="*/ 8733858 w 9122073"/>
                  <a:gd name="connsiteY33" fmla="*/ 3997253 h 6699832"/>
                  <a:gd name="connsiteX34" fmla="*/ 8508571 w 9122073"/>
                  <a:gd name="connsiteY34" fmla="*/ 5083931 h 6699832"/>
                  <a:gd name="connsiteX35" fmla="*/ 8415806 w 9122073"/>
                  <a:gd name="connsiteY35" fmla="*/ 4938158 h 6699832"/>
                  <a:gd name="connsiteX36" fmla="*/ 8217024 w 9122073"/>
                  <a:gd name="connsiteY36" fmla="*/ 5203201 h 6699832"/>
                  <a:gd name="connsiteX37" fmla="*/ 8044746 w 9122073"/>
                  <a:gd name="connsiteY37" fmla="*/ 5057427 h 6699832"/>
                  <a:gd name="connsiteX38" fmla="*/ 7726695 w 9122073"/>
                  <a:gd name="connsiteY38" fmla="*/ 5587514 h 6699832"/>
                  <a:gd name="connsiteX39" fmla="*/ 7541165 w 9122073"/>
                  <a:gd name="connsiteY39" fmla="*/ 5348975 h 6699832"/>
                  <a:gd name="connsiteX40" fmla="*/ 7209860 w 9122073"/>
                  <a:gd name="connsiteY40" fmla="*/ 5985079 h 6699832"/>
                  <a:gd name="connsiteX41" fmla="*/ 7262869 w 9122073"/>
                  <a:gd name="connsiteY41" fmla="*/ 5720036 h 6699832"/>
                  <a:gd name="connsiteX42" fmla="*/ 6799043 w 9122073"/>
                  <a:gd name="connsiteY42" fmla="*/ 6117601 h 6699832"/>
                  <a:gd name="connsiteX43" fmla="*/ 6825548 w 9122073"/>
                  <a:gd name="connsiteY43" fmla="*/ 5826053 h 6699832"/>
                  <a:gd name="connsiteX44" fmla="*/ 6282209 w 9122073"/>
                  <a:gd name="connsiteY44" fmla="*/ 6342888 h 6699832"/>
                  <a:gd name="connsiteX45" fmla="*/ 6149687 w 9122073"/>
                  <a:gd name="connsiteY45" fmla="*/ 5971827 h 6699832"/>
                  <a:gd name="connsiteX46" fmla="*/ 5497846 w 9122073"/>
                  <a:gd name="connsiteY46" fmla="*/ 6485763 h 6699832"/>
                  <a:gd name="connsiteX47" fmla="*/ 5521659 w 9122073"/>
                  <a:gd name="connsiteY47" fmla="*/ 6290500 h 6699832"/>
                  <a:gd name="connsiteX48" fmla="*/ 5112084 w 9122073"/>
                  <a:gd name="connsiteY48" fmla="*/ 6581012 h 6699832"/>
                  <a:gd name="connsiteX49" fmla="*/ 5031122 w 9122073"/>
                  <a:gd name="connsiteY49" fmla="*/ 6109525 h 6699832"/>
                  <a:gd name="connsiteX50" fmla="*/ 4066601 w 9122073"/>
                  <a:gd name="connsiteY50" fmla="*/ 6563325 h 6699832"/>
                  <a:gd name="connsiteX51" fmla="*/ 5096 w 9122073"/>
                  <a:gd name="connsiteY51" fmla="*/ 3403746 h 6699832"/>
                  <a:gd name="connsiteX0" fmla="*/ 11039 w 9128016"/>
                  <a:gd name="connsiteY0" fmla="*/ 3355689 h 6651775"/>
                  <a:gd name="connsiteX1" fmla="*/ 2882338 w 9128016"/>
                  <a:gd name="connsiteY1" fmla="*/ 357859 h 6651775"/>
                  <a:gd name="connsiteX2" fmla="*/ 3226895 w 9128016"/>
                  <a:gd name="connsiteY2" fmla="*/ 145824 h 6651775"/>
                  <a:gd name="connsiteX3" fmla="*/ 3200391 w 9128016"/>
                  <a:gd name="connsiteY3" fmla="*/ 278346 h 6651775"/>
                  <a:gd name="connsiteX4" fmla="*/ 3889505 w 9128016"/>
                  <a:gd name="connsiteY4" fmla="*/ 331355 h 6651775"/>
                  <a:gd name="connsiteX5" fmla="*/ 3889505 w 9128016"/>
                  <a:gd name="connsiteY5" fmla="*/ 198833 h 6651775"/>
                  <a:gd name="connsiteX6" fmla="*/ 4114792 w 9128016"/>
                  <a:gd name="connsiteY6" fmla="*/ 371111 h 6651775"/>
                  <a:gd name="connsiteX7" fmla="*/ 4419592 w 9128016"/>
                  <a:gd name="connsiteY7" fmla="*/ 265094 h 6651775"/>
                  <a:gd name="connsiteX8" fmla="*/ 4287070 w 9128016"/>
                  <a:gd name="connsiteY8" fmla="*/ 437372 h 6651775"/>
                  <a:gd name="connsiteX9" fmla="*/ 4565365 w 9128016"/>
                  <a:gd name="connsiteY9" fmla="*/ 384363 h 6651775"/>
                  <a:gd name="connsiteX10" fmla="*/ 4611121 w 9128016"/>
                  <a:gd name="connsiteY10" fmla="*/ 528242 h 6651775"/>
                  <a:gd name="connsiteX11" fmla="*/ 4856913 w 9128016"/>
                  <a:gd name="connsiteY11" fmla="*/ 636155 h 6651775"/>
                  <a:gd name="connsiteX12" fmla="*/ 4750896 w 9128016"/>
                  <a:gd name="connsiteY12" fmla="*/ 251842 h 6651775"/>
                  <a:gd name="connsiteX13" fmla="*/ 5029192 w 9128016"/>
                  <a:gd name="connsiteY13" fmla="*/ 371111 h 6651775"/>
                  <a:gd name="connsiteX14" fmla="*/ 5718305 w 9128016"/>
                  <a:gd name="connsiteY14" fmla="*/ 50 h 6651775"/>
                  <a:gd name="connsiteX15" fmla="*/ 5453261 w 9128016"/>
                  <a:gd name="connsiteY15" fmla="*/ 291598 h 6651775"/>
                  <a:gd name="connsiteX16" fmla="*/ 5970096 w 9128016"/>
                  <a:gd name="connsiteY16" fmla="*/ 119320 h 6651775"/>
                  <a:gd name="connsiteX17" fmla="*/ 5784565 w 9128016"/>
                  <a:gd name="connsiteY17" fmla="*/ 344606 h 6651775"/>
                  <a:gd name="connsiteX18" fmla="*/ 6102618 w 9128016"/>
                  <a:gd name="connsiteY18" fmla="*/ 450623 h 6651775"/>
                  <a:gd name="connsiteX19" fmla="*/ 5877331 w 9128016"/>
                  <a:gd name="connsiteY19" fmla="*/ 596397 h 6651775"/>
                  <a:gd name="connsiteX20" fmla="*/ 7374826 w 9128016"/>
                  <a:gd name="connsiteY20" fmla="*/ 768674 h 6651775"/>
                  <a:gd name="connsiteX21" fmla="*/ 7136287 w 9128016"/>
                  <a:gd name="connsiteY21" fmla="*/ 834935 h 6651775"/>
                  <a:gd name="connsiteX22" fmla="*/ 7626618 w 9128016"/>
                  <a:gd name="connsiteY22" fmla="*/ 1086728 h 6651775"/>
                  <a:gd name="connsiteX23" fmla="*/ 7374826 w 9128016"/>
                  <a:gd name="connsiteY23" fmla="*/ 1126483 h 6651775"/>
                  <a:gd name="connsiteX24" fmla="*/ 7785644 w 9128016"/>
                  <a:gd name="connsiteY24" fmla="*/ 1709579 h 6651775"/>
                  <a:gd name="connsiteX25" fmla="*/ 8686792 w 9128016"/>
                  <a:gd name="connsiteY25" fmla="*/ 1815596 h 6651775"/>
                  <a:gd name="connsiteX26" fmla="*/ 8328983 w 9128016"/>
                  <a:gd name="connsiteY26" fmla="*/ 1828848 h 6651775"/>
                  <a:gd name="connsiteX27" fmla="*/ 8594026 w 9128016"/>
                  <a:gd name="connsiteY27" fmla="*/ 2014379 h 6651775"/>
                  <a:gd name="connsiteX28" fmla="*/ 8130200 w 9128016"/>
                  <a:gd name="connsiteY28" fmla="*/ 1961370 h 6651775"/>
                  <a:gd name="connsiteX29" fmla="*/ 9110862 w 9128016"/>
                  <a:gd name="connsiteY29" fmla="*/ 2796257 h 6651775"/>
                  <a:gd name="connsiteX30" fmla="*/ 8739801 w 9128016"/>
                  <a:gd name="connsiteY30" fmla="*/ 2637231 h 6651775"/>
                  <a:gd name="connsiteX31" fmla="*/ 9124114 w 9128016"/>
                  <a:gd name="connsiteY31" fmla="*/ 3432361 h 6651775"/>
                  <a:gd name="connsiteX32" fmla="*/ 8694368 w 9128016"/>
                  <a:gd name="connsiteY32" fmla="*/ 3117149 h 6651775"/>
                  <a:gd name="connsiteX33" fmla="*/ 9004845 w 9128016"/>
                  <a:gd name="connsiteY33" fmla="*/ 4094970 h 6651775"/>
                  <a:gd name="connsiteX34" fmla="*/ 8739801 w 9128016"/>
                  <a:gd name="connsiteY34" fmla="*/ 3949196 h 6651775"/>
                  <a:gd name="connsiteX35" fmla="*/ 8514514 w 9128016"/>
                  <a:gd name="connsiteY35" fmla="*/ 5035874 h 6651775"/>
                  <a:gd name="connsiteX36" fmla="*/ 8421749 w 9128016"/>
                  <a:gd name="connsiteY36" fmla="*/ 4890101 h 6651775"/>
                  <a:gd name="connsiteX37" fmla="*/ 8222967 w 9128016"/>
                  <a:gd name="connsiteY37" fmla="*/ 5155144 h 6651775"/>
                  <a:gd name="connsiteX38" fmla="*/ 8050689 w 9128016"/>
                  <a:gd name="connsiteY38" fmla="*/ 5009370 h 6651775"/>
                  <a:gd name="connsiteX39" fmla="*/ 7732638 w 9128016"/>
                  <a:gd name="connsiteY39" fmla="*/ 5539457 h 6651775"/>
                  <a:gd name="connsiteX40" fmla="*/ 7547108 w 9128016"/>
                  <a:gd name="connsiteY40" fmla="*/ 5300918 h 6651775"/>
                  <a:gd name="connsiteX41" fmla="*/ 7215803 w 9128016"/>
                  <a:gd name="connsiteY41" fmla="*/ 5937022 h 6651775"/>
                  <a:gd name="connsiteX42" fmla="*/ 7268812 w 9128016"/>
                  <a:gd name="connsiteY42" fmla="*/ 5671979 h 6651775"/>
                  <a:gd name="connsiteX43" fmla="*/ 6804986 w 9128016"/>
                  <a:gd name="connsiteY43" fmla="*/ 6069544 h 6651775"/>
                  <a:gd name="connsiteX44" fmla="*/ 6831491 w 9128016"/>
                  <a:gd name="connsiteY44" fmla="*/ 5777996 h 6651775"/>
                  <a:gd name="connsiteX45" fmla="*/ 6288152 w 9128016"/>
                  <a:gd name="connsiteY45" fmla="*/ 6294831 h 6651775"/>
                  <a:gd name="connsiteX46" fmla="*/ 6155630 w 9128016"/>
                  <a:gd name="connsiteY46" fmla="*/ 5923770 h 6651775"/>
                  <a:gd name="connsiteX47" fmla="*/ 5503789 w 9128016"/>
                  <a:gd name="connsiteY47" fmla="*/ 6437706 h 6651775"/>
                  <a:gd name="connsiteX48" fmla="*/ 5527602 w 9128016"/>
                  <a:gd name="connsiteY48" fmla="*/ 6242443 h 6651775"/>
                  <a:gd name="connsiteX49" fmla="*/ 5118027 w 9128016"/>
                  <a:gd name="connsiteY49" fmla="*/ 6532955 h 6651775"/>
                  <a:gd name="connsiteX50" fmla="*/ 5037065 w 9128016"/>
                  <a:gd name="connsiteY50" fmla="*/ 6061468 h 6651775"/>
                  <a:gd name="connsiteX51" fmla="*/ 4072544 w 9128016"/>
                  <a:gd name="connsiteY51" fmla="*/ 6515268 h 6651775"/>
                  <a:gd name="connsiteX52" fmla="*/ 11039 w 9128016"/>
                  <a:gd name="connsiteY52" fmla="*/ 3355689 h 6651775"/>
                  <a:gd name="connsiteX0" fmla="*/ 24720 w 9141697"/>
                  <a:gd name="connsiteY0" fmla="*/ 3355689 h 6651775"/>
                  <a:gd name="connsiteX1" fmla="*/ 2405689 w 9141697"/>
                  <a:gd name="connsiteY1" fmla="*/ 318103 h 6651775"/>
                  <a:gd name="connsiteX2" fmla="*/ 2896019 w 9141697"/>
                  <a:gd name="connsiteY2" fmla="*/ 357859 h 6651775"/>
                  <a:gd name="connsiteX3" fmla="*/ 3240576 w 9141697"/>
                  <a:gd name="connsiteY3" fmla="*/ 145824 h 6651775"/>
                  <a:gd name="connsiteX4" fmla="*/ 3214072 w 9141697"/>
                  <a:gd name="connsiteY4" fmla="*/ 278346 h 6651775"/>
                  <a:gd name="connsiteX5" fmla="*/ 3903186 w 9141697"/>
                  <a:gd name="connsiteY5" fmla="*/ 331355 h 6651775"/>
                  <a:gd name="connsiteX6" fmla="*/ 3903186 w 9141697"/>
                  <a:gd name="connsiteY6" fmla="*/ 198833 h 6651775"/>
                  <a:gd name="connsiteX7" fmla="*/ 4128473 w 9141697"/>
                  <a:gd name="connsiteY7" fmla="*/ 371111 h 6651775"/>
                  <a:gd name="connsiteX8" fmla="*/ 4433273 w 9141697"/>
                  <a:gd name="connsiteY8" fmla="*/ 265094 h 6651775"/>
                  <a:gd name="connsiteX9" fmla="*/ 4300751 w 9141697"/>
                  <a:gd name="connsiteY9" fmla="*/ 437372 h 6651775"/>
                  <a:gd name="connsiteX10" fmla="*/ 4579046 w 9141697"/>
                  <a:gd name="connsiteY10" fmla="*/ 384363 h 6651775"/>
                  <a:gd name="connsiteX11" fmla="*/ 4624802 w 9141697"/>
                  <a:gd name="connsiteY11" fmla="*/ 528242 h 6651775"/>
                  <a:gd name="connsiteX12" fmla="*/ 4870594 w 9141697"/>
                  <a:gd name="connsiteY12" fmla="*/ 636155 h 6651775"/>
                  <a:gd name="connsiteX13" fmla="*/ 4764577 w 9141697"/>
                  <a:gd name="connsiteY13" fmla="*/ 251842 h 6651775"/>
                  <a:gd name="connsiteX14" fmla="*/ 5042873 w 9141697"/>
                  <a:gd name="connsiteY14" fmla="*/ 371111 h 6651775"/>
                  <a:gd name="connsiteX15" fmla="*/ 5731986 w 9141697"/>
                  <a:gd name="connsiteY15" fmla="*/ 50 h 6651775"/>
                  <a:gd name="connsiteX16" fmla="*/ 5466942 w 9141697"/>
                  <a:gd name="connsiteY16" fmla="*/ 291598 h 6651775"/>
                  <a:gd name="connsiteX17" fmla="*/ 5983777 w 9141697"/>
                  <a:gd name="connsiteY17" fmla="*/ 119320 h 6651775"/>
                  <a:gd name="connsiteX18" fmla="*/ 5798246 w 9141697"/>
                  <a:gd name="connsiteY18" fmla="*/ 344606 h 6651775"/>
                  <a:gd name="connsiteX19" fmla="*/ 6116299 w 9141697"/>
                  <a:gd name="connsiteY19" fmla="*/ 450623 h 6651775"/>
                  <a:gd name="connsiteX20" fmla="*/ 5891012 w 9141697"/>
                  <a:gd name="connsiteY20" fmla="*/ 596397 h 6651775"/>
                  <a:gd name="connsiteX21" fmla="*/ 7388507 w 9141697"/>
                  <a:gd name="connsiteY21" fmla="*/ 768674 h 6651775"/>
                  <a:gd name="connsiteX22" fmla="*/ 7149968 w 9141697"/>
                  <a:gd name="connsiteY22" fmla="*/ 834935 h 6651775"/>
                  <a:gd name="connsiteX23" fmla="*/ 7640299 w 9141697"/>
                  <a:gd name="connsiteY23" fmla="*/ 1086728 h 6651775"/>
                  <a:gd name="connsiteX24" fmla="*/ 7388507 w 9141697"/>
                  <a:gd name="connsiteY24" fmla="*/ 1126483 h 6651775"/>
                  <a:gd name="connsiteX25" fmla="*/ 7799325 w 9141697"/>
                  <a:gd name="connsiteY25" fmla="*/ 1709579 h 6651775"/>
                  <a:gd name="connsiteX26" fmla="*/ 8700473 w 9141697"/>
                  <a:gd name="connsiteY26" fmla="*/ 1815596 h 6651775"/>
                  <a:gd name="connsiteX27" fmla="*/ 8342664 w 9141697"/>
                  <a:gd name="connsiteY27" fmla="*/ 1828848 h 6651775"/>
                  <a:gd name="connsiteX28" fmla="*/ 8607707 w 9141697"/>
                  <a:gd name="connsiteY28" fmla="*/ 2014379 h 6651775"/>
                  <a:gd name="connsiteX29" fmla="*/ 8143881 w 9141697"/>
                  <a:gd name="connsiteY29" fmla="*/ 1961370 h 6651775"/>
                  <a:gd name="connsiteX30" fmla="*/ 9124543 w 9141697"/>
                  <a:gd name="connsiteY30" fmla="*/ 2796257 h 6651775"/>
                  <a:gd name="connsiteX31" fmla="*/ 8753482 w 9141697"/>
                  <a:gd name="connsiteY31" fmla="*/ 2637231 h 6651775"/>
                  <a:gd name="connsiteX32" fmla="*/ 9137795 w 9141697"/>
                  <a:gd name="connsiteY32" fmla="*/ 3432361 h 6651775"/>
                  <a:gd name="connsiteX33" fmla="*/ 8708049 w 9141697"/>
                  <a:gd name="connsiteY33" fmla="*/ 3117149 h 6651775"/>
                  <a:gd name="connsiteX34" fmla="*/ 9018526 w 9141697"/>
                  <a:gd name="connsiteY34" fmla="*/ 4094970 h 6651775"/>
                  <a:gd name="connsiteX35" fmla="*/ 8753482 w 9141697"/>
                  <a:gd name="connsiteY35" fmla="*/ 3949196 h 6651775"/>
                  <a:gd name="connsiteX36" fmla="*/ 8528195 w 9141697"/>
                  <a:gd name="connsiteY36" fmla="*/ 5035874 h 6651775"/>
                  <a:gd name="connsiteX37" fmla="*/ 8435430 w 9141697"/>
                  <a:gd name="connsiteY37" fmla="*/ 4890101 h 6651775"/>
                  <a:gd name="connsiteX38" fmla="*/ 8236648 w 9141697"/>
                  <a:gd name="connsiteY38" fmla="*/ 5155144 h 6651775"/>
                  <a:gd name="connsiteX39" fmla="*/ 8064370 w 9141697"/>
                  <a:gd name="connsiteY39" fmla="*/ 5009370 h 6651775"/>
                  <a:gd name="connsiteX40" fmla="*/ 7746319 w 9141697"/>
                  <a:gd name="connsiteY40" fmla="*/ 5539457 h 6651775"/>
                  <a:gd name="connsiteX41" fmla="*/ 7560789 w 9141697"/>
                  <a:gd name="connsiteY41" fmla="*/ 5300918 h 6651775"/>
                  <a:gd name="connsiteX42" fmla="*/ 7229484 w 9141697"/>
                  <a:gd name="connsiteY42" fmla="*/ 5937022 h 6651775"/>
                  <a:gd name="connsiteX43" fmla="*/ 7282493 w 9141697"/>
                  <a:gd name="connsiteY43" fmla="*/ 5671979 h 6651775"/>
                  <a:gd name="connsiteX44" fmla="*/ 6818667 w 9141697"/>
                  <a:gd name="connsiteY44" fmla="*/ 6069544 h 6651775"/>
                  <a:gd name="connsiteX45" fmla="*/ 6845172 w 9141697"/>
                  <a:gd name="connsiteY45" fmla="*/ 5777996 h 6651775"/>
                  <a:gd name="connsiteX46" fmla="*/ 6301833 w 9141697"/>
                  <a:gd name="connsiteY46" fmla="*/ 6294831 h 6651775"/>
                  <a:gd name="connsiteX47" fmla="*/ 6169311 w 9141697"/>
                  <a:gd name="connsiteY47" fmla="*/ 5923770 h 6651775"/>
                  <a:gd name="connsiteX48" fmla="*/ 5517470 w 9141697"/>
                  <a:gd name="connsiteY48" fmla="*/ 6437706 h 6651775"/>
                  <a:gd name="connsiteX49" fmla="*/ 5541283 w 9141697"/>
                  <a:gd name="connsiteY49" fmla="*/ 6242443 h 6651775"/>
                  <a:gd name="connsiteX50" fmla="*/ 5131708 w 9141697"/>
                  <a:gd name="connsiteY50" fmla="*/ 6532955 h 6651775"/>
                  <a:gd name="connsiteX51" fmla="*/ 5050746 w 9141697"/>
                  <a:gd name="connsiteY51" fmla="*/ 6061468 h 6651775"/>
                  <a:gd name="connsiteX52" fmla="*/ 4086225 w 9141697"/>
                  <a:gd name="connsiteY52" fmla="*/ 6515268 h 6651775"/>
                  <a:gd name="connsiteX53" fmla="*/ 24720 w 9141697"/>
                  <a:gd name="connsiteY53" fmla="*/ 3355689 h 6651775"/>
                  <a:gd name="connsiteX0" fmla="*/ 22095 w 9139072"/>
                  <a:gd name="connsiteY0" fmla="*/ 3355689 h 6651775"/>
                  <a:gd name="connsiteX1" fmla="*/ 2456074 w 9139072"/>
                  <a:gd name="connsiteY1" fmla="*/ 437372 h 6651775"/>
                  <a:gd name="connsiteX2" fmla="*/ 2403064 w 9139072"/>
                  <a:gd name="connsiteY2" fmla="*/ 318103 h 6651775"/>
                  <a:gd name="connsiteX3" fmla="*/ 2893394 w 9139072"/>
                  <a:gd name="connsiteY3" fmla="*/ 357859 h 6651775"/>
                  <a:gd name="connsiteX4" fmla="*/ 3237951 w 9139072"/>
                  <a:gd name="connsiteY4" fmla="*/ 145824 h 6651775"/>
                  <a:gd name="connsiteX5" fmla="*/ 3211447 w 9139072"/>
                  <a:gd name="connsiteY5" fmla="*/ 278346 h 6651775"/>
                  <a:gd name="connsiteX6" fmla="*/ 3900561 w 9139072"/>
                  <a:gd name="connsiteY6" fmla="*/ 331355 h 6651775"/>
                  <a:gd name="connsiteX7" fmla="*/ 3900561 w 9139072"/>
                  <a:gd name="connsiteY7" fmla="*/ 198833 h 6651775"/>
                  <a:gd name="connsiteX8" fmla="*/ 4125848 w 9139072"/>
                  <a:gd name="connsiteY8" fmla="*/ 371111 h 6651775"/>
                  <a:gd name="connsiteX9" fmla="*/ 4430648 w 9139072"/>
                  <a:gd name="connsiteY9" fmla="*/ 265094 h 6651775"/>
                  <a:gd name="connsiteX10" fmla="*/ 4298126 w 9139072"/>
                  <a:gd name="connsiteY10" fmla="*/ 437372 h 6651775"/>
                  <a:gd name="connsiteX11" fmla="*/ 4576421 w 9139072"/>
                  <a:gd name="connsiteY11" fmla="*/ 384363 h 6651775"/>
                  <a:gd name="connsiteX12" fmla="*/ 4622177 w 9139072"/>
                  <a:gd name="connsiteY12" fmla="*/ 528242 h 6651775"/>
                  <a:gd name="connsiteX13" fmla="*/ 4867969 w 9139072"/>
                  <a:gd name="connsiteY13" fmla="*/ 636155 h 6651775"/>
                  <a:gd name="connsiteX14" fmla="*/ 4761952 w 9139072"/>
                  <a:gd name="connsiteY14" fmla="*/ 251842 h 6651775"/>
                  <a:gd name="connsiteX15" fmla="*/ 5040248 w 9139072"/>
                  <a:gd name="connsiteY15" fmla="*/ 371111 h 6651775"/>
                  <a:gd name="connsiteX16" fmla="*/ 5729361 w 9139072"/>
                  <a:gd name="connsiteY16" fmla="*/ 50 h 6651775"/>
                  <a:gd name="connsiteX17" fmla="*/ 5464317 w 9139072"/>
                  <a:gd name="connsiteY17" fmla="*/ 291598 h 6651775"/>
                  <a:gd name="connsiteX18" fmla="*/ 5981152 w 9139072"/>
                  <a:gd name="connsiteY18" fmla="*/ 119320 h 6651775"/>
                  <a:gd name="connsiteX19" fmla="*/ 5795621 w 9139072"/>
                  <a:gd name="connsiteY19" fmla="*/ 344606 h 6651775"/>
                  <a:gd name="connsiteX20" fmla="*/ 6113674 w 9139072"/>
                  <a:gd name="connsiteY20" fmla="*/ 450623 h 6651775"/>
                  <a:gd name="connsiteX21" fmla="*/ 5888387 w 9139072"/>
                  <a:gd name="connsiteY21" fmla="*/ 596397 h 6651775"/>
                  <a:gd name="connsiteX22" fmla="*/ 7385882 w 9139072"/>
                  <a:gd name="connsiteY22" fmla="*/ 768674 h 6651775"/>
                  <a:gd name="connsiteX23" fmla="*/ 7147343 w 9139072"/>
                  <a:gd name="connsiteY23" fmla="*/ 834935 h 6651775"/>
                  <a:gd name="connsiteX24" fmla="*/ 7637674 w 9139072"/>
                  <a:gd name="connsiteY24" fmla="*/ 1086728 h 6651775"/>
                  <a:gd name="connsiteX25" fmla="*/ 7385882 w 9139072"/>
                  <a:gd name="connsiteY25" fmla="*/ 1126483 h 6651775"/>
                  <a:gd name="connsiteX26" fmla="*/ 7796700 w 9139072"/>
                  <a:gd name="connsiteY26" fmla="*/ 1709579 h 6651775"/>
                  <a:gd name="connsiteX27" fmla="*/ 8697848 w 9139072"/>
                  <a:gd name="connsiteY27" fmla="*/ 1815596 h 6651775"/>
                  <a:gd name="connsiteX28" fmla="*/ 8340039 w 9139072"/>
                  <a:gd name="connsiteY28" fmla="*/ 1828848 h 6651775"/>
                  <a:gd name="connsiteX29" fmla="*/ 8605082 w 9139072"/>
                  <a:gd name="connsiteY29" fmla="*/ 2014379 h 6651775"/>
                  <a:gd name="connsiteX30" fmla="*/ 8141256 w 9139072"/>
                  <a:gd name="connsiteY30" fmla="*/ 1961370 h 6651775"/>
                  <a:gd name="connsiteX31" fmla="*/ 9121918 w 9139072"/>
                  <a:gd name="connsiteY31" fmla="*/ 2796257 h 6651775"/>
                  <a:gd name="connsiteX32" fmla="*/ 8750857 w 9139072"/>
                  <a:gd name="connsiteY32" fmla="*/ 2637231 h 6651775"/>
                  <a:gd name="connsiteX33" fmla="*/ 9135170 w 9139072"/>
                  <a:gd name="connsiteY33" fmla="*/ 3432361 h 6651775"/>
                  <a:gd name="connsiteX34" fmla="*/ 8705424 w 9139072"/>
                  <a:gd name="connsiteY34" fmla="*/ 3117149 h 6651775"/>
                  <a:gd name="connsiteX35" fmla="*/ 9015901 w 9139072"/>
                  <a:gd name="connsiteY35" fmla="*/ 4094970 h 6651775"/>
                  <a:gd name="connsiteX36" fmla="*/ 8750857 w 9139072"/>
                  <a:gd name="connsiteY36" fmla="*/ 3949196 h 6651775"/>
                  <a:gd name="connsiteX37" fmla="*/ 8525570 w 9139072"/>
                  <a:gd name="connsiteY37" fmla="*/ 5035874 h 6651775"/>
                  <a:gd name="connsiteX38" fmla="*/ 8432805 w 9139072"/>
                  <a:gd name="connsiteY38" fmla="*/ 4890101 h 6651775"/>
                  <a:gd name="connsiteX39" fmla="*/ 8234023 w 9139072"/>
                  <a:gd name="connsiteY39" fmla="*/ 5155144 h 6651775"/>
                  <a:gd name="connsiteX40" fmla="*/ 8061745 w 9139072"/>
                  <a:gd name="connsiteY40" fmla="*/ 5009370 h 6651775"/>
                  <a:gd name="connsiteX41" fmla="*/ 7743694 w 9139072"/>
                  <a:gd name="connsiteY41" fmla="*/ 5539457 h 6651775"/>
                  <a:gd name="connsiteX42" fmla="*/ 7558164 w 9139072"/>
                  <a:gd name="connsiteY42" fmla="*/ 5300918 h 6651775"/>
                  <a:gd name="connsiteX43" fmla="*/ 7226859 w 9139072"/>
                  <a:gd name="connsiteY43" fmla="*/ 5937022 h 6651775"/>
                  <a:gd name="connsiteX44" fmla="*/ 7279868 w 9139072"/>
                  <a:gd name="connsiteY44" fmla="*/ 5671979 h 6651775"/>
                  <a:gd name="connsiteX45" fmla="*/ 6816042 w 9139072"/>
                  <a:gd name="connsiteY45" fmla="*/ 6069544 h 6651775"/>
                  <a:gd name="connsiteX46" fmla="*/ 6842547 w 9139072"/>
                  <a:gd name="connsiteY46" fmla="*/ 5777996 h 6651775"/>
                  <a:gd name="connsiteX47" fmla="*/ 6299208 w 9139072"/>
                  <a:gd name="connsiteY47" fmla="*/ 6294831 h 6651775"/>
                  <a:gd name="connsiteX48" fmla="*/ 6166686 w 9139072"/>
                  <a:gd name="connsiteY48" fmla="*/ 5923770 h 6651775"/>
                  <a:gd name="connsiteX49" fmla="*/ 5514845 w 9139072"/>
                  <a:gd name="connsiteY49" fmla="*/ 6437706 h 6651775"/>
                  <a:gd name="connsiteX50" fmla="*/ 5538658 w 9139072"/>
                  <a:gd name="connsiteY50" fmla="*/ 6242443 h 6651775"/>
                  <a:gd name="connsiteX51" fmla="*/ 5129083 w 9139072"/>
                  <a:gd name="connsiteY51" fmla="*/ 6532955 h 6651775"/>
                  <a:gd name="connsiteX52" fmla="*/ 5048121 w 9139072"/>
                  <a:gd name="connsiteY52" fmla="*/ 6061468 h 6651775"/>
                  <a:gd name="connsiteX53" fmla="*/ 4083600 w 9139072"/>
                  <a:gd name="connsiteY53" fmla="*/ 6515268 h 6651775"/>
                  <a:gd name="connsiteX54" fmla="*/ 22095 w 9139072"/>
                  <a:gd name="connsiteY54" fmla="*/ 3355689 h 6651775"/>
                  <a:gd name="connsiteX0" fmla="*/ 36753 w 9153730"/>
                  <a:gd name="connsiteY0" fmla="*/ 3355689 h 6651775"/>
                  <a:gd name="connsiteX1" fmla="*/ 2112922 w 9153730"/>
                  <a:gd name="connsiteY1" fmla="*/ 516885 h 6651775"/>
                  <a:gd name="connsiteX2" fmla="*/ 2470732 w 9153730"/>
                  <a:gd name="connsiteY2" fmla="*/ 437372 h 6651775"/>
                  <a:gd name="connsiteX3" fmla="*/ 2417722 w 9153730"/>
                  <a:gd name="connsiteY3" fmla="*/ 318103 h 6651775"/>
                  <a:gd name="connsiteX4" fmla="*/ 2908052 w 9153730"/>
                  <a:gd name="connsiteY4" fmla="*/ 357859 h 6651775"/>
                  <a:gd name="connsiteX5" fmla="*/ 3252609 w 9153730"/>
                  <a:gd name="connsiteY5" fmla="*/ 145824 h 6651775"/>
                  <a:gd name="connsiteX6" fmla="*/ 3226105 w 9153730"/>
                  <a:gd name="connsiteY6" fmla="*/ 278346 h 6651775"/>
                  <a:gd name="connsiteX7" fmla="*/ 3915219 w 9153730"/>
                  <a:gd name="connsiteY7" fmla="*/ 331355 h 6651775"/>
                  <a:gd name="connsiteX8" fmla="*/ 3915219 w 9153730"/>
                  <a:gd name="connsiteY8" fmla="*/ 198833 h 6651775"/>
                  <a:gd name="connsiteX9" fmla="*/ 4140506 w 9153730"/>
                  <a:gd name="connsiteY9" fmla="*/ 371111 h 6651775"/>
                  <a:gd name="connsiteX10" fmla="*/ 4445306 w 9153730"/>
                  <a:gd name="connsiteY10" fmla="*/ 265094 h 6651775"/>
                  <a:gd name="connsiteX11" fmla="*/ 4312784 w 9153730"/>
                  <a:gd name="connsiteY11" fmla="*/ 437372 h 6651775"/>
                  <a:gd name="connsiteX12" fmla="*/ 4591079 w 9153730"/>
                  <a:gd name="connsiteY12" fmla="*/ 384363 h 6651775"/>
                  <a:gd name="connsiteX13" fmla="*/ 4636835 w 9153730"/>
                  <a:gd name="connsiteY13" fmla="*/ 528242 h 6651775"/>
                  <a:gd name="connsiteX14" fmla="*/ 4882627 w 9153730"/>
                  <a:gd name="connsiteY14" fmla="*/ 636155 h 6651775"/>
                  <a:gd name="connsiteX15" fmla="*/ 4776610 w 9153730"/>
                  <a:gd name="connsiteY15" fmla="*/ 251842 h 6651775"/>
                  <a:gd name="connsiteX16" fmla="*/ 5054906 w 9153730"/>
                  <a:gd name="connsiteY16" fmla="*/ 371111 h 6651775"/>
                  <a:gd name="connsiteX17" fmla="*/ 5744019 w 9153730"/>
                  <a:gd name="connsiteY17" fmla="*/ 50 h 6651775"/>
                  <a:gd name="connsiteX18" fmla="*/ 5478975 w 9153730"/>
                  <a:gd name="connsiteY18" fmla="*/ 291598 h 6651775"/>
                  <a:gd name="connsiteX19" fmla="*/ 5995810 w 9153730"/>
                  <a:gd name="connsiteY19" fmla="*/ 119320 h 6651775"/>
                  <a:gd name="connsiteX20" fmla="*/ 5810279 w 9153730"/>
                  <a:gd name="connsiteY20" fmla="*/ 344606 h 6651775"/>
                  <a:gd name="connsiteX21" fmla="*/ 6128332 w 9153730"/>
                  <a:gd name="connsiteY21" fmla="*/ 450623 h 6651775"/>
                  <a:gd name="connsiteX22" fmla="*/ 5903045 w 9153730"/>
                  <a:gd name="connsiteY22" fmla="*/ 596397 h 6651775"/>
                  <a:gd name="connsiteX23" fmla="*/ 7400540 w 9153730"/>
                  <a:gd name="connsiteY23" fmla="*/ 768674 h 6651775"/>
                  <a:gd name="connsiteX24" fmla="*/ 7162001 w 9153730"/>
                  <a:gd name="connsiteY24" fmla="*/ 834935 h 6651775"/>
                  <a:gd name="connsiteX25" fmla="*/ 7652332 w 9153730"/>
                  <a:gd name="connsiteY25" fmla="*/ 1086728 h 6651775"/>
                  <a:gd name="connsiteX26" fmla="*/ 7400540 w 9153730"/>
                  <a:gd name="connsiteY26" fmla="*/ 1126483 h 6651775"/>
                  <a:gd name="connsiteX27" fmla="*/ 7811358 w 9153730"/>
                  <a:gd name="connsiteY27" fmla="*/ 1709579 h 6651775"/>
                  <a:gd name="connsiteX28" fmla="*/ 8712506 w 9153730"/>
                  <a:gd name="connsiteY28" fmla="*/ 1815596 h 6651775"/>
                  <a:gd name="connsiteX29" fmla="*/ 8354697 w 9153730"/>
                  <a:gd name="connsiteY29" fmla="*/ 1828848 h 6651775"/>
                  <a:gd name="connsiteX30" fmla="*/ 8619740 w 9153730"/>
                  <a:gd name="connsiteY30" fmla="*/ 2014379 h 6651775"/>
                  <a:gd name="connsiteX31" fmla="*/ 8155914 w 9153730"/>
                  <a:gd name="connsiteY31" fmla="*/ 1961370 h 6651775"/>
                  <a:gd name="connsiteX32" fmla="*/ 9136576 w 9153730"/>
                  <a:gd name="connsiteY32" fmla="*/ 2796257 h 6651775"/>
                  <a:gd name="connsiteX33" fmla="*/ 8765515 w 9153730"/>
                  <a:gd name="connsiteY33" fmla="*/ 2637231 h 6651775"/>
                  <a:gd name="connsiteX34" fmla="*/ 9149828 w 9153730"/>
                  <a:gd name="connsiteY34" fmla="*/ 3432361 h 6651775"/>
                  <a:gd name="connsiteX35" fmla="*/ 8720082 w 9153730"/>
                  <a:gd name="connsiteY35" fmla="*/ 3117149 h 6651775"/>
                  <a:gd name="connsiteX36" fmla="*/ 9030559 w 9153730"/>
                  <a:gd name="connsiteY36" fmla="*/ 4094970 h 6651775"/>
                  <a:gd name="connsiteX37" fmla="*/ 8765515 w 9153730"/>
                  <a:gd name="connsiteY37" fmla="*/ 3949196 h 6651775"/>
                  <a:gd name="connsiteX38" fmla="*/ 8540228 w 9153730"/>
                  <a:gd name="connsiteY38" fmla="*/ 5035874 h 6651775"/>
                  <a:gd name="connsiteX39" fmla="*/ 8447463 w 9153730"/>
                  <a:gd name="connsiteY39" fmla="*/ 4890101 h 6651775"/>
                  <a:gd name="connsiteX40" fmla="*/ 8248681 w 9153730"/>
                  <a:gd name="connsiteY40" fmla="*/ 5155144 h 6651775"/>
                  <a:gd name="connsiteX41" fmla="*/ 8076403 w 9153730"/>
                  <a:gd name="connsiteY41" fmla="*/ 5009370 h 6651775"/>
                  <a:gd name="connsiteX42" fmla="*/ 7758352 w 9153730"/>
                  <a:gd name="connsiteY42" fmla="*/ 5539457 h 6651775"/>
                  <a:gd name="connsiteX43" fmla="*/ 7572822 w 9153730"/>
                  <a:gd name="connsiteY43" fmla="*/ 5300918 h 6651775"/>
                  <a:gd name="connsiteX44" fmla="*/ 7241517 w 9153730"/>
                  <a:gd name="connsiteY44" fmla="*/ 5937022 h 6651775"/>
                  <a:gd name="connsiteX45" fmla="*/ 7294526 w 9153730"/>
                  <a:gd name="connsiteY45" fmla="*/ 5671979 h 6651775"/>
                  <a:gd name="connsiteX46" fmla="*/ 6830700 w 9153730"/>
                  <a:gd name="connsiteY46" fmla="*/ 6069544 h 6651775"/>
                  <a:gd name="connsiteX47" fmla="*/ 6857205 w 9153730"/>
                  <a:gd name="connsiteY47" fmla="*/ 5777996 h 6651775"/>
                  <a:gd name="connsiteX48" fmla="*/ 6313866 w 9153730"/>
                  <a:gd name="connsiteY48" fmla="*/ 6294831 h 6651775"/>
                  <a:gd name="connsiteX49" fmla="*/ 6181344 w 9153730"/>
                  <a:gd name="connsiteY49" fmla="*/ 5923770 h 6651775"/>
                  <a:gd name="connsiteX50" fmla="*/ 5529503 w 9153730"/>
                  <a:gd name="connsiteY50" fmla="*/ 6437706 h 6651775"/>
                  <a:gd name="connsiteX51" fmla="*/ 5553316 w 9153730"/>
                  <a:gd name="connsiteY51" fmla="*/ 6242443 h 6651775"/>
                  <a:gd name="connsiteX52" fmla="*/ 5143741 w 9153730"/>
                  <a:gd name="connsiteY52" fmla="*/ 6532955 h 6651775"/>
                  <a:gd name="connsiteX53" fmla="*/ 5062779 w 9153730"/>
                  <a:gd name="connsiteY53" fmla="*/ 6061468 h 6651775"/>
                  <a:gd name="connsiteX54" fmla="*/ 4098258 w 9153730"/>
                  <a:gd name="connsiteY54" fmla="*/ 6515268 h 6651775"/>
                  <a:gd name="connsiteX55" fmla="*/ 36753 w 9153730"/>
                  <a:gd name="connsiteY55" fmla="*/ 3355689 h 6651775"/>
                  <a:gd name="connsiteX0" fmla="*/ 31645 w 9148622"/>
                  <a:gd name="connsiteY0" fmla="*/ 3355689 h 6651775"/>
                  <a:gd name="connsiteX1" fmla="*/ 2200579 w 9148622"/>
                  <a:gd name="connsiteY1" fmla="*/ 609650 h 6651775"/>
                  <a:gd name="connsiteX2" fmla="*/ 2107814 w 9148622"/>
                  <a:gd name="connsiteY2" fmla="*/ 516885 h 6651775"/>
                  <a:gd name="connsiteX3" fmla="*/ 2465624 w 9148622"/>
                  <a:gd name="connsiteY3" fmla="*/ 437372 h 6651775"/>
                  <a:gd name="connsiteX4" fmla="*/ 2412614 w 9148622"/>
                  <a:gd name="connsiteY4" fmla="*/ 318103 h 6651775"/>
                  <a:gd name="connsiteX5" fmla="*/ 2902944 w 9148622"/>
                  <a:gd name="connsiteY5" fmla="*/ 357859 h 6651775"/>
                  <a:gd name="connsiteX6" fmla="*/ 3247501 w 9148622"/>
                  <a:gd name="connsiteY6" fmla="*/ 145824 h 6651775"/>
                  <a:gd name="connsiteX7" fmla="*/ 3220997 w 9148622"/>
                  <a:gd name="connsiteY7" fmla="*/ 278346 h 6651775"/>
                  <a:gd name="connsiteX8" fmla="*/ 3910111 w 9148622"/>
                  <a:gd name="connsiteY8" fmla="*/ 331355 h 6651775"/>
                  <a:gd name="connsiteX9" fmla="*/ 3910111 w 9148622"/>
                  <a:gd name="connsiteY9" fmla="*/ 198833 h 6651775"/>
                  <a:gd name="connsiteX10" fmla="*/ 4135398 w 9148622"/>
                  <a:gd name="connsiteY10" fmla="*/ 371111 h 6651775"/>
                  <a:gd name="connsiteX11" fmla="*/ 4440198 w 9148622"/>
                  <a:gd name="connsiteY11" fmla="*/ 265094 h 6651775"/>
                  <a:gd name="connsiteX12" fmla="*/ 4307676 w 9148622"/>
                  <a:gd name="connsiteY12" fmla="*/ 437372 h 6651775"/>
                  <a:gd name="connsiteX13" fmla="*/ 4585971 w 9148622"/>
                  <a:gd name="connsiteY13" fmla="*/ 384363 h 6651775"/>
                  <a:gd name="connsiteX14" fmla="*/ 4631727 w 9148622"/>
                  <a:gd name="connsiteY14" fmla="*/ 528242 h 6651775"/>
                  <a:gd name="connsiteX15" fmla="*/ 4877519 w 9148622"/>
                  <a:gd name="connsiteY15" fmla="*/ 636155 h 6651775"/>
                  <a:gd name="connsiteX16" fmla="*/ 4771502 w 9148622"/>
                  <a:gd name="connsiteY16" fmla="*/ 251842 h 6651775"/>
                  <a:gd name="connsiteX17" fmla="*/ 5049798 w 9148622"/>
                  <a:gd name="connsiteY17" fmla="*/ 371111 h 6651775"/>
                  <a:gd name="connsiteX18" fmla="*/ 5738911 w 9148622"/>
                  <a:gd name="connsiteY18" fmla="*/ 50 h 6651775"/>
                  <a:gd name="connsiteX19" fmla="*/ 5473867 w 9148622"/>
                  <a:gd name="connsiteY19" fmla="*/ 291598 h 6651775"/>
                  <a:gd name="connsiteX20" fmla="*/ 5990702 w 9148622"/>
                  <a:gd name="connsiteY20" fmla="*/ 119320 h 6651775"/>
                  <a:gd name="connsiteX21" fmla="*/ 5805171 w 9148622"/>
                  <a:gd name="connsiteY21" fmla="*/ 344606 h 6651775"/>
                  <a:gd name="connsiteX22" fmla="*/ 6123224 w 9148622"/>
                  <a:gd name="connsiteY22" fmla="*/ 450623 h 6651775"/>
                  <a:gd name="connsiteX23" fmla="*/ 5897937 w 9148622"/>
                  <a:gd name="connsiteY23" fmla="*/ 596397 h 6651775"/>
                  <a:gd name="connsiteX24" fmla="*/ 7395432 w 9148622"/>
                  <a:gd name="connsiteY24" fmla="*/ 768674 h 6651775"/>
                  <a:gd name="connsiteX25" fmla="*/ 7156893 w 9148622"/>
                  <a:gd name="connsiteY25" fmla="*/ 834935 h 6651775"/>
                  <a:gd name="connsiteX26" fmla="*/ 7647224 w 9148622"/>
                  <a:gd name="connsiteY26" fmla="*/ 1086728 h 6651775"/>
                  <a:gd name="connsiteX27" fmla="*/ 7395432 w 9148622"/>
                  <a:gd name="connsiteY27" fmla="*/ 1126483 h 6651775"/>
                  <a:gd name="connsiteX28" fmla="*/ 7806250 w 9148622"/>
                  <a:gd name="connsiteY28" fmla="*/ 1709579 h 6651775"/>
                  <a:gd name="connsiteX29" fmla="*/ 8707398 w 9148622"/>
                  <a:gd name="connsiteY29" fmla="*/ 1815596 h 6651775"/>
                  <a:gd name="connsiteX30" fmla="*/ 8349589 w 9148622"/>
                  <a:gd name="connsiteY30" fmla="*/ 1828848 h 6651775"/>
                  <a:gd name="connsiteX31" fmla="*/ 8614632 w 9148622"/>
                  <a:gd name="connsiteY31" fmla="*/ 2014379 h 6651775"/>
                  <a:gd name="connsiteX32" fmla="*/ 8150806 w 9148622"/>
                  <a:gd name="connsiteY32" fmla="*/ 1961370 h 6651775"/>
                  <a:gd name="connsiteX33" fmla="*/ 9131468 w 9148622"/>
                  <a:gd name="connsiteY33" fmla="*/ 2796257 h 6651775"/>
                  <a:gd name="connsiteX34" fmla="*/ 8760407 w 9148622"/>
                  <a:gd name="connsiteY34" fmla="*/ 2637231 h 6651775"/>
                  <a:gd name="connsiteX35" fmla="*/ 9144720 w 9148622"/>
                  <a:gd name="connsiteY35" fmla="*/ 3432361 h 6651775"/>
                  <a:gd name="connsiteX36" fmla="*/ 8714974 w 9148622"/>
                  <a:gd name="connsiteY36" fmla="*/ 3117149 h 6651775"/>
                  <a:gd name="connsiteX37" fmla="*/ 9025451 w 9148622"/>
                  <a:gd name="connsiteY37" fmla="*/ 4094970 h 6651775"/>
                  <a:gd name="connsiteX38" fmla="*/ 8760407 w 9148622"/>
                  <a:gd name="connsiteY38" fmla="*/ 3949196 h 6651775"/>
                  <a:gd name="connsiteX39" fmla="*/ 8535120 w 9148622"/>
                  <a:gd name="connsiteY39" fmla="*/ 5035874 h 6651775"/>
                  <a:gd name="connsiteX40" fmla="*/ 8442355 w 9148622"/>
                  <a:gd name="connsiteY40" fmla="*/ 4890101 h 6651775"/>
                  <a:gd name="connsiteX41" fmla="*/ 8243573 w 9148622"/>
                  <a:gd name="connsiteY41" fmla="*/ 5155144 h 6651775"/>
                  <a:gd name="connsiteX42" fmla="*/ 8071295 w 9148622"/>
                  <a:gd name="connsiteY42" fmla="*/ 5009370 h 6651775"/>
                  <a:gd name="connsiteX43" fmla="*/ 7753244 w 9148622"/>
                  <a:gd name="connsiteY43" fmla="*/ 5539457 h 6651775"/>
                  <a:gd name="connsiteX44" fmla="*/ 7567714 w 9148622"/>
                  <a:gd name="connsiteY44" fmla="*/ 5300918 h 6651775"/>
                  <a:gd name="connsiteX45" fmla="*/ 7236409 w 9148622"/>
                  <a:gd name="connsiteY45" fmla="*/ 5937022 h 6651775"/>
                  <a:gd name="connsiteX46" fmla="*/ 7289418 w 9148622"/>
                  <a:gd name="connsiteY46" fmla="*/ 5671979 h 6651775"/>
                  <a:gd name="connsiteX47" fmla="*/ 6825592 w 9148622"/>
                  <a:gd name="connsiteY47" fmla="*/ 6069544 h 6651775"/>
                  <a:gd name="connsiteX48" fmla="*/ 6852097 w 9148622"/>
                  <a:gd name="connsiteY48" fmla="*/ 5777996 h 6651775"/>
                  <a:gd name="connsiteX49" fmla="*/ 6308758 w 9148622"/>
                  <a:gd name="connsiteY49" fmla="*/ 6294831 h 6651775"/>
                  <a:gd name="connsiteX50" fmla="*/ 6176236 w 9148622"/>
                  <a:gd name="connsiteY50" fmla="*/ 5923770 h 6651775"/>
                  <a:gd name="connsiteX51" fmla="*/ 5524395 w 9148622"/>
                  <a:gd name="connsiteY51" fmla="*/ 6437706 h 6651775"/>
                  <a:gd name="connsiteX52" fmla="*/ 5548208 w 9148622"/>
                  <a:gd name="connsiteY52" fmla="*/ 6242443 h 6651775"/>
                  <a:gd name="connsiteX53" fmla="*/ 5138633 w 9148622"/>
                  <a:gd name="connsiteY53" fmla="*/ 6532955 h 6651775"/>
                  <a:gd name="connsiteX54" fmla="*/ 5057671 w 9148622"/>
                  <a:gd name="connsiteY54" fmla="*/ 6061468 h 6651775"/>
                  <a:gd name="connsiteX55" fmla="*/ 4093150 w 9148622"/>
                  <a:gd name="connsiteY55" fmla="*/ 6515268 h 6651775"/>
                  <a:gd name="connsiteX56" fmla="*/ 31645 w 9148622"/>
                  <a:gd name="connsiteY56" fmla="*/ 3355689 h 6651775"/>
                  <a:gd name="connsiteX0" fmla="*/ 63160 w 9180137"/>
                  <a:gd name="connsiteY0" fmla="*/ 3355689 h 6651775"/>
                  <a:gd name="connsiteX1" fmla="*/ 1688755 w 9180137"/>
                  <a:gd name="connsiteY1" fmla="*/ 808433 h 6651775"/>
                  <a:gd name="connsiteX2" fmla="*/ 2232094 w 9180137"/>
                  <a:gd name="connsiteY2" fmla="*/ 609650 h 6651775"/>
                  <a:gd name="connsiteX3" fmla="*/ 2139329 w 9180137"/>
                  <a:gd name="connsiteY3" fmla="*/ 516885 h 6651775"/>
                  <a:gd name="connsiteX4" fmla="*/ 2497139 w 9180137"/>
                  <a:gd name="connsiteY4" fmla="*/ 437372 h 6651775"/>
                  <a:gd name="connsiteX5" fmla="*/ 2444129 w 9180137"/>
                  <a:gd name="connsiteY5" fmla="*/ 318103 h 6651775"/>
                  <a:gd name="connsiteX6" fmla="*/ 2934459 w 9180137"/>
                  <a:gd name="connsiteY6" fmla="*/ 357859 h 6651775"/>
                  <a:gd name="connsiteX7" fmla="*/ 3279016 w 9180137"/>
                  <a:gd name="connsiteY7" fmla="*/ 145824 h 6651775"/>
                  <a:gd name="connsiteX8" fmla="*/ 3252512 w 9180137"/>
                  <a:gd name="connsiteY8" fmla="*/ 278346 h 6651775"/>
                  <a:gd name="connsiteX9" fmla="*/ 3941626 w 9180137"/>
                  <a:gd name="connsiteY9" fmla="*/ 331355 h 6651775"/>
                  <a:gd name="connsiteX10" fmla="*/ 3941626 w 9180137"/>
                  <a:gd name="connsiteY10" fmla="*/ 198833 h 6651775"/>
                  <a:gd name="connsiteX11" fmla="*/ 4166913 w 9180137"/>
                  <a:gd name="connsiteY11" fmla="*/ 371111 h 6651775"/>
                  <a:gd name="connsiteX12" fmla="*/ 4471713 w 9180137"/>
                  <a:gd name="connsiteY12" fmla="*/ 265094 h 6651775"/>
                  <a:gd name="connsiteX13" fmla="*/ 4339191 w 9180137"/>
                  <a:gd name="connsiteY13" fmla="*/ 437372 h 6651775"/>
                  <a:gd name="connsiteX14" fmla="*/ 4617486 w 9180137"/>
                  <a:gd name="connsiteY14" fmla="*/ 384363 h 6651775"/>
                  <a:gd name="connsiteX15" fmla="*/ 4663242 w 9180137"/>
                  <a:gd name="connsiteY15" fmla="*/ 528242 h 6651775"/>
                  <a:gd name="connsiteX16" fmla="*/ 4909034 w 9180137"/>
                  <a:gd name="connsiteY16" fmla="*/ 636155 h 6651775"/>
                  <a:gd name="connsiteX17" fmla="*/ 4803017 w 9180137"/>
                  <a:gd name="connsiteY17" fmla="*/ 251842 h 6651775"/>
                  <a:gd name="connsiteX18" fmla="*/ 5081313 w 9180137"/>
                  <a:gd name="connsiteY18" fmla="*/ 371111 h 6651775"/>
                  <a:gd name="connsiteX19" fmla="*/ 5770426 w 9180137"/>
                  <a:gd name="connsiteY19" fmla="*/ 50 h 6651775"/>
                  <a:gd name="connsiteX20" fmla="*/ 5505382 w 9180137"/>
                  <a:gd name="connsiteY20" fmla="*/ 291598 h 6651775"/>
                  <a:gd name="connsiteX21" fmla="*/ 6022217 w 9180137"/>
                  <a:gd name="connsiteY21" fmla="*/ 119320 h 6651775"/>
                  <a:gd name="connsiteX22" fmla="*/ 5836686 w 9180137"/>
                  <a:gd name="connsiteY22" fmla="*/ 344606 h 6651775"/>
                  <a:gd name="connsiteX23" fmla="*/ 6154739 w 9180137"/>
                  <a:gd name="connsiteY23" fmla="*/ 450623 h 6651775"/>
                  <a:gd name="connsiteX24" fmla="*/ 5929452 w 9180137"/>
                  <a:gd name="connsiteY24" fmla="*/ 596397 h 6651775"/>
                  <a:gd name="connsiteX25" fmla="*/ 7426947 w 9180137"/>
                  <a:gd name="connsiteY25" fmla="*/ 768674 h 6651775"/>
                  <a:gd name="connsiteX26" fmla="*/ 7188408 w 9180137"/>
                  <a:gd name="connsiteY26" fmla="*/ 834935 h 6651775"/>
                  <a:gd name="connsiteX27" fmla="*/ 7678739 w 9180137"/>
                  <a:gd name="connsiteY27" fmla="*/ 1086728 h 6651775"/>
                  <a:gd name="connsiteX28" fmla="*/ 7426947 w 9180137"/>
                  <a:gd name="connsiteY28" fmla="*/ 1126483 h 6651775"/>
                  <a:gd name="connsiteX29" fmla="*/ 7837765 w 9180137"/>
                  <a:gd name="connsiteY29" fmla="*/ 1709579 h 6651775"/>
                  <a:gd name="connsiteX30" fmla="*/ 8738913 w 9180137"/>
                  <a:gd name="connsiteY30" fmla="*/ 1815596 h 6651775"/>
                  <a:gd name="connsiteX31" fmla="*/ 8381104 w 9180137"/>
                  <a:gd name="connsiteY31" fmla="*/ 1828848 h 6651775"/>
                  <a:gd name="connsiteX32" fmla="*/ 8646147 w 9180137"/>
                  <a:gd name="connsiteY32" fmla="*/ 2014379 h 6651775"/>
                  <a:gd name="connsiteX33" fmla="*/ 8182321 w 9180137"/>
                  <a:gd name="connsiteY33" fmla="*/ 1961370 h 6651775"/>
                  <a:gd name="connsiteX34" fmla="*/ 9162983 w 9180137"/>
                  <a:gd name="connsiteY34" fmla="*/ 2796257 h 6651775"/>
                  <a:gd name="connsiteX35" fmla="*/ 8791922 w 9180137"/>
                  <a:gd name="connsiteY35" fmla="*/ 2637231 h 6651775"/>
                  <a:gd name="connsiteX36" fmla="*/ 9176235 w 9180137"/>
                  <a:gd name="connsiteY36" fmla="*/ 3432361 h 6651775"/>
                  <a:gd name="connsiteX37" fmla="*/ 8746489 w 9180137"/>
                  <a:gd name="connsiteY37" fmla="*/ 3117149 h 6651775"/>
                  <a:gd name="connsiteX38" fmla="*/ 9056966 w 9180137"/>
                  <a:gd name="connsiteY38" fmla="*/ 4094970 h 6651775"/>
                  <a:gd name="connsiteX39" fmla="*/ 8791922 w 9180137"/>
                  <a:gd name="connsiteY39" fmla="*/ 3949196 h 6651775"/>
                  <a:gd name="connsiteX40" fmla="*/ 8566635 w 9180137"/>
                  <a:gd name="connsiteY40" fmla="*/ 5035874 h 6651775"/>
                  <a:gd name="connsiteX41" fmla="*/ 8473870 w 9180137"/>
                  <a:gd name="connsiteY41" fmla="*/ 4890101 h 6651775"/>
                  <a:gd name="connsiteX42" fmla="*/ 8275088 w 9180137"/>
                  <a:gd name="connsiteY42" fmla="*/ 5155144 h 6651775"/>
                  <a:gd name="connsiteX43" fmla="*/ 8102810 w 9180137"/>
                  <a:gd name="connsiteY43" fmla="*/ 5009370 h 6651775"/>
                  <a:gd name="connsiteX44" fmla="*/ 7784759 w 9180137"/>
                  <a:gd name="connsiteY44" fmla="*/ 5539457 h 6651775"/>
                  <a:gd name="connsiteX45" fmla="*/ 7599229 w 9180137"/>
                  <a:gd name="connsiteY45" fmla="*/ 5300918 h 6651775"/>
                  <a:gd name="connsiteX46" fmla="*/ 7267924 w 9180137"/>
                  <a:gd name="connsiteY46" fmla="*/ 5937022 h 6651775"/>
                  <a:gd name="connsiteX47" fmla="*/ 7320933 w 9180137"/>
                  <a:gd name="connsiteY47" fmla="*/ 5671979 h 6651775"/>
                  <a:gd name="connsiteX48" fmla="*/ 6857107 w 9180137"/>
                  <a:gd name="connsiteY48" fmla="*/ 6069544 h 6651775"/>
                  <a:gd name="connsiteX49" fmla="*/ 6883612 w 9180137"/>
                  <a:gd name="connsiteY49" fmla="*/ 5777996 h 6651775"/>
                  <a:gd name="connsiteX50" fmla="*/ 6340273 w 9180137"/>
                  <a:gd name="connsiteY50" fmla="*/ 6294831 h 6651775"/>
                  <a:gd name="connsiteX51" fmla="*/ 6207751 w 9180137"/>
                  <a:gd name="connsiteY51" fmla="*/ 5923770 h 6651775"/>
                  <a:gd name="connsiteX52" fmla="*/ 5555910 w 9180137"/>
                  <a:gd name="connsiteY52" fmla="*/ 6437706 h 6651775"/>
                  <a:gd name="connsiteX53" fmla="*/ 5579723 w 9180137"/>
                  <a:gd name="connsiteY53" fmla="*/ 6242443 h 6651775"/>
                  <a:gd name="connsiteX54" fmla="*/ 5170148 w 9180137"/>
                  <a:gd name="connsiteY54" fmla="*/ 6532955 h 6651775"/>
                  <a:gd name="connsiteX55" fmla="*/ 5089186 w 9180137"/>
                  <a:gd name="connsiteY55" fmla="*/ 6061468 h 6651775"/>
                  <a:gd name="connsiteX56" fmla="*/ 4124665 w 9180137"/>
                  <a:gd name="connsiteY56" fmla="*/ 6515268 h 6651775"/>
                  <a:gd name="connsiteX57" fmla="*/ 63160 w 9180137"/>
                  <a:gd name="connsiteY57" fmla="*/ 3355689 h 6651775"/>
                  <a:gd name="connsiteX0" fmla="*/ 60489 w 9177466"/>
                  <a:gd name="connsiteY0" fmla="*/ 3355689 h 6651775"/>
                  <a:gd name="connsiteX1" fmla="*/ 1686085 w 9177466"/>
                  <a:gd name="connsiteY1" fmla="*/ 543390 h 6651775"/>
                  <a:gd name="connsiteX2" fmla="*/ 1686084 w 9177466"/>
                  <a:gd name="connsiteY2" fmla="*/ 808433 h 6651775"/>
                  <a:gd name="connsiteX3" fmla="*/ 2229423 w 9177466"/>
                  <a:gd name="connsiteY3" fmla="*/ 609650 h 6651775"/>
                  <a:gd name="connsiteX4" fmla="*/ 2136658 w 9177466"/>
                  <a:gd name="connsiteY4" fmla="*/ 516885 h 6651775"/>
                  <a:gd name="connsiteX5" fmla="*/ 2494468 w 9177466"/>
                  <a:gd name="connsiteY5" fmla="*/ 437372 h 6651775"/>
                  <a:gd name="connsiteX6" fmla="*/ 2441458 w 9177466"/>
                  <a:gd name="connsiteY6" fmla="*/ 318103 h 6651775"/>
                  <a:gd name="connsiteX7" fmla="*/ 2931788 w 9177466"/>
                  <a:gd name="connsiteY7" fmla="*/ 357859 h 6651775"/>
                  <a:gd name="connsiteX8" fmla="*/ 3276345 w 9177466"/>
                  <a:gd name="connsiteY8" fmla="*/ 145824 h 6651775"/>
                  <a:gd name="connsiteX9" fmla="*/ 3249841 w 9177466"/>
                  <a:gd name="connsiteY9" fmla="*/ 278346 h 6651775"/>
                  <a:gd name="connsiteX10" fmla="*/ 3938955 w 9177466"/>
                  <a:gd name="connsiteY10" fmla="*/ 331355 h 6651775"/>
                  <a:gd name="connsiteX11" fmla="*/ 3938955 w 9177466"/>
                  <a:gd name="connsiteY11" fmla="*/ 198833 h 6651775"/>
                  <a:gd name="connsiteX12" fmla="*/ 4164242 w 9177466"/>
                  <a:gd name="connsiteY12" fmla="*/ 371111 h 6651775"/>
                  <a:gd name="connsiteX13" fmla="*/ 4469042 w 9177466"/>
                  <a:gd name="connsiteY13" fmla="*/ 265094 h 6651775"/>
                  <a:gd name="connsiteX14" fmla="*/ 4336520 w 9177466"/>
                  <a:gd name="connsiteY14" fmla="*/ 437372 h 6651775"/>
                  <a:gd name="connsiteX15" fmla="*/ 4614815 w 9177466"/>
                  <a:gd name="connsiteY15" fmla="*/ 384363 h 6651775"/>
                  <a:gd name="connsiteX16" fmla="*/ 4660571 w 9177466"/>
                  <a:gd name="connsiteY16" fmla="*/ 528242 h 6651775"/>
                  <a:gd name="connsiteX17" fmla="*/ 4906363 w 9177466"/>
                  <a:gd name="connsiteY17" fmla="*/ 636155 h 6651775"/>
                  <a:gd name="connsiteX18" fmla="*/ 4800346 w 9177466"/>
                  <a:gd name="connsiteY18" fmla="*/ 251842 h 6651775"/>
                  <a:gd name="connsiteX19" fmla="*/ 5078642 w 9177466"/>
                  <a:gd name="connsiteY19" fmla="*/ 371111 h 6651775"/>
                  <a:gd name="connsiteX20" fmla="*/ 5767755 w 9177466"/>
                  <a:gd name="connsiteY20" fmla="*/ 50 h 6651775"/>
                  <a:gd name="connsiteX21" fmla="*/ 5502711 w 9177466"/>
                  <a:gd name="connsiteY21" fmla="*/ 291598 h 6651775"/>
                  <a:gd name="connsiteX22" fmla="*/ 6019546 w 9177466"/>
                  <a:gd name="connsiteY22" fmla="*/ 119320 h 6651775"/>
                  <a:gd name="connsiteX23" fmla="*/ 5834015 w 9177466"/>
                  <a:gd name="connsiteY23" fmla="*/ 344606 h 6651775"/>
                  <a:gd name="connsiteX24" fmla="*/ 6152068 w 9177466"/>
                  <a:gd name="connsiteY24" fmla="*/ 450623 h 6651775"/>
                  <a:gd name="connsiteX25" fmla="*/ 5926781 w 9177466"/>
                  <a:gd name="connsiteY25" fmla="*/ 596397 h 6651775"/>
                  <a:gd name="connsiteX26" fmla="*/ 7424276 w 9177466"/>
                  <a:gd name="connsiteY26" fmla="*/ 768674 h 6651775"/>
                  <a:gd name="connsiteX27" fmla="*/ 7185737 w 9177466"/>
                  <a:gd name="connsiteY27" fmla="*/ 834935 h 6651775"/>
                  <a:gd name="connsiteX28" fmla="*/ 7676068 w 9177466"/>
                  <a:gd name="connsiteY28" fmla="*/ 1086728 h 6651775"/>
                  <a:gd name="connsiteX29" fmla="*/ 7424276 w 9177466"/>
                  <a:gd name="connsiteY29" fmla="*/ 1126483 h 6651775"/>
                  <a:gd name="connsiteX30" fmla="*/ 7835094 w 9177466"/>
                  <a:gd name="connsiteY30" fmla="*/ 1709579 h 6651775"/>
                  <a:gd name="connsiteX31" fmla="*/ 8736242 w 9177466"/>
                  <a:gd name="connsiteY31" fmla="*/ 1815596 h 6651775"/>
                  <a:gd name="connsiteX32" fmla="*/ 8378433 w 9177466"/>
                  <a:gd name="connsiteY32" fmla="*/ 1828848 h 6651775"/>
                  <a:gd name="connsiteX33" fmla="*/ 8643476 w 9177466"/>
                  <a:gd name="connsiteY33" fmla="*/ 2014379 h 6651775"/>
                  <a:gd name="connsiteX34" fmla="*/ 8179650 w 9177466"/>
                  <a:gd name="connsiteY34" fmla="*/ 1961370 h 6651775"/>
                  <a:gd name="connsiteX35" fmla="*/ 9160312 w 9177466"/>
                  <a:gd name="connsiteY35" fmla="*/ 2796257 h 6651775"/>
                  <a:gd name="connsiteX36" fmla="*/ 8789251 w 9177466"/>
                  <a:gd name="connsiteY36" fmla="*/ 2637231 h 6651775"/>
                  <a:gd name="connsiteX37" fmla="*/ 9173564 w 9177466"/>
                  <a:gd name="connsiteY37" fmla="*/ 3432361 h 6651775"/>
                  <a:gd name="connsiteX38" fmla="*/ 8743818 w 9177466"/>
                  <a:gd name="connsiteY38" fmla="*/ 3117149 h 6651775"/>
                  <a:gd name="connsiteX39" fmla="*/ 9054295 w 9177466"/>
                  <a:gd name="connsiteY39" fmla="*/ 4094970 h 6651775"/>
                  <a:gd name="connsiteX40" fmla="*/ 8789251 w 9177466"/>
                  <a:gd name="connsiteY40" fmla="*/ 3949196 h 6651775"/>
                  <a:gd name="connsiteX41" fmla="*/ 8563964 w 9177466"/>
                  <a:gd name="connsiteY41" fmla="*/ 5035874 h 6651775"/>
                  <a:gd name="connsiteX42" fmla="*/ 8471199 w 9177466"/>
                  <a:gd name="connsiteY42" fmla="*/ 4890101 h 6651775"/>
                  <a:gd name="connsiteX43" fmla="*/ 8272417 w 9177466"/>
                  <a:gd name="connsiteY43" fmla="*/ 5155144 h 6651775"/>
                  <a:gd name="connsiteX44" fmla="*/ 8100139 w 9177466"/>
                  <a:gd name="connsiteY44" fmla="*/ 5009370 h 6651775"/>
                  <a:gd name="connsiteX45" fmla="*/ 7782088 w 9177466"/>
                  <a:gd name="connsiteY45" fmla="*/ 5539457 h 6651775"/>
                  <a:gd name="connsiteX46" fmla="*/ 7596558 w 9177466"/>
                  <a:gd name="connsiteY46" fmla="*/ 5300918 h 6651775"/>
                  <a:gd name="connsiteX47" fmla="*/ 7265253 w 9177466"/>
                  <a:gd name="connsiteY47" fmla="*/ 5937022 h 6651775"/>
                  <a:gd name="connsiteX48" fmla="*/ 7318262 w 9177466"/>
                  <a:gd name="connsiteY48" fmla="*/ 5671979 h 6651775"/>
                  <a:gd name="connsiteX49" fmla="*/ 6854436 w 9177466"/>
                  <a:gd name="connsiteY49" fmla="*/ 6069544 h 6651775"/>
                  <a:gd name="connsiteX50" fmla="*/ 6880941 w 9177466"/>
                  <a:gd name="connsiteY50" fmla="*/ 5777996 h 6651775"/>
                  <a:gd name="connsiteX51" fmla="*/ 6337602 w 9177466"/>
                  <a:gd name="connsiteY51" fmla="*/ 6294831 h 6651775"/>
                  <a:gd name="connsiteX52" fmla="*/ 6205080 w 9177466"/>
                  <a:gd name="connsiteY52" fmla="*/ 5923770 h 6651775"/>
                  <a:gd name="connsiteX53" fmla="*/ 5553239 w 9177466"/>
                  <a:gd name="connsiteY53" fmla="*/ 6437706 h 6651775"/>
                  <a:gd name="connsiteX54" fmla="*/ 5577052 w 9177466"/>
                  <a:gd name="connsiteY54" fmla="*/ 6242443 h 6651775"/>
                  <a:gd name="connsiteX55" fmla="*/ 5167477 w 9177466"/>
                  <a:gd name="connsiteY55" fmla="*/ 6532955 h 6651775"/>
                  <a:gd name="connsiteX56" fmla="*/ 5086515 w 9177466"/>
                  <a:gd name="connsiteY56" fmla="*/ 6061468 h 6651775"/>
                  <a:gd name="connsiteX57" fmla="*/ 4121994 w 9177466"/>
                  <a:gd name="connsiteY57" fmla="*/ 6515268 h 6651775"/>
                  <a:gd name="connsiteX58" fmla="*/ 60489 w 9177466"/>
                  <a:gd name="connsiteY58" fmla="*/ 3355689 h 6651775"/>
                  <a:gd name="connsiteX0" fmla="*/ 76011 w 9192988"/>
                  <a:gd name="connsiteY0" fmla="*/ 3355689 h 6651775"/>
                  <a:gd name="connsiteX1" fmla="*/ 1502823 w 9192988"/>
                  <a:gd name="connsiteY1" fmla="*/ 993963 h 6651775"/>
                  <a:gd name="connsiteX2" fmla="*/ 1701607 w 9192988"/>
                  <a:gd name="connsiteY2" fmla="*/ 543390 h 6651775"/>
                  <a:gd name="connsiteX3" fmla="*/ 1701606 w 9192988"/>
                  <a:gd name="connsiteY3" fmla="*/ 808433 h 6651775"/>
                  <a:gd name="connsiteX4" fmla="*/ 2244945 w 9192988"/>
                  <a:gd name="connsiteY4" fmla="*/ 609650 h 6651775"/>
                  <a:gd name="connsiteX5" fmla="*/ 2152180 w 9192988"/>
                  <a:gd name="connsiteY5" fmla="*/ 516885 h 6651775"/>
                  <a:gd name="connsiteX6" fmla="*/ 2509990 w 9192988"/>
                  <a:gd name="connsiteY6" fmla="*/ 437372 h 6651775"/>
                  <a:gd name="connsiteX7" fmla="*/ 2456980 w 9192988"/>
                  <a:gd name="connsiteY7" fmla="*/ 318103 h 6651775"/>
                  <a:gd name="connsiteX8" fmla="*/ 2947310 w 9192988"/>
                  <a:gd name="connsiteY8" fmla="*/ 357859 h 6651775"/>
                  <a:gd name="connsiteX9" fmla="*/ 3291867 w 9192988"/>
                  <a:gd name="connsiteY9" fmla="*/ 145824 h 6651775"/>
                  <a:gd name="connsiteX10" fmla="*/ 3265363 w 9192988"/>
                  <a:gd name="connsiteY10" fmla="*/ 278346 h 6651775"/>
                  <a:gd name="connsiteX11" fmla="*/ 3954477 w 9192988"/>
                  <a:gd name="connsiteY11" fmla="*/ 331355 h 6651775"/>
                  <a:gd name="connsiteX12" fmla="*/ 3954477 w 9192988"/>
                  <a:gd name="connsiteY12" fmla="*/ 198833 h 6651775"/>
                  <a:gd name="connsiteX13" fmla="*/ 4179764 w 9192988"/>
                  <a:gd name="connsiteY13" fmla="*/ 371111 h 6651775"/>
                  <a:gd name="connsiteX14" fmla="*/ 4484564 w 9192988"/>
                  <a:gd name="connsiteY14" fmla="*/ 265094 h 6651775"/>
                  <a:gd name="connsiteX15" fmla="*/ 4352042 w 9192988"/>
                  <a:gd name="connsiteY15" fmla="*/ 437372 h 6651775"/>
                  <a:gd name="connsiteX16" fmla="*/ 4630337 w 9192988"/>
                  <a:gd name="connsiteY16" fmla="*/ 384363 h 6651775"/>
                  <a:gd name="connsiteX17" fmla="*/ 4676093 w 9192988"/>
                  <a:gd name="connsiteY17" fmla="*/ 528242 h 6651775"/>
                  <a:gd name="connsiteX18" fmla="*/ 4921885 w 9192988"/>
                  <a:gd name="connsiteY18" fmla="*/ 636155 h 6651775"/>
                  <a:gd name="connsiteX19" fmla="*/ 4815868 w 9192988"/>
                  <a:gd name="connsiteY19" fmla="*/ 251842 h 6651775"/>
                  <a:gd name="connsiteX20" fmla="*/ 5094164 w 9192988"/>
                  <a:gd name="connsiteY20" fmla="*/ 371111 h 6651775"/>
                  <a:gd name="connsiteX21" fmla="*/ 5783277 w 9192988"/>
                  <a:gd name="connsiteY21" fmla="*/ 50 h 6651775"/>
                  <a:gd name="connsiteX22" fmla="*/ 5518233 w 9192988"/>
                  <a:gd name="connsiteY22" fmla="*/ 291598 h 6651775"/>
                  <a:gd name="connsiteX23" fmla="*/ 6035068 w 9192988"/>
                  <a:gd name="connsiteY23" fmla="*/ 119320 h 6651775"/>
                  <a:gd name="connsiteX24" fmla="*/ 5849537 w 9192988"/>
                  <a:gd name="connsiteY24" fmla="*/ 344606 h 6651775"/>
                  <a:gd name="connsiteX25" fmla="*/ 6167590 w 9192988"/>
                  <a:gd name="connsiteY25" fmla="*/ 450623 h 6651775"/>
                  <a:gd name="connsiteX26" fmla="*/ 5942303 w 9192988"/>
                  <a:gd name="connsiteY26" fmla="*/ 596397 h 6651775"/>
                  <a:gd name="connsiteX27" fmla="*/ 7439798 w 9192988"/>
                  <a:gd name="connsiteY27" fmla="*/ 768674 h 6651775"/>
                  <a:gd name="connsiteX28" fmla="*/ 7201259 w 9192988"/>
                  <a:gd name="connsiteY28" fmla="*/ 834935 h 6651775"/>
                  <a:gd name="connsiteX29" fmla="*/ 7691590 w 9192988"/>
                  <a:gd name="connsiteY29" fmla="*/ 1086728 h 6651775"/>
                  <a:gd name="connsiteX30" fmla="*/ 7439798 w 9192988"/>
                  <a:gd name="connsiteY30" fmla="*/ 1126483 h 6651775"/>
                  <a:gd name="connsiteX31" fmla="*/ 7850616 w 9192988"/>
                  <a:gd name="connsiteY31" fmla="*/ 1709579 h 6651775"/>
                  <a:gd name="connsiteX32" fmla="*/ 8751764 w 9192988"/>
                  <a:gd name="connsiteY32" fmla="*/ 1815596 h 6651775"/>
                  <a:gd name="connsiteX33" fmla="*/ 8393955 w 9192988"/>
                  <a:gd name="connsiteY33" fmla="*/ 1828848 h 6651775"/>
                  <a:gd name="connsiteX34" fmla="*/ 8658998 w 9192988"/>
                  <a:gd name="connsiteY34" fmla="*/ 2014379 h 6651775"/>
                  <a:gd name="connsiteX35" fmla="*/ 8195172 w 9192988"/>
                  <a:gd name="connsiteY35" fmla="*/ 1961370 h 6651775"/>
                  <a:gd name="connsiteX36" fmla="*/ 9175834 w 9192988"/>
                  <a:gd name="connsiteY36" fmla="*/ 2796257 h 6651775"/>
                  <a:gd name="connsiteX37" fmla="*/ 8804773 w 9192988"/>
                  <a:gd name="connsiteY37" fmla="*/ 2637231 h 6651775"/>
                  <a:gd name="connsiteX38" fmla="*/ 9189086 w 9192988"/>
                  <a:gd name="connsiteY38" fmla="*/ 3432361 h 6651775"/>
                  <a:gd name="connsiteX39" fmla="*/ 8759340 w 9192988"/>
                  <a:gd name="connsiteY39" fmla="*/ 3117149 h 6651775"/>
                  <a:gd name="connsiteX40" fmla="*/ 9069817 w 9192988"/>
                  <a:gd name="connsiteY40" fmla="*/ 4094970 h 6651775"/>
                  <a:gd name="connsiteX41" fmla="*/ 8804773 w 9192988"/>
                  <a:gd name="connsiteY41" fmla="*/ 3949196 h 6651775"/>
                  <a:gd name="connsiteX42" fmla="*/ 8579486 w 9192988"/>
                  <a:gd name="connsiteY42" fmla="*/ 5035874 h 6651775"/>
                  <a:gd name="connsiteX43" fmla="*/ 8486721 w 9192988"/>
                  <a:gd name="connsiteY43" fmla="*/ 4890101 h 6651775"/>
                  <a:gd name="connsiteX44" fmla="*/ 8287939 w 9192988"/>
                  <a:gd name="connsiteY44" fmla="*/ 5155144 h 6651775"/>
                  <a:gd name="connsiteX45" fmla="*/ 8115661 w 9192988"/>
                  <a:gd name="connsiteY45" fmla="*/ 5009370 h 6651775"/>
                  <a:gd name="connsiteX46" fmla="*/ 7797610 w 9192988"/>
                  <a:gd name="connsiteY46" fmla="*/ 5539457 h 6651775"/>
                  <a:gd name="connsiteX47" fmla="*/ 7612080 w 9192988"/>
                  <a:gd name="connsiteY47" fmla="*/ 5300918 h 6651775"/>
                  <a:gd name="connsiteX48" fmla="*/ 7280775 w 9192988"/>
                  <a:gd name="connsiteY48" fmla="*/ 5937022 h 6651775"/>
                  <a:gd name="connsiteX49" fmla="*/ 7333784 w 9192988"/>
                  <a:gd name="connsiteY49" fmla="*/ 5671979 h 6651775"/>
                  <a:gd name="connsiteX50" fmla="*/ 6869958 w 9192988"/>
                  <a:gd name="connsiteY50" fmla="*/ 6069544 h 6651775"/>
                  <a:gd name="connsiteX51" fmla="*/ 6896463 w 9192988"/>
                  <a:gd name="connsiteY51" fmla="*/ 5777996 h 6651775"/>
                  <a:gd name="connsiteX52" fmla="*/ 6353124 w 9192988"/>
                  <a:gd name="connsiteY52" fmla="*/ 6294831 h 6651775"/>
                  <a:gd name="connsiteX53" fmla="*/ 6220602 w 9192988"/>
                  <a:gd name="connsiteY53" fmla="*/ 5923770 h 6651775"/>
                  <a:gd name="connsiteX54" fmla="*/ 5568761 w 9192988"/>
                  <a:gd name="connsiteY54" fmla="*/ 6437706 h 6651775"/>
                  <a:gd name="connsiteX55" fmla="*/ 5592574 w 9192988"/>
                  <a:gd name="connsiteY55" fmla="*/ 6242443 h 6651775"/>
                  <a:gd name="connsiteX56" fmla="*/ 5182999 w 9192988"/>
                  <a:gd name="connsiteY56" fmla="*/ 6532955 h 6651775"/>
                  <a:gd name="connsiteX57" fmla="*/ 5102037 w 9192988"/>
                  <a:gd name="connsiteY57" fmla="*/ 6061468 h 6651775"/>
                  <a:gd name="connsiteX58" fmla="*/ 4137516 w 9192988"/>
                  <a:gd name="connsiteY58" fmla="*/ 6515268 h 6651775"/>
                  <a:gd name="connsiteX59" fmla="*/ 76011 w 9192988"/>
                  <a:gd name="connsiteY59" fmla="*/ 3355689 h 6651775"/>
                  <a:gd name="connsiteX0" fmla="*/ 110994 w 9227971"/>
                  <a:gd name="connsiteY0" fmla="*/ 3355689 h 6651775"/>
                  <a:gd name="connsiteX1" fmla="*/ 1179998 w 9227971"/>
                  <a:gd name="connsiteY1" fmla="*/ 954207 h 6651775"/>
                  <a:gd name="connsiteX2" fmla="*/ 1537806 w 9227971"/>
                  <a:gd name="connsiteY2" fmla="*/ 993963 h 6651775"/>
                  <a:gd name="connsiteX3" fmla="*/ 1736590 w 9227971"/>
                  <a:gd name="connsiteY3" fmla="*/ 543390 h 6651775"/>
                  <a:gd name="connsiteX4" fmla="*/ 1736589 w 9227971"/>
                  <a:gd name="connsiteY4" fmla="*/ 808433 h 6651775"/>
                  <a:gd name="connsiteX5" fmla="*/ 2279928 w 9227971"/>
                  <a:gd name="connsiteY5" fmla="*/ 609650 h 6651775"/>
                  <a:gd name="connsiteX6" fmla="*/ 2187163 w 9227971"/>
                  <a:gd name="connsiteY6" fmla="*/ 516885 h 6651775"/>
                  <a:gd name="connsiteX7" fmla="*/ 2544973 w 9227971"/>
                  <a:gd name="connsiteY7" fmla="*/ 437372 h 6651775"/>
                  <a:gd name="connsiteX8" fmla="*/ 2491963 w 9227971"/>
                  <a:gd name="connsiteY8" fmla="*/ 318103 h 6651775"/>
                  <a:gd name="connsiteX9" fmla="*/ 2982293 w 9227971"/>
                  <a:gd name="connsiteY9" fmla="*/ 357859 h 6651775"/>
                  <a:gd name="connsiteX10" fmla="*/ 3326850 w 9227971"/>
                  <a:gd name="connsiteY10" fmla="*/ 145824 h 6651775"/>
                  <a:gd name="connsiteX11" fmla="*/ 3300346 w 9227971"/>
                  <a:gd name="connsiteY11" fmla="*/ 278346 h 6651775"/>
                  <a:gd name="connsiteX12" fmla="*/ 3989460 w 9227971"/>
                  <a:gd name="connsiteY12" fmla="*/ 331355 h 6651775"/>
                  <a:gd name="connsiteX13" fmla="*/ 3989460 w 9227971"/>
                  <a:gd name="connsiteY13" fmla="*/ 198833 h 6651775"/>
                  <a:gd name="connsiteX14" fmla="*/ 4214747 w 9227971"/>
                  <a:gd name="connsiteY14" fmla="*/ 371111 h 6651775"/>
                  <a:gd name="connsiteX15" fmla="*/ 4519547 w 9227971"/>
                  <a:gd name="connsiteY15" fmla="*/ 265094 h 6651775"/>
                  <a:gd name="connsiteX16" fmla="*/ 4387025 w 9227971"/>
                  <a:gd name="connsiteY16" fmla="*/ 437372 h 6651775"/>
                  <a:gd name="connsiteX17" fmla="*/ 4665320 w 9227971"/>
                  <a:gd name="connsiteY17" fmla="*/ 384363 h 6651775"/>
                  <a:gd name="connsiteX18" fmla="*/ 4711076 w 9227971"/>
                  <a:gd name="connsiteY18" fmla="*/ 528242 h 6651775"/>
                  <a:gd name="connsiteX19" fmla="*/ 4956868 w 9227971"/>
                  <a:gd name="connsiteY19" fmla="*/ 636155 h 6651775"/>
                  <a:gd name="connsiteX20" fmla="*/ 4850851 w 9227971"/>
                  <a:gd name="connsiteY20" fmla="*/ 251842 h 6651775"/>
                  <a:gd name="connsiteX21" fmla="*/ 5129147 w 9227971"/>
                  <a:gd name="connsiteY21" fmla="*/ 371111 h 6651775"/>
                  <a:gd name="connsiteX22" fmla="*/ 5818260 w 9227971"/>
                  <a:gd name="connsiteY22" fmla="*/ 50 h 6651775"/>
                  <a:gd name="connsiteX23" fmla="*/ 5553216 w 9227971"/>
                  <a:gd name="connsiteY23" fmla="*/ 291598 h 6651775"/>
                  <a:gd name="connsiteX24" fmla="*/ 6070051 w 9227971"/>
                  <a:gd name="connsiteY24" fmla="*/ 119320 h 6651775"/>
                  <a:gd name="connsiteX25" fmla="*/ 5884520 w 9227971"/>
                  <a:gd name="connsiteY25" fmla="*/ 344606 h 6651775"/>
                  <a:gd name="connsiteX26" fmla="*/ 6202573 w 9227971"/>
                  <a:gd name="connsiteY26" fmla="*/ 450623 h 6651775"/>
                  <a:gd name="connsiteX27" fmla="*/ 5977286 w 9227971"/>
                  <a:gd name="connsiteY27" fmla="*/ 596397 h 6651775"/>
                  <a:gd name="connsiteX28" fmla="*/ 7474781 w 9227971"/>
                  <a:gd name="connsiteY28" fmla="*/ 768674 h 6651775"/>
                  <a:gd name="connsiteX29" fmla="*/ 7236242 w 9227971"/>
                  <a:gd name="connsiteY29" fmla="*/ 834935 h 6651775"/>
                  <a:gd name="connsiteX30" fmla="*/ 7726573 w 9227971"/>
                  <a:gd name="connsiteY30" fmla="*/ 1086728 h 6651775"/>
                  <a:gd name="connsiteX31" fmla="*/ 7474781 w 9227971"/>
                  <a:gd name="connsiteY31" fmla="*/ 1126483 h 6651775"/>
                  <a:gd name="connsiteX32" fmla="*/ 7885599 w 9227971"/>
                  <a:gd name="connsiteY32" fmla="*/ 1709579 h 6651775"/>
                  <a:gd name="connsiteX33" fmla="*/ 8786747 w 9227971"/>
                  <a:gd name="connsiteY33" fmla="*/ 1815596 h 6651775"/>
                  <a:gd name="connsiteX34" fmla="*/ 8428938 w 9227971"/>
                  <a:gd name="connsiteY34" fmla="*/ 1828848 h 6651775"/>
                  <a:gd name="connsiteX35" fmla="*/ 8693981 w 9227971"/>
                  <a:gd name="connsiteY35" fmla="*/ 2014379 h 6651775"/>
                  <a:gd name="connsiteX36" fmla="*/ 8230155 w 9227971"/>
                  <a:gd name="connsiteY36" fmla="*/ 1961370 h 6651775"/>
                  <a:gd name="connsiteX37" fmla="*/ 9210817 w 9227971"/>
                  <a:gd name="connsiteY37" fmla="*/ 2796257 h 6651775"/>
                  <a:gd name="connsiteX38" fmla="*/ 8839756 w 9227971"/>
                  <a:gd name="connsiteY38" fmla="*/ 2637231 h 6651775"/>
                  <a:gd name="connsiteX39" fmla="*/ 9224069 w 9227971"/>
                  <a:gd name="connsiteY39" fmla="*/ 3432361 h 6651775"/>
                  <a:gd name="connsiteX40" fmla="*/ 8794323 w 9227971"/>
                  <a:gd name="connsiteY40" fmla="*/ 3117149 h 6651775"/>
                  <a:gd name="connsiteX41" fmla="*/ 9104800 w 9227971"/>
                  <a:gd name="connsiteY41" fmla="*/ 4094970 h 6651775"/>
                  <a:gd name="connsiteX42" fmla="*/ 8839756 w 9227971"/>
                  <a:gd name="connsiteY42" fmla="*/ 3949196 h 6651775"/>
                  <a:gd name="connsiteX43" fmla="*/ 8614469 w 9227971"/>
                  <a:gd name="connsiteY43" fmla="*/ 5035874 h 6651775"/>
                  <a:gd name="connsiteX44" fmla="*/ 8521704 w 9227971"/>
                  <a:gd name="connsiteY44" fmla="*/ 4890101 h 6651775"/>
                  <a:gd name="connsiteX45" fmla="*/ 8322922 w 9227971"/>
                  <a:gd name="connsiteY45" fmla="*/ 5155144 h 6651775"/>
                  <a:gd name="connsiteX46" fmla="*/ 8150644 w 9227971"/>
                  <a:gd name="connsiteY46" fmla="*/ 5009370 h 6651775"/>
                  <a:gd name="connsiteX47" fmla="*/ 7832593 w 9227971"/>
                  <a:gd name="connsiteY47" fmla="*/ 5539457 h 6651775"/>
                  <a:gd name="connsiteX48" fmla="*/ 7647063 w 9227971"/>
                  <a:gd name="connsiteY48" fmla="*/ 5300918 h 6651775"/>
                  <a:gd name="connsiteX49" fmla="*/ 7315758 w 9227971"/>
                  <a:gd name="connsiteY49" fmla="*/ 5937022 h 6651775"/>
                  <a:gd name="connsiteX50" fmla="*/ 7368767 w 9227971"/>
                  <a:gd name="connsiteY50" fmla="*/ 5671979 h 6651775"/>
                  <a:gd name="connsiteX51" fmla="*/ 6904941 w 9227971"/>
                  <a:gd name="connsiteY51" fmla="*/ 6069544 h 6651775"/>
                  <a:gd name="connsiteX52" fmla="*/ 6931446 w 9227971"/>
                  <a:gd name="connsiteY52" fmla="*/ 5777996 h 6651775"/>
                  <a:gd name="connsiteX53" fmla="*/ 6388107 w 9227971"/>
                  <a:gd name="connsiteY53" fmla="*/ 6294831 h 6651775"/>
                  <a:gd name="connsiteX54" fmla="*/ 6255585 w 9227971"/>
                  <a:gd name="connsiteY54" fmla="*/ 5923770 h 6651775"/>
                  <a:gd name="connsiteX55" fmla="*/ 5603744 w 9227971"/>
                  <a:gd name="connsiteY55" fmla="*/ 6437706 h 6651775"/>
                  <a:gd name="connsiteX56" fmla="*/ 5627557 w 9227971"/>
                  <a:gd name="connsiteY56" fmla="*/ 6242443 h 6651775"/>
                  <a:gd name="connsiteX57" fmla="*/ 5217982 w 9227971"/>
                  <a:gd name="connsiteY57" fmla="*/ 6532955 h 6651775"/>
                  <a:gd name="connsiteX58" fmla="*/ 5137020 w 9227971"/>
                  <a:gd name="connsiteY58" fmla="*/ 6061468 h 6651775"/>
                  <a:gd name="connsiteX59" fmla="*/ 4172499 w 9227971"/>
                  <a:gd name="connsiteY59" fmla="*/ 6515268 h 6651775"/>
                  <a:gd name="connsiteX60" fmla="*/ 110994 w 9227971"/>
                  <a:gd name="connsiteY60" fmla="*/ 3355689 h 6651775"/>
                  <a:gd name="connsiteX0" fmla="*/ 84122 w 9201099"/>
                  <a:gd name="connsiteY0" fmla="*/ 3355689 h 6651775"/>
                  <a:gd name="connsiteX1" fmla="*/ 1378414 w 9201099"/>
                  <a:gd name="connsiteY1" fmla="*/ 1033720 h 6651775"/>
                  <a:gd name="connsiteX2" fmla="*/ 1153126 w 9201099"/>
                  <a:gd name="connsiteY2" fmla="*/ 954207 h 6651775"/>
                  <a:gd name="connsiteX3" fmla="*/ 1510934 w 9201099"/>
                  <a:gd name="connsiteY3" fmla="*/ 993963 h 6651775"/>
                  <a:gd name="connsiteX4" fmla="*/ 1709718 w 9201099"/>
                  <a:gd name="connsiteY4" fmla="*/ 543390 h 6651775"/>
                  <a:gd name="connsiteX5" fmla="*/ 1709717 w 9201099"/>
                  <a:gd name="connsiteY5" fmla="*/ 808433 h 6651775"/>
                  <a:gd name="connsiteX6" fmla="*/ 2253056 w 9201099"/>
                  <a:gd name="connsiteY6" fmla="*/ 609650 h 6651775"/>
                  <a:gd name="connsiteX7" fmla="*/ 2160291 w 9201099"/>
                  <a:gd name="connsiteY7" fmla="*/ 516885 h 6651775"/>
                  <a:gd name="connsiteX8" fmla="*/ 2518101 w 9201099"/>
                  <a:gd name="connsiteY8" fmla="*/ 437372 h 6651775"/>
                  <a:gd name="connsiteX9" fmla="*/ 2465091 w 9201099"/>
                  <a:gd name="connsiteY9" fmla="*/ 318103 h 6651775"/>
                  <a:gd name="connsiteX10" fmla="*/ 2955421 w 9201099"/>
                  <a:gd name="connsiteY10" fmla="*/ 357859 h 6651775"/>
                  <a:gd name="connsiteX11" fmla="*/ 3299978 w 9201099"/>
                  <a:gd name="connsiteY11" fmla="*/ 145824 h 6651775"/>
                  <a:gd name="connsiteX12" fmla="*/ 3273474 w 9201099"/>
                  <a:gd name="connsiteY12" fmla="*/ 278346 h 6651775"/>
                  <a:gd name="connsiteX13" fmla="*/ 3962588 w 9201099"/>
                  <a:gd name="connsiteY13" fmla="*/ 331355 h 6651775"/>
                  <a:gd name="connsiteX14" fmla="*/ 3962588 w 9201099"/>
                  <a:gd name="connsiteY14" fmla="*/ 198833 h 6651775"/>
                  <a:gd name="connsiteX15" fmla="*/ 4187875 w 9201099"/>
                  <a:gd name="connsiteY15" fmla="*/ 371111 h 6651775"/>
                  <a:gd name="connsiteX16" fmla="*/ 4492675 w 9201099"/>
                  <a:gd name="connsiteY16" fmla="*/ 265094 h 6651775"/>
                  <a:gd name="connsiteX17" fmla="*/ 4360153 w 9201099"/>
                  <a:gd name="connsiteY17" fmla="*/ 437372 h 6651775"/>
                  <a:gd name="connsiteX18" fmla="*/ 4638448 w 9201099"/>
                  <a:gd name="connsiteY18" fmla="*/ 384363 h 6651775"/>
                  <a:gd name="connsiteX19" fmla="*/ 4684204 w 9201099"/>
                  <a:gd name="connsiteY19" fmla="*/ 528242 h 6651775"/>
                  <a:gd name="connsiteX20" fmla="*/ 4929996 w 9201099"/>
                  <a:gd name="connsiteY20" fmla="*/ 636155 h 6651775"/>
                  <a:gd name="connsiteX21" fmla="*/ 4823979 w 9201099"/>
                  <a:gd name="connsiteY21" fmla="*/ 251842 h 6651775"/>
                  <a:gd name="connsiteX22" fmla="*/ 5102275 w 9201099"/>
                  <a:gd name="connsiteY22" fmla="*/ 371111 h 6651775"/>
                  <a:gd name="connsiteX23" fmla="*/ 5791388 w 9201099"/>
                  <a:gd name="connsiteY23" fmla="*/ 50 h 6651775"/>
                  <a:gd name="connsiteX24" fmla="*/ 5526344 w 9201099"/>
                  <a:gd name="connsiteY24" fmla="*/ 291598 h 6651775"/>
                  <a:gd name="connsiteX25" fmla="*/ 6043179 w 9201099"/>
                  <a:gd name="connsiteY25" fmla="*/ 119320 h 6651775"/>
                  <a:gd name="connsiteX26" fmla="*/ 5857648 w 9201099"/>
                  <a:gd name="connsiteY26" fmla="*/ 344606 h 6651775"/>
                  <a:gd name="connsiteX27" fmla="*/ 6175701 w 9201099"/>
                  <a:gd name="connsiteY27" fmla="*/ 450623 h 6651775"/>
                  <a:gd name="connsiteX28" fmla="*/ 5950414 w 9201099"/>
                  <a:gd name="connsiteY28" fmla="*/ 596397 h 6651775"/>
                  <a:gd name="connsiteX29" fmla="*/ 7447909 w 9201099"/>
                  <a:gd name="connsiteY29" fmla="*/ 768674 h 6651775"/>
                  <a:gd name="connsiteX30" fmla="*/ 7209370 w 9201099"/>
                  <a:gd name="connsiteY30" fmla="*/ 834935 h 6651775"/>
                  <a:gd name="connsiteX31" fmla="*/ 7699701 w 9201099"/>
                  <a:gd name="connsiteY31" fmla="*/ 1086728 h 6651775"/>
                  <a:gd name="connsiteX32" fmla="*/ 7447909 w 9201099"/>
                  <a:gd name="connsiteY32" fmla="*/ 1126483 h 6651775"/>
                  <a:gd name="connsiteX33" fmla="*/ 7858727 w 9201099"/>
                  <a:gd name="connsiteY33" fmla="*/ 1709579 h 6651775"/>
                  <a:gd name="connsiteX34" fmla="*/ 8759875 w 9201099"/>
                  <a:gd name="connsiteY34" fmla="*/ 1815596 h 6651775"/>
                  <a:gd name="connsiteX35" fmla="*/ 8402066 w 9201099"/>
                  <a:gd name="connsiteY35" fmla="*/ 1828848 h 6651775"/>
                  <a:gd name="connsiteX36" fmla="*/ 8667109 w 9201099"/>
                  <a:gd name="connsiteY36" fmla="*/ 2014379 h 6651775"/>
                  <a:gd name="connsiteX37" fmla="*/ 8203283 w 9201099"/>
                  <a:gd name="connsiteY37" fmla="*/ 1961370 h 6651775"/>
                  <a:gd name="connsiteX38" fmla="*/ 9183945 w 9201099"/>
                  <a:gd name="connsiteY38" fmla="*/ 2796257 h 6651775"/>
                  <a:gd name="connsiteX39" fmla="*/ 8812884 w 9201099"/>
                  <a:gd name="connsiteY39" fmla="*/ 2637231 h 6651775"/>
                  <a:gd name="connsiteX40" fmla="*/ 9197197 w 9201099"/>
                  <a:gd name="connsiteY40" fmla="*/ 3432361 h 6651775"/>
                  <a:gd name="connsiteX41" fmla="*/ 8767451 w 9201099"/>
                  <a:gd name="connsiteY41" fmla="*/ 3117149 h 6651775"/>
                  <a:gd name="connsiteX42" fmla="*/ 9077928 w 9201099"/>
                  <a:gd name="connsiteY42" fmla="*/ 4094970 h 6651775"/>
                  <a:gd name="connsiteX43" fmla="*/ 8812884 w 9201099"/>
                  <a:gd name="connsiteY43" fmla="*/ 3949196 h 6651775"/>
                  <a:gd name="connsiteX44" fmla="*/ 8587597 w 9201099"/>
                  <a:gd name="connsiteY44" fmla="*/ 5035874 h 6651775"/>
                  <a:gd name="connsiteX45" fmla="*/ 8494832 w 9201099"/>
                  <a:gd name="connsiteY45" fmla="*/ 4890101 h 6651775"/>
                  <a:gd name="connsiteX46" fmla="*/ 8296050 w 9201099"/>
                  <a:gd name="connsiteY46" fmla="*/ 5155144 h 6651775"/>
                  <a:gd name="connsiteX47" fmla="*/ 8123772 w 9201099"/>
                  <a:gd name="connsiteY47" fmla="*/ 5009370 h 6651775"/>
                  <a:gd name="connsiteX48" fmla="*/ 7805721 w 9201099"/>
                  <a:gd name="connsiteY48" fmla="*/ 5539457 h 6651775"/>
                  <a:gd name="connsiteX49" fmla="*/ 7620191 w 9201099"/>
                  <a:gd name="connsiteY49" fmla="*/ 5300918 h 6651775"/>
                  <a:gd name="connsiteX50" fmla="*/ 7288886 w 9201099"/>
                  <a:gd name="connsiteY50" fmla="*/ 5937022 h 6651775"/>
                  <a:gd name="connsiteX51" fmla="*/ 7341895 w 9201099"/>
                  <a:gd name="connsiteY51" fmla="*/ 5671979 h 6651775"/>
                  <a:gd name="connsiteX52" fmla="*/ 6878069 w 9201099"/>
                  <a:gd name="connsiteY52" fmla="*/ 6069544 h 6651775"/>
                  <a:gd name="connsiteX53" fmla="*/ 6904574 w 9201099"/>
                  <a:gd name="connsiteY53" fmla="*/ 5777996 h 6651775"/>
                  <a:gd name="connsiteX54" fmla="*/ 6361235 w 9201099"/>
                  <a:gd name="connsiteY54" fmla="*/ 6294831 h 6651775"/>
                  <a:gd name="connsiteX55" fmla="*/ 6228713 w 9201099"/>
                  <a:gd name="connsiteY55" fmla="*/ 5923770 h 6651775"/>
                  <a:gd name="connsiteX56" fmla="*/ 5576872 w 9201099"/>
                  <a:gd name="connsiteY56" fmla="*/ 6437706 h 6651775"/>
                  <a:gd name="connsiteX57" fmla="*/ 5600685 w 9201099"/>
                  <a:gd name="connsiteY57" fmla="*/ 6242443 h 6651775"/>
                  <a:gd name="connsiteX58" fmla="*/ 5191110 w 9201099"/>
                  <a:gd name="connsiteY58" fmla="*/ 6532955 h 6651775"/>
                  <a:gd name="connsiteX59" fmla="*/ 5110148 w 9201099"/>
                  <a:gd name="connsiteY59" fmla="*/ 6061468 h 6651775"/>
                  <a:gd name="connsiteX60" fmla="*/ 4145627 w 9201099"/>
                  <a:gd name="connsiteY60" fmla="*/ 6515268 h 6651775"/>
                  <a:gd name="connsiteX61" fmla="*/ 84122 w 9201099"/>
                  <a:gd name="connsiteY61" fmla="*/ 3355689 h 6651775"/>
                  <a:gd name="connsiteX0" fmla="*/ 194284 w 9311261"/>
                  <a:gd name="connsiteY0" fmla="*/ 3355689 h 6651775"/>
                  <a:gd name="connsiteX1" fmla="*/ 733202 w 9311261"/>
                  <a:gd name="connsiteY1" fmla="*/ 1325268 h 6651775"/>
                  <a:gd name="connsiteX2" fmla="*/ 1488576 w 9311261"/>
                  <a:gd name="connsiteY2" fmla="*/ 1033720 h 6651775"/>
                  <a:gd name="connsiteX3" fmla="*/ 1263288 w 9311261"/>
                  <a:gd name="connsiteY3" fmla="*/ 954207 h 6651775"/>
                  <a:gd name="connsiteX4" fmla="*/ 1621096 w 9311261"/>
                  <a:gd name="connsiteY4" fmla="*/ 993963 h 6651775"/>
                  <a:gd name="connsiteX5" fmla="*/ 1819880 w 9311261"/>
                  <a:gd name="connsiteY5" fmla="*/ 543390 h 6651775"/>
                  <a:gd name="connsiteX6" fmla="*/ 1819879 w 9311261"/>
                  <a:gd name="connsiteY6" fmla="*/ 808433 h 6651775"/>
                  <a:gd name="connsiteX7" fmla="*/ 2363218 w 9311261"/>
                  <a:gd name="connsiteY7" fmla="*/ 609650 h 6651775"/>
                  <a:gd name="connsiteX8" fmla="*/ 2270453 w 9311261"/>
                  <a:gd name="connsiteY8" fmla="*/ 516885 h 6651775"/>
                  <a:gd name="connsiteX9" fmla="*/ 2628263 w 9311261"/>
                  <a:gd name="connsiteY9" fmla="*/ 437372 h 6651775"/>
                  <a:gd name="connsiteX10" fmla="*/ 2575253 w 9311261"/>
                  <a:gd name="connsiteY10" fmla="*/ 318103 h 6651775"/>
                  <a:gd name="connsiteX11" fmla="*/ 3065583 w 9311261"/>
                  <a:gd name="connsiteY11" fmla="*/ 357859 h 6651775"/>
                  <a:gd name="connsiteX12" fmla="*/ 3410140 w 9311261"/>
                  <a:gd name="connsiteY12" fmla="*/ 145824 h 6651775"/>
                  <a:gd name="connsiteX13" fmla="*/ 3383636 w 9311261"/>
                  <a:gd name="connsiteY13" fmla="*/ 278346 h 6651775"/>
                  <a:gd name="connsiteX14" fmla="*/ 4072750 w 9311261"/>
                  <a:gd name="connsiteY14" fmla="*/ 331355 h 6651775"/>
                  <a:gd name="connsiteX15" fmla="*/ 4072750 w 9311261"/>
                  <a:gd name="connsiteY15" fmla="*/ 198833 h 6651775"/>
                  <a:gd name="connsiteX16" fmla="*/ 4298037 w 9311261"/>
                  <a:gd name="connsiteY16" fmla="*/ 371111 h 6651775"/>
                  <a:gd name="connsiteX17" fmla="*/ 4602837 w 9311261"/>
                  <a:gd name="connsiteY17" fmla="*/ 265094 h 6651775"/>
                  <a:gd name="connsiteX18" fmla="*/ 4470315 w 9311261"/>
                  <a:gd name="connsiteY18" fmla="*/ 437372 h 6651775"/>
                  <a:gd name="connsiteX19" fmla="*/ 4748610 w 9311261"/>
                  <a:gd name="connsiteY19" fmla="*/ 384363 h 6651775"/>
                  <a:gd name="connsiteX20" fmla="*/ 4794366 w 9311261"/>
                  <a:gd name="connsiteY20" fmla="*/ 528242 h 6651775"/>
                  <a:gd name="connsiteX21" fmla="*/ 5040158 w 9311261"/>
                  <a:gd name="connsiteY21" fmla="*/ 636155 h 6651775"/>
                  <a:gd name="connsiteX22" fmla="*/ 4934141 w 9311261"/>
                  <a:gd name="connsiteY22" fmla="*/ 251842 h 6651775"/>
                  <a:gd name="connsiteX23" fmla="*/ 5212437 w 9311261"/>
                  <a:gd name="connsiteY23" fmla="*/ 371111 h 6651775"/>
                  <a:gd name="connsiteX24" fmla="*/ 5901550 w 9311261"/>
                  <a:gd name="connsiteY24" fmla="*/ 50 h 6651775"/>
                  <a:gd name="connsiteX25" fmla="*/ 5636506 w 9311261"/>
                  <a:gd name="connsiteY25" fmla="*/ 291598 h 6651775"/>
                  <a:gd name="connsiteX26" fmla="*/ 6153341 w 9311261"/>
                  <a:gd name="connsiteY26" fmla="*/ 119320 h 6651775"/>
                  <a:gd name="connsiteX27" fmla="*/ 5967810 w 9311261"/>
                  <a:gd name="connsiteY27" fmla="*/ 344606 h 6651775"/>
                  <a:gd name="connsiteX28" fmla="*/ 6285863 w 9311261"/>
                  <a:gd name="connsiteY28" fmla="*/ 450623 h 6651775"/>
                  <a:gd name="connsiteX29" fmla="*/ 6060576 w 9311261"/>
                  <a:gd name="connsiteY29" fmla="*/ 596397 h 6651775"/>
                  <a:gd name="connsiteX30" fmla="*/ 7558071 w 9311261"/>
                  <a:gd name="connsiteY30" fmla="*/ 768674 h 6651775"/>
                  <a:gd name="connsiteX31" fmla="*/ 7319532 w 9311261"/>
                  <a:gd name="connsiteY31" fmla="*/ 834935 h 6651775"/>
                  <a:gd name="connsiteX32" fmla="*/ 7809863 w 9311261"/>
                  <a:gd name="connsiteY32" fmla="*/ 1086728 h 6651775"/>
                  <a:gd name="connsiteX33" fmla="*/ 7558071 w 9311261"/>
                  <a:gd name="connsiteY33" fmla="*/ 1126483 h 6651775"/>
                  <a:gd name="connsiteX34" fmla="*/ 7968889 w 9311261"/>
                  <a:gd name="connsiteY34" fmla="*/ 1709579 h 6651775"/>
                  <a:gd name="connsiteX35" fmla="*/ 8870037 w 9311261"/>
                  <a:gd name="connsiteY35" fmla="*/ 1815596 h 6651775"/>
                  <a:gd name="connsiteX36" fmla="*/ 8512228 w 9311261"/>
                  <a:gd name="connsiteY36" fmla="*/ 1828848 h 6651775"/>
                  <a:gd name="connsiteX37" fmla="*/ 8777271 w 9311261"/>
                  <a:gd name="connsiteY37" fmla="*/ 2014379 h 6651775"/>
                  <a:gd name="connsiteX38" fmla="*/ 8313445 w 9311261"/>
                  <a:gd name="connsiteY38" fmla="*/ 1961370 h 6651775"/>
                  <a:gd name="connsiteX39" fmla="*/ 9294107 w 9311261"/>
                  <a:gd name="connsiteY39" fmla="*/ 2796257 h 6651775"/>
                  <a:gd name="connsiteX40" fmla="*/ 8923046 w 9311261"/>
                  <a:gd name="connsiteY40" fmla="*/ 2637231 h 6651775"/>
                  <a:gd name="connsiteX41" fmla="*/ 9307359 w 9311261"/>
                  <a:gd name="connsiteY41" fmla="*/ 3432361 h 6651775"/>
                  <a:gd name="connsiteX42" fmla="*/ 8877613 w 9311261"/>
                  <a:gd name="connsiteY42" fmla="*/ 3117149 h 6651775"/>
                  <a:gd name="connsiteX43" fmla="*/ 9188090 w 9311261"/>
                  <a:gd name="connsiteY43" fmla="*/ 4094970 h 6651775"/>
                  <a:gd name="connsiteX44" fmla="*/ 8923046 w 9311261"/>
                  <a:gd name="connsiteY44" fmla="*/ 3949196 h 6651775"/>
                  <a:gd name="connsiteX45" fmla="*/ 8697759 w 9311261"/>
                  <a:gd name="connsiteY45" fmla="*/ 5035874 h 6651775"/>
                  <a:gd name="connsiteX46" fmla="*/ 8604994 w 9311261"/>
                  <a:gd name="connsiteY46" fmla="*/ 4890101 h 6651775"/>
                  <a:gd name="connsiteX47" fmla="*/ 8406212 w 9311261"/>
                  <a:gd name="connsiteY47" fmla="*/ 5155144 h 6651775"/>
                  <a:gd name="connsiteX48" fmla="*/ 8233934 w 9311261"/>
                  <a:gd name="connsiteY48" fmla="*/ 5009370 h 6651775"/>
                  <a:gd name="connsiteX49" fmla="*/ 7915883 w 9311261"/>
                  <a:gd name="connsiteY49" fmla="*/ 5539457 h 6651775"/>
                  <a:gd name="connsiteX50" fmla="*/ 7730353 w 9311261"/>
                  <a:gd name="connsiteY50" fmla="*/ 5300918 h 6651775"/>
                  <a:gd name="connsiteX51" fmla="*/ 7399048 w 9311261"/>
                  <a:gd name="connsiteY51" fmla="*/ 5937022 h 6651775"/>
                  <a:gd name="connsiteX52" fmla="*/ 7452057 w 9311261"/>
                  <a:gd name="connsiteY52" fmla="*/ 5671979 h 6651775"/>
                  <a:gd name="connsiteX53" fmla="*/ 6988231 w 9311261"/>
                  <a:gd name="connsiteY53" fmla="*/ 6069544 h 6651775"/>
                  <a:gd name="connsiteX54" fmla="*/ 7014736 w 9311261"/>
                  <a:gd name="connsiteY54" fmla="*/ 5777996 h 6651775"/>
                  <a:gd name="connsiteX55" fmla="*/ 6471397 w 9311261"/>
                  <a:gd name="connsiteY55" fmla="*/ 6294831 h 6651775"/>
                  <a:gd name="connsiteX56" fmla="*/ 6338875 w 9311261"/>
                  <a:gd name="connsiteY56" fmla="*/ 5923770 h 6651775"/>
                  <a:gd name="connsiteX57" fmla="*/ 5687034 w 9311261"/>
                  <a:gd name="connsiteY57" fmla="*/ 6437706 h 6651775"/>
                  <a:gd name="connsiteX58" fmla="*/ 5710847 w 9311261"/>
                  <a:gd name="connsiteY58" fmla="*/ 6242443 h 6651775"/>
                  <a:gd name="connsiteX59" fmla="*/ 5301272 w 9311261"/>
                  <a:gd name="connsiteY59" fmla="*/ 6532955 h 6651775"/>
                  <a:gd name="connsiteX60" fmla="*/ 5220310 w 9311261"/>
                  <a:gd name="connsiteY60" fmla="*/ 6061468 h 6651775"/>
                  <a:gd name="connsiteX61" fmla="*/ 4255789 w 9311261"/>
                  <a:gd name="connsiteY61" fmla="*/ 6515268 h 6651775"/>
                  <a:gd name="connsiteX62" fmla="*/ 194284 w 9311261"/>
                  <a:gd name="connsiteY62" fmla="*/ 3355689 h 6651775"/>
                  <a:gd name="connsiteX0" fmla="*/ 109990 w 9226967"/>
                  <a:gd name="connsiteY0" fmla="*/ 3355689 h 6651775"/>
                  <a:gd name="connsiteX1" fmla="*/ 1112734 w 9226967"/>
                  <a:gd name="connsiteY1" fmla="*/ 1325268 h 6651775"/>
                  <a:gd name="connsiteX2" fmla="*/ 648908 w 9226967"/>
                  <a:gd name="connsiteY2" fmla="*/ 1325268 h 6651775"/>
                  <a:gd name="connsiteX3" fmla="*/ 1404282 w 9226967"/>
                  <a:gd name="connsiteY3" fmla="*/ 1033720 h 6651775"/>
                  <a:gd name="connsiteX4" fmla="*/ 1178994 w 9226967"/>
                  <a:gd name="connsiteY4" fmla="*/ 954207 h 6651775"/>
                  <a:gd name="connsiteX5" fmla="*/ 1536802 w 9226967"/>
                  <a:gd name="connsiteY5" fmla="*/ 993963 h 6651775"/>
                  <a:gd name="connsiteX6" fmla="*/ 1735586 w 9226967"/>
                  <a:gd name="connsiteY6" fmla="*/ 543390 h 6651775"/>
                  <a:gd name="connsiteX7" fmla="*/ 1735585 w 9226967"/>
                  <a:gd name="connsiteY7" fmla="*/ 808433 h 6651775"/>
                  <a:gd name="connsiteX8" fmla="*/ 2278924 w 9226967"/>
                  <a:gd name="connsiteY8" fmla="*/ 609650 h 6651775"/>
                  <a:gd name="connsiteX9" fmla="*/ 2186159 w 9226967"/>
                  <a:gd name="connsiteY9" fmla="*/ 516885 h 6651775"/>
                  <a:gd name="connsiteX10" fmla="*/ 2543969 w 9226967"/>
                  <a:gd name="connsiteY10" fmla="*/ 437372 h 6651775"/>
                  <a:gd name="connsiteX11" fmla="*/ 2490959 w 9226967"/>
                  <a:gd name="connsiteY11" fmla="*/ 318103 h 6651775"/>
                  <a:gd name="connsiteX12" fmla="*/ 2981289 w 9226967"/>
                  <a:gd name="connsiteY12" fmla="*/ 357859 h 6651775"/>
                  <a:gd name="connsiteX13" fmla="*/ 3325846 w 9226967"/>
                  <a:gd name="connsiteY13" fmla="*/ 145824 h 6651775"/>
                  <a:gd name="connsiteX14" fmla="*/ 3299342 w 9226967"/>
                  <a:gd name="connsiteY14" fmla="*/ 278346 h 6651775"/>
                  <a:gd name="connsiteX15" fmla="*/ 3988456 w 9226967"/>
                  <a:gd name="connsiteY15" fmla="*/ 331355 h 6651775"/>
                  <a:gd name="connsiteX16" fmla="*/ 3988456 w 9226967"/>
                  <a:gd name="connsiteY16" fmla="*/ 198833 h 6651775"/>
                  <a:gd name="connsiteX17" fmla="*/ 4213743 w 9226967"/>
                  <a:gd name="connsiteY17" fmla="*/ 371111 h 6651775"/>
                  <a:gd name="connsiteX18" fmla="*/ 4518543 w 9226967"/>
                  <a:gd name="connsiteY18" fmla="*/ 265094 h 6651775"/>
                  <a:gd name="connsiteX19" fmla="*/ 4386021 w 9226967"/>
                  <a:gd name="connsiteY19" fmla="*/ 437372 h 6651775"/>
                  <a:gd name="connsiteX20" fmla="*/ 4664316 w 9226967"/>
                  <a:gd name="connsiteY20" fmla="*/ 384363 h 6651775"/>
                  <a:gd name="connsiteX21" fmla="*/ 4710072 w 9226967"/>
                  <a:gd name="connsiteY21" fmla="*/ 528242 h 6651775"/>
                  <a:gd name="connsiteX22" fmla="*/ 4955864 w 9226967"/>
                  <a:gd name="connsiteY22" fmla="*/ 636155 h 6651775"/>
                  <a:gd name="connsiteX23" fmla="*/ 4849847 w 9226967"/>
                  <a:gd name="connsiteY23" fmla="*/ 251842 h 6651775"/>
                  <a:gd name="connsiteX24" fmla="*/ 5128143 w 9226967"/>
                  <a:gd name="connsiteY24" fmla="*/ 371111 h 6651775"/>
                  <a:gd name="connsiteX25" fmla="*/ 5817256 w 9226967"/>
                  <a:gd name="connsiteY25" fmla="*/ 50 h 6651775"/>
                  <a:gd name="connsiteX26" fmla="*/ 5552212 w 9226967"/>
                  <a:gd name="connsiteY26" fmla="*/ 291598 h 6651775"/>
                  <a:gd name="connsiteX27" fmla="*/ 6069047 w 9226967"/>
                  <a:gd name="connsiteY27" fmla="*/ 119320 h 6651775"/>
                  <a:gd name="connsiteX28" fmla="*/ 5883516 w 9226967"/>
                  <a:gd name="connsiteY28" fmla="*/ 344606 h 6651775"/>
                  <a:gd name="connsiteX29" fmla="*/ 6201569 w 9226967"/>
                  <a:gd name="connsiteY29" fmla="*/ 450623 h 6651775"/>
                  <a:gd name="connsiteX30" fmla="*/ 5976282 w 9226967"/>
                  <a:gd name="connsiteY30" fmla="*/ 596397 h 6651775"/>
                  <a:gd name="connsiteX31" fmla="*/ 7473777 w 9226967"/>
                  <a:gd name="connsiteY31" fmla="*/ 768674 h 6651775"/>
                  <a:gd name="connsiteX32" fmla="*/ 7235238 w 9226967"/>
                  <a:gd name="connsiteY32" fmla="*/ 834935 h 6651775"/>
                  <a:gd name="connsiteX33" fmla="*/ 7725569 w 9226967"/>
                  <a:gd name="connsiteY33" fmla="*/ 1086728 h 6651775"/>
                  <a:gd name="connsiteX34" fmla="*/ 7473777 w 9226967"/>
                  <a:gd name="connsiteY34" fmla="*/ 1126483 h 6651775"/>
                  <a:gd name="connsiteX35" fmla="*/ 7884595 w 9226967"/>
                  <a:gd name="connsiteY35" fmla="*/ 1709579 h 6651775"/>
                  <a:gd name="connsiteX36" fmla="*/ 8785743 w 9226967"/>
                  <a:gd name="connsiteY36" fmla="*/ 1815596 h 6651775"/>
                  <a:gd name="connsiteX37" fmla="*/ 8427934 w 9226967"/>
                  <a:gd name="connsiteY37" fmla="*/ 1828848 h 6651775"/>
                  <a:gd name="connsiteX38" fmla="*/ 8692977 w 9226967"/>
                  <a:gd name="connsiteY38" fmla="*/ 2014379 h 6651775"/>
                  <a:gd name="connsiteX39" fmla="*/ 8229151 w 9226967"/>
                  <a:gd name="connsiteY39" fmla="*/ 1961370 h 6651775"/>
                  <a:gd name="connsiteX40" fmla="*/ 9209813 w 9226967"/>
                  <a:gd name="connsiteY40" fmla="*/ 2796257 h 6651775"/>
                  <a:gd name="connsiteX41" fmla="*/ 8838752 w 9226967"/>
                  <a:gd name="connsiteY41" fmla="*/ 2637231 h 6651775"/>
                  <a:gd name="connsiteX42" fmla="*/ 9223065 w 9226967"/>
                  <a:gd name="connsiteY42" fmla="*/ 3432361 h 6651775"/>
                  <a:gd name="connsiteX43" fmla="*/ 8793319 w 9226967"/>
                  <a:gd name="connsiteY43" fmla="*/ 3117149 h 6651775"/>
                  <a:gd name="connsiteX44" fmla="*/ 9103796 w 9226967"/>
                  <a:gd name="connsiteY44" fmla="*/ 4094970 h 6651775"/>
                  <a:gd name="connsiteX45" fmla="*/ 8838752 w 9226967"/>
                  <a:gd name="connsiteY45" fmla="*/ 3949196 h 6651775"/>
                  <a:gd name="connsiteX46" fmla="*/ 8613465 w 9226967"/>
                  <a:gd name="connsiteY46" fmla="*/ 5035874 h 6651775"/>
                  <a:gd name="connsiteX47" fmla="*/ 8520700 w 9226967"/>
                  <a:gd name="connsiteY47" fmla="*/ 4890101 h 6651775"/>
                  <a:gd name="connsiteX48" fmla="*/ 8321918 w 9226967"/>
                  <a:gd name="connsiteY48" fmla="*/ 5155144 h 6651775"/>
                  <a:gd name="connsiteX49" fmla="*/ 8149640 w 9226967"/>
                  <a:gd name="connsiteY49" fmla="*/ 5009370 h 6651775"/>
                  <a:gd name="connsiteX50" fmla="*/ 7831589 w 9226967"/>
                  <a:gd name="connsiteY50" fmla="*/ 5539457 h 6651775"/>
                  <a:gd name="connsiteX51" fmla="*/ 7646059 w 9226967"/>
                  <a:gd name="connsiteY51" fmla="*/ 5300918 h 6651775"/>
                  <a:gd name="connsiteX52" fmla="*/ 7314754 w 9226967"/>
                  <a:gd name="connsiteY52" fmla="*/ 5937022 h 6651775"/>
                  <a:gd name="connsiteX53" fmla="*/ 7367763 w 9226967"/>
                  <a:gd name="connsiteY53" fmla="*/ 5671979 h 6651775"/>
                  <a:gd name="connsiteX54" fmla="*/ 6903937 w 9226967"/>
                  <a:gd name="connsiteY54" fmla="*/ 6069544 h 6651775"/>
                  <a:gd name="connsiteX55" fmla="*/ 6930442 w 9226967"/>
                  <a:gd name="connsiteY55" fmla="*/ 5777996 h 6651775"/>
                  <a:gd name="connsiteX56" fmla="*/ 6387103 w 9226967"/>
                  <a:gd name="connsiteY56" fmla="*/ 6294831 h 6651775"/>
                  <a:gd name="connsiteX57" fmla="*/ 6254581 w 9226967"/>
                  <a:gd name="connsiteY57" fmla="*/ 5923770 h 6651775"/>
                  <a:gd name="connsiteX58" fmla="*/ 5602740 w 9226967"/>
                  <a:gd name="connsiteY58" fmla="*/ 6437706 h 6651775"/>
                  <a:gd name="connsiteX59" fmla="*/ 5626553 w 9226967"/>
                  <a:gd name="connsiteY59" fmla="*/ 6242443 h 6651775"/>
                  <a:gd name="connsiteX60" fmla="*/ 5216978 w 9226967"/>
                  <a:gd name="connsiteY60" fmla="*/ 6532955 h 6651775"/>
                  <a:gd name="connsiteX61" fmla="*/ 5136016 w 9226967"/>
                  <a:gd name="connsiteY61" fmla="*/ 6061468 h 6651775"/>
                  <a:gd name="connsiteX62" fmla="*/ 4171495 w 9226967"/>
                  <a:gd name="connsiteY62" fmla="*/ 6515268 h 6651775"/>
                  <a:gd name="connsiteX63" fmla="*/ 109990 w 9226967"/>
                  <a:gd name="connsiteY63" fmla="*/ 3355689 h 6651775"/>
                  <a:gd name="connsiteX0" fmla="*/ 130786 w 9247763"/>
                  <a:gd name="connsiteY0" fmla="*/ 3355689 h 6651775"/>
                  <a:gd name="connsiteX1" fmla="*/ 1133530 w 9247763"/>
                  <a:gd name="connsiteY1" fmla="*/ 1325268 h 6651775"/>
                  <a:gd name="connsiteX2" fmla="*/ 669704 w 9247763"/>
                  <a:gd name="connsiteY2" fmla="*/ 1325268 h 6651775"/>
                  <a:gd name="connsiteX3" fmla="*/ 1425078 w 9247763"/>
                  <a:gd name="connsiteY3" fmla="*/ 1033720 h 6651775"/>
                  <a:gd name="connsiteX4" fmla="*/ 1199790 w 9247763"/>
                  <a:gd name="connsiteY4" fmla="*/ 954207 h 6651775"/>
                  <a:gd name="connsiteX5" fmla="*/ 1557598 w 9247763"/>
                  <a:gd name="connsiteY5" fmla="*/ 993963 h 6651775"/>
                  <a:gd name="connsiteX6" fmla="*/ 1756382 w 9247763"/>
                  <a:gd name="connsiteY6" fmla="*/ 543390 h 6651775"/>
                  <a:gd name="connsiteX7" fmla="*/ 1756381 w 9247763"/>
                  <a:gd name="connsiteY7" fmla="*/ 808433 h 6651775"/>
                  <a:gd name="connsiteX8" fmla="*/ 2299720 w 9247763"/>
                  <a:gd name="connsiteY8" fmla="*/ 609650 h 6651775"/>
                  <a:gd name="connsiteX9" fmla="*/ 2206955 w 9247763"/>
                  <a:gd name="connsiteY9" fmla="*/ 516885 h 6651775"/>
                  <a:gd name="connsiteX10" fmla="*/ 2564765 w 9247763"/>
                  <a:gd name="connsiteY10" fmla="*/ 437372 h 6651775"/>
                  <a:gd name="connsiteX11" fmla="*/ 2511755 w 9247763"/>
                  <a:gd name="connsiteY11" fmla="*/ 318103 h 6651775"/>
                  <a:gd name="connsiteX12" fmla="*/ 3002085 w 9247763"/>
                  <a:gd name="connsiteY12" fmla="*/ 357859 h 6651775"/>
                  <a:gd name="connsiteX13" fmla="*/ 3346642 w 9247763"/>
                  <a:gd name="connsiteY13" fmla="*/ 145824 h 6651775"/>
                  <a:gd name="connsiteX14" fmla="*/ 3320138 w 9247763"/>
                  <a:gd name="connsiteY14" fmla="*/ 278346 h 6651775"/>
                  <a:gd name="connsiteX15" fmla="*/ 4009252 w 9247763"/>
                  <a:gd name="connsiteY15" fmla="*/ 331355 h 6651775"/>
                  <a:gd name="connsiteX16" fmla="*/ 4009252 w 9247763"/>
                  <a:gd name="connsiteY16" fmla="*/ 198833 h 6651775"/>
                  <a:gd name="connsiteX17" fmla="*/ 4234539 w 9247763"/>
                  <a:gd name="connsiteY17" fmla="*/ 371111 h 6651775"/>
                  <a:gd name="connsiteX18" fmla="*/ 4539339 w 9247763"/>
                  <a:gd name="connsiteY18" fmla="*/ 265094 h 6651775"/>
                  <a:gd name="connsiteX19" fmla="*/ 4406817 w 9247763"/>
                  <a:gd name="connsiteY19" fmla="*/ 437372 h 6651775"/>
                  <a:gd name="connsiteX20" fmla="*/ 4685112 w 9247763"/>
                  <a:gd name="connsiteY20" fmla="*/ 384363 h 6651775"/>
                  <a:gd name="connsiteX21" fmla="*/ 4730868 w 9247763"/>
                  <a:gd name="connsiteY21" fmla="*/ 528242 h 6651775"/>
                  <a:gd name="connsiteX22" fmla="*/ 4976660 w 9247763"/>
                  <a:gd name="connsiteY22" fmla="*/ 636155 h 6651775"/>
                  <a:gd name="connsiteX23" fmla="*/ 4870643 w 9247763"/>
                  <a:gd name="connsiteY23" fmla="*/ 251842 h 6651775"/>
                  <a:gd name="connsiteX24" fmla="*/ 5148939 w 9247763"/>
                  <a:gd name="connsiteY24" fmla="*/ 371111 h 6651775"/>
                  <a:gd name="connsiteX25" fmla="*/ 5838052 w 9247763"/>
                  <a:gd name="connsiteY25" fmla="*/ 50 h 6651775"/>
                  <a:gd name="connsiteX26" fmla="*/ 5573008 w 9247763"/>
                  <a:gd name="connsiteY26" fmla="*/ 291598 h 6651775"/>
                  <a:gd name="connsiteX27" fmla="*/ 6089843 w 9247763"/>
                  <a:gd name="connsiteY27" fmla="*/ 119320 h 6651775"/>
                  <a:gd name="connsiteX28" fmla="*/ 5904312 w 9247763"/>
                  <a:gd name="connsiteY28" fmla="*/ 344606 h 6651775"/>
                  <a:gd name="connsiteX29" fmla="*/ 6222365 w 9247763"/>
                  <a:gd name="connsiteY29" fmla="*/ 450623 h 6651775"/>
                  <a:gd name="connsiteX30" fmla="*/ 5997078 w 9247763"/>
                  <a:gd name="connsiteY30" fmla="*/ 596397 h 6651775"/>
                  <a:gd name="connsiteX31" fmla="*/ 7494573 w 9247763"/>
                  <a:gd name="connsiteY31" fmla="*/ 768674 h 6651775"/>
                  <a:gd name="connsiteX32" fmla="*/ 7256034 w 9247763"/>
                  <a:gd name="connsiteY32" fmla="*/ 834935 h 6651775"/>
                  <a:gd name="connsiteX33" fmla="*/ 7746365 w 9247763"/>
                  <a:gd name="connsiteY33" fmla="*/ 1086728 h 6651775"/>
                  <a:gd name="connsiteX34" fmla="*/ 7494573 w 9247763"/>
                  <a:gd name="connsiteY34" fmla="*/ 1126483 h 6651775"/>
                  <a:gd name="connsiteX35" fmla="*/ 7905391 w 9247763"/>
                  <a:gd name="connsiteY35" fmla="*/ 1709579 h 6651775"/>
                  <a:gd name="connsiteX36" fmla="*/ 8806539 w 9247763"/>
                  <a:gd name="connsiteY36" fmla="*/ 1815596 h 6651775"/>
                  <a:gd name="connsiteX37" fmla="*/ 8448730 w 9247763"/>
                  <a:gd name="connsiteY37" fmla="*/ 1828848 h 6651775"/>
                  <a:gd name="connsiteX38" fmla="*/ 8713773 w 9247763"/>
                  <a:gd name="connsiteY38" fmla="*/ 2014379 h 6651775"/>
                  <a:gd name="connsiteX39" fmla="*/ 8249947 w 9247763"/>
                  <a:gd name="connsiteY39" fmla="*/ 1961370 h 6651775"/>
                  <a:gd name="connsiteX40" fmla="*/ 9230609 w 9247763"/>
                  <a:gd name="connsiteY40" fmla="*/ 2796257 h 6651775"/>
                  <a:gd name="connsiteX41" fmla="*/ 8859548 w 9247763"/>
                  <a:gd name="connsiteY41" fmla="*/ 2637231 h 6651775"/>
                  <a:gd name="connsiteX42" fmla="*/ 9243861 w 9247763"/>
                  <a:gd name="connsiteY42" fmla="*/ 3432361 h 6651775"/>
                  <a:gd name="connsiteX43" fmla="*/ 8814115 w 9247763"/>
                  <a:gd name="connsiteY43" fmla="*/ 3117149 h 6651775"/>
                  <a:gd name="connsiteX44" fmla="*/ 9124592 w 9247763"/>
                  <a:gd name="connsiteY44" fmla="*/ 4094970 h 6651775"/>
                  <a:gd name="connsiteX45" fmla="*/ 8859548 w 9247763"/>
                  <a:gd name="connsiteY45" fmla="*/ 3949196 h 6651775"/>
                  <a:gd name="connsiteX46" fmla="*/ 8634261 w 9247763"/>
                  <a:gd name="connsiteY46" fmla="*/ 5035874 h 6651775"/>
                  <a:gd name="connsiteX47" fmla="*/ 8541496 w 9247763"/>
                  <a:gd name="connsiteY47" fmla="*/ 4890101 h 6651775"/>
                  <a:gd name="connsiteX48" fmla="*/ 8342714 w 9247763"/>
                  <a:gd name="connsiteY48" fmla="*/ 5155144 h 6651775"/>
                  <a:gd name="connsiteX49" fmla="*/ 8170436 w 9247763"/>
                  <a:gd name="connsiteY49" fmla="*/ 5009370 h 6651775"/>
                  <a:gd name="connsiteX50" fmla="*/ 7852385 w 9247763"/>
                  <a:gd name="connsiteY50" fmla="*/ 5539457 h 6651775"/>
                  <a:gd name="connsiteX51" fmla="*/ 7666855 w 9247763"/>
                  <a:gd name="connsiteY51" fmla="*/ 5300918 h 6651775"/>
                  <a:gd name="connsiteX52" fmla="*/ 7335550 w 9247763"/>
                  <a:gd name="connsiteY52" fmla="*/ 5937022 h 6651775"/>
                  <a:gd name="connsiteX53" fmla="*/ 7388559 w 9247763"/>
                  <a:gd name="connsiteY53" fmla="*/ 5671979 h 6651775"/>
                  <a:gd name="connsiteX54" fmla="*/ 6924733 w 9247763"/>
                  <a:gd name="connsiteY54" fmla="*/ 6069544 h 6651775"/>
                  <a:gd name="connsiteX55" fmla="*/ 6951238 w 9247763"/>
                  <a:gd name="connsiteY55" fmla="*/ 5777996 h 6651775"/>
                  <a:gd name="connsiteX56" fmla="*/ 6407899 w 9247763"/>
                  <a:gd name="connsiteY56" fmla="*/ 6294831 h 6651775"/>
                  <a:gd name="connsiteX57" fmla="*/ 6275377 w 9247763"/>
                  <a:gd name="connsiteY57" fmla="*/ 5923770 h 6651775"/>
                  <a:gd name="connsiteX58" fmla="*/ 5623536 w 9247763"/>
                  <a:gd name="connsiteY58" fmla="*/ 6437706 h 6651775"/>
                  <a:gd name="connsiteX59" fmla="*/ 5647349 w 9247763"/>
                  <a:gd name="connsiteY59" fmla="*/ 6242443 h 6651775"/>
                  <a:gd name="connsiteX60" fmla="*/ 5237774 w 9247763"/>
                  <a:gd name="connsiteY60" fmla="*/ 6532955 h 6651775"/>
                  <a:gd name="connsiteX61" fmla="*/ 5156812 w 9247763"/>
                  <a:gd name="connsiteY61" fmla="*/ 6061468 h 6651775"/>
                  <a:gd name="connsiteX62" fmla="*/ 4192291 w 9247763"/>
                  <a:gd name="connsiteY62" fmla="*/ 6515268 h 6651775"/>
                  <a:gd name="connsiteX63" fmla="*/ 130786 w 9247763"/>
                  <a:gd name="connsiteY63" fmla="*/ 3355689 h 6651775"/>
                  <a:gd name="connsiteX0" fmla="*/ 172808 w 9289785"/>
                  <a:gd name="connsiteY0" fmla="*/ 3355689 h 6651775"/>
                  <a:gd name="connsiteX1" fmla="*/ 791239 w 9289785"/>
                  <a:gd name="connsiteY1" fmla="*/ 1524050 h 6651775"/>
                  <a:gd name="connsiteX2" fmla="*/ 1175552 w 9289785"/>
                  <a:gd name="connsiteY2" fmla="*/ 1325268 h 6651775"/>
                  <a:gd name="connsiteX3" fmla="*/ 711726 w 9289785"/>
                  <a:gd name="connsiteY3" fmla="*/ 1325268 h 6651775"/>
                  <a:gd name="connsiteX4" fmla="*/ 1467100 w 9289785"/>
                  <a:gd name="connsiteY4" fmla="*/ 1033720 h 6651775"/>
                  <a:gd name="connsiteX5" fmla="*/ 1241812 w 9289785"/>
                  <a:gd name="connsiteY5" fmla="*/ 954207 h 6651775"/>
                  <a:gd name="connsiteX6" fmla="*/ 1599620 w 9289785"/>
                  <a:gd name="connsiteY6" fmla="*/ 993963 h 6651775"/>
                  <a:gd name="connsiteX7" fmla="*/ 1798404 w 9289785"/>
                  <a:gd name="connsiteY7" fmla="*/ 543390 h 6651775"/>
                  <a:gd name="connsiteX8" fmla="*/ 1798403 w 9289785"/>
                  <a:gd name="connsiteY8" fmla="*/ 808433 h 6651775"/>
                  <a:gd name="connsiteX9" fmla="*/ 2341742 w 9289785"/>
                  <a:gd name="connsiteY9" fmla="*/ 609650 h 6651775"/>
                  <a:gd name="connsiteX10" fmla="*/ 2248977 w 9289785"/>
                  <a:gd name="connsiteY10" fmla="*/ 516885 h 6651775"/>
                  <a:gd name="connsiteX11" fmla="*/ 2606787 w 9289785"/>
                  <a:gd name="connsiteY11" fmla="*/ 437372 h 6651775"/>
                  <a:gd name="connsiteX12" fmla="*/ 2553777 w 9289785"/>
                  <a:gd name="connsiteY12" fmla="*/ 318103 h 6651775"/>
                  <a:gd name="connsiteX13" fmla="*/ 3044107 w 9289785"/>
                  <a:gd name="connsiteY13" fmla="*/ 357859 h 6651775"/>
                  <a:gd name="connsiteX14" fmla="*/ 3388664 w 9289785"/>
                  <a:gd name="connsiteY14" fmla="*/ 145824 h 6651775"/>
                  <a:gd name="connsiteX15" fmla="*/ 3362160 w 9289785"/>
                  <a:gd name="connsiteY15" fmla="*/ 278346 h 6651775"/>
                  <a:gd name="connsiteX16" fmla="*/ 4051274 w 9289785"/>
                  <a:gd name="connsiteY16" fmla="*/ 331355 h 6651775"/>
                  <a:gd name="connsiteX17" fmla="*/ 4051274 w 9289785"/>
                  <a:gd name="connsiteY17" fmla="*/ 198833 h 6651775"/>
                  <a:gd name="connsiteX18" fmla="*/ 4276561 w 9289785"/>
                  <a:gd name="connsiteY18" fmla="*/ 371111 h 6651775"/>
                  <a:gd name="connsiteX19" fmla="*/ 4581361 w 9289785"/>
                  <a:gd name="connsiteY19" fmla="*/ 265094 h 6651775"/>
                  <a:gd name="connsiteX20" fmla="*/ 4448839 w 9289785"/>
                  <a:gd name="connsiteY20" fmla="*/ 437372 h 6651775"/>
                  <a:gd name="connsiteX21" fmla="*/ 4727134 w 9289785"/>
                  <a:gd name="connsiteY21" fmla="*/ 384363 h 6651775"/>
                  <a:gd name="connsiteX22" fmla="*/ 4772890 w 9289785"/>
                  <a:gd name="connsiteY22" fmla="*/ 528242 h 6651775"/>
                  <a:gd name="connsiteX23" fmla="*/ 5018682 w 9289785"/>
                  <a:gd name="connsiteY23" fmla="*/ 636155 h 6651775"/>
                  <a:gd name="connsiteX24" fmla="*/ 4912665 w 9289785"/>
                  <a:gd name="connsiteY24" fmla="*/ 251842 h 6651775"/>
                  <a:gd name="connsiteX25" fmla="*/ 5190961 w 9289785"/>
                  <a:gd name="connsiteY25" fmla="*/ 371111 h 6651775"/>
                  <a:gd name="connsiteX26" fmla="*/ 5880074 w 9289785"/>
                  <a:gd name="connsiteY26" fmla="*/ 50 h 6651775"/>
                  <a:gd name="connsiteX27" fmla="*/ 5615030 w 9289785"/>
                  <a:gd name="connsiteY27" fmla="*/ 291598 h 6651775"/>
                  <a:gd name="connsiteX28" fmla="*/ 6131865 w 9289785"/>
                  <a:gd name="connsiteY28" fmla="*/ 119320 h 6651775"/>
                  <a:gd name="connsiteX29" fmla="*/ 5946334 w 9289785"/>
                  <a:gd name="connsiteY29" fmla="*/ 344606 h 6651775"/>
                  <a:gd name="connsiteX30" fmla="*/ 6264387 w 9289785"/>
                  <a:gd name="connsiteY30" fmla="*/ 450623 h 6651775"/>
                  <a:gd name="connsiteX31" fmla="*/ 6039100 w 9289785"/>
                  <a:gd name="connsiteY31" fmla="*/ 596397 h 6651775"/>
                  <a:gd name="connsiteX32" fmla="*/ 7536595 w 9289785"/>
                  <a:gd name="connsiteY32" fmla="*/ 768674 h 6651775"/>
                  <a:gd name="connsiteX33" fmla="*/ 7298056 w 9289785"/>
                  <a:gd name="connsiteY33" fmla="*/ 834935 h 6651775"/>
                  <a:gd name="connsiteX34" fmla="*/ 7788387 w 9289785"/>
                  <a:gd name="connsiteY34" fmla="*/ 1086728 h 6651775"/>
                  <a:gd name="connsiteX35" fmla="*/ 7536595 w 9289785"/>
                  <a:gd name="connsiteY35" fmla="*/ 1126483 h 6651775"/>
                  <a:gd name="connsiteX36" fmla="*/ 7947413 w 9289785"/>
                  <a:gd name="connsiteY36" fmla="*/ 1709579 h 6651775"/>
                  <a:gd name="connsiteX37" fmla="*/ 8848561 w 9289785"/>
                  <a:gd name="connsiteY37" fmla="*/ 1815596 h 6651775"/>
                  <a:gd name="connsiteX38" fmla="*/ 8490752 w 9289785"/>
                  <a:gd name="connsiteY38" fmla="*/ 1828848 h 6651775"/>
                  <a:gd name="connsiteX39" fmla="*/ 8755795 w 9289785"/>
                  <a:gd name="connsiteY39" fmla="*/ 2014379 h 6651775"/>
                  <a:gd name="connsiteX40" fmla="*/ 8291969 w 9289785"/>
                  <a:gd name="connsiteY40" fmla="*/ 1961370 h 6651775"/>
                  <a:gd name="connsiteX41" fmla="*/ 9272631 w 9289785"/>
                  <a:gd name="connsiteY41" fmla="*/ 2796257 h 6651775"/>
                  <a:gd name="connsiteX42" fmla="*/ 8901570 w 9289785"/>
                  <a:gd name="connsiteY42" fmla="*/ 2637231 h 6651775"/>
                  <a:gd name="connsiteX43" fmla="*/ 9285883 w 9289785"/>
                  <a:gd name="connsiteY43" fmla="*/ 3432361 h 6651775"/>
                  <a:gd name="connsiteX44" fmla="*/ 8856137 w 9289785"/>
                  <a:gd name="connsiteY44" fmla="*/ 3117149 h 6651775"/>
                  <a:gd name="connsiteX45" fmla="*/ 9166614 w 9289785"/>
                  <a:gd name="connsiteY45" fmla="*/ 4094970 h 6651775"/>
                  <a:gd name="connsiteX46" fmla="*/ 8901570 w 9289785"/>
                  <a:gd name="connsiteY46" fmla="*/ 3949196 h 6651775"/>
                  <a:gd name="connsiteX47" fmla="*/ 8676283 w 9289785"/>
                  <a:gd name="connsiteY47" fmla="*/ 5035874 h 6651775"/>
                  <a:gd name="connsiteX48" fmla="*/ 8583518 w 9289785"/>
                  <a:gd name="connsiteY48" fmla="*/ 4890101 h 6651775"/>
                  <a:gd name="connsiteX49" fmla="*/ 8384736 w 9289785"/>
                  <a:gd name="connsiteY49" fmla="*/ 5155144 h 6651775"/>
                  <a:gd name="connsiteX50" fmla="*/ 8212458 w 9289785"/>
                  <a:gd name="connsiteY50" fmla="*/ 5009370 h 6651775"/>
                  <a:gd name="connsiteX51" fmla="*/ 7894407 w 9289785"/>
                  <a:gd name="connsiteY51" fmla="*/ 5539457 h 6651775"/>
                  <a:gd name="connsiteX52" fmla="*/ 7708877 w 9289785"/>
                  <a:gd name="connsiteY52" fmla="*/ 5300918 h 6651775"/>
                  <a:gd name="connsiteX53" fmla="*/ 7377572 w 9289785"/>
                  <a:gd name="connsiteY53" fmla="*/ 5937022 h 6651775"/>
                  <a:gd name="connsiteX54" fmla="*/ 7430581 w 9289785"/>
                  <a:gd name="connsiteY54" fmla="*/ 5671979 h 6651775"/>
                  <a:gd name="connsiteX55" fmla="*/ 6966755 w 9289785"/>
                  <a:gd name="connsiteY55" fmla="*/ 6069544 h 6651775"/>
                  <a:gd name="connsiteX56" fmla="*/ 6993260 w 9289785"/>
                  <a:gd name="connsiteY56" fmla="*/ 5777996 h 6651775"/>
                  <a:gd name="connsiteX57" fmla="*/ 6449921 w 9289785"/>
                  <a:gd name="connsiteY57" fmla="*/ 6294831 h 6651775"/>
                  <a:gd name="connsiteX58" fmla="*/ 6317399 w 9289785"/>
                  <a:gd name="connsiteY58" fmla="*/ 5923770 h 6651775"/>
                  <a:gd name="connsiteX59" fmla="*/ 5665558 w 9289785"/>
                  <a:gd name="connsiteY59" fmla="*/ 6437706 h 6651775"/>
                  <a:gd name="connsiteX60" fmla="*/ 5689371 w 9289785"/>
                  <a:gd name="connsiteY60" fmla="*/ 6242443 h 6651775"/>
                  <a:gd name="connsiteX61" fmla="*/ 5279796 w 9289785"/>
                  <a:gd name="connsiteY61" fmla="*/ 6532955 h 6651775"/>
                  <a:gd name="connsiteX62" fmla="*/ 5198834 w 9289785"/>
                  <a:gd name="connsiteY62" fmla="*/ 6061468 h 6651775"/>
                  <a:gd name="connsiteX63" fmla="*/ 4234313 w 9289785"/>
                  <a:gd name="connsiteY63" fmla="*/ 6515268 h 6651775"/>
                  <a:gd name="connsiteX64" fmla="*/ 172808 w 9289785"/>
                  <a:gd name="connsiteY64" fmla="*/ 3355689 h 6651775"/>
                  <a:gd name="connsiteX0" fmla="*/ 146463 w 9263440"/>
                  <a:gd name="connsiteY0" fmla="*/ 3355689 h 6651775"/>
                  <a:gd name="connsiteX1" fmla="*/ 884163 w 9263440"/>
                  <a:gd name="connsiteY1" fmla="*/ 1577059 h 6651775"/>
                  <a:gd name="connsiteX2" fmla="*/ 764894 w 9263440"/>
                  <a:gd name="connsiteY2" fmla="*/ 1524050 h 6651775"/>
                  <a:gd name="connsiteX3" fmla="*/ 1149207 w 9263440"/>
                  <a:gd name="connsiteY3" fmla="*/ 1325268 h 6651775"/>
                  <a:gd name="connsiteX4" fmla="*/ 685381 w 9263440"/>
                  <a:gd name="connsiteY4" fmla="*/ 1325268 h 6651775"/>
                  <a:gd name="connsiteX5" fmla="*/ 1440755 w 9263440"/>
                  <a:gd name="connsiteY5" fmla="*/ 1033720 h 6651775"/>
                  <a:gd name="connsiteX6" fmla="*/ 1215467 w 9263440"/>
                  <a:gd name="connsiteY6" fmla="*/ 954207 h 6651775"/>
                  <a:gd name="connsiteX7" fmla="*/ 1573275 w 9263440"/>
                  <a:gd name="connsiteY7" fmla="*/ 993963 h 6651775"/>
                  <a:gd name="connsiteX8" fmla="*/ 1772059 w 9263440"/>
                  <a:gd name="connsiteY8" fmla="*/ 543390 h 6651775"/>
                  <a:gd name="connsiteX9" fmla="*/ 1772058 w 9263440"/>
                  <a:gd name="connsiteY9" fmla="*/ 808433 h 6651775"/>
                  <a:gd name="connsiteX10" fmla="*/ 2315397 w 9263440"/>
                  <a:gd name="connsiteY10" fmla="*/ 609650 h 6651775"/>
                  <a:gd name="connsiteX11" fmla="*/ 2222632 w 9263440"/>
                  <a:gd name="connsiteY11" fmla="*/ 516885 h 6651775"/>
                  <a:gd name="connsiteX12" fmla="*/ 2580442 w 9263440"/>
                  <a:gd name="connsiteY12" fmla="*/ 437372 h 6651775"/>
                  <a:gd name="connsiteX13" fmla="*/ 2527432 w 9263440"/>
                  <a:gd name="connsiteY13" fmla="*/ 318103 h 6651775"/>
                  <a:gd name="connsiteX14" fmla="*/ 3017762 w 9263440"/>
                  <a:gd name="connsiteY14" fmla="*/ 357859 h 6651775"/>
                  <a:gd name="connsiteX15" fmla="*/ 3362319 w 9263440"/>
                  <a:gd name="connsiteY15" fmla="*/ 145824 h 6651775"/>
                  <a:gd name="connsiteX16" fmla="*/ 3335815 w 9263440"/>
                  <a:gd name="connsiteY16" fmla="*/ 278346 h 6651775"/>
                  <a:gd name="connsiteX17" fmla="*/ 4024929 w 9263440"/>
                  <a:gd name="connsiteY17" fmla="*/ 331355 h 6651775"/>
                  <a:gd name="connsiteX18" fmla="*/ 4024929 w 9263440"/>
                  <a:gd name="connsiteY18" fmla="*/ 198833 h 6651775"/>
                  <a:gd name="connsiteX19" fmla="*/ 4250216 w 9263440"/>
                  <a:gd name="connsiteY19" fmla="*/ 371111 h 6651775"/>
                  <a:gd name="connsiteX20" fmla="*/ 4555016 w 9263440"/>
                  <a:gd name="connsiteY20" fmla="*/ 265094 h 6651775"/>
                  <a:gd name="connsiteX21" fmla="*/ 4422494 w 9263440"/>
                  <a:gd name="connsiteY21" fmla="*/ 437372 h 6651775"/>
                  <a:gd name="connsiteX22" fmla="*/ 4700789 w 9263440"/>
                  <a:gd name="connsiteY22" fmla="*/ 384363 h 6651775"/>
                  <a:gd name="connsiteX23" fmla="*/ 4746545 w 9263440"/>
                  <a:gd name="connsiteY23" fmla="*/ 528242 h 6651775"/>
                  <a:gd name="connsiteX24" fmla="*/ 4992337 w 9263440"/>
                  <a:gd name="connsiteY24" fmla="*/ 636155 h 6651775"/>
                  <a:gd name="connsiteX25" fmla="*/ 4886320 w 9263440"/>
                  <a:gd name="connsiteY25" fmla="*/ 251842 h 6651775"/>
                  <a:gd name="connsiteX26" fmla="*/ 5164616 w 9263440"/>
                  <a:gd name="connsiteY26" fmla="*/ 371111 h 6651775"/>
                  <a:gd name="connsiteX27" fmla="*/ 5853729 w 9263440"/>
                  <a:gd name="connsiteY27" fmla="*/ 50 h 6651775"/>
                  <a:gd name="connsiteX28" fmla="*/ 5588685 w 9263440"/>
                  <a:gd name="connsiteY28" fmla="*/ 291598 h 6651775"/>
                  <a:gd name="connsiteX29" fmla="*/ 6105520 w 9263440"/>
                  <a:gd name="connsiteY29" fmla="*/ 119320 h 6651775"/>
                  <a:gd name="connsiteX30" fmla="*/ 5919989 w 9263440"/>
                  <a:gd name="connsiteY30" fmla="*/ 344606 h 6651775"/>
                  <a:gd name="connsiteX31" fmla="*/ 6238042 w 9263440"/>
                  <a:gd name="connsiteY31" fmla="*/ 450623 h 6651775"/>
                  <a:gd name="connsiteX32" fmla="*/ 6012755 w 9263440"/>
                  <a:gd name="connsiteY32" fmla="*/ 596397 h 6651775"/>
                  <a:gd name="connsiteX33" fmla="*/ 7510250 w 9263440"/>
                  <a:gd name="connsiteY33" fmla="*/ 768674 h 6651775"/>
                  <a:gd name="connsiteX34" fmla="*/ 7271711 w 9263440"/>
                  <a:gd name="connsiteY34" fmla="*/ 834935 h 6651775"/>
                  <a:gd name="connsiteX35" fmla="*/ 7762042 w 9263440"/>
                  <a:gd name="connsiteY35" fmla="*/ 1086728 h 6651775"/>
                  <a:gd name="connsiteX36" fmla="*/ 7510250 w 9263440"/>
                  <a:gd name="connsiteY36" fmla="*/ 1126483 h 6651775"/>
                  <a:gd name="connsiteX37" fmla="*/ 7921068 w 9263440"/>
                  <a:gd name="connsiteY37" fmla="*/ 1709579 h 6651775"/>
                  <a:gd name="connsiteX38" fmla="*/ 8822216 w 9263440"/>
                  <a:gd name="connsiteY38" fmla="*/ 1815596 h 6651775"/>
                  <a:gd name="connsiteX39" fmla="*/ 8464407 w 9263440"/>
                  <a:gd name="connsiteY39" fmla="*/ 1828848 h 6651775"/>
                  <a:gd name="connsiteX40" fmla="*/ 8729450 w 9263440"/>
                  <a:gd name="connsiteY40" fmla="*/ 2014379 h 6651775"/>
                  <a:gd name="connsiteX41" fmla="*/ 8265624 w 9263440"/>
                  <a:gd name="connsiteY41" fmla="*/ 1961370 h 6651775"/>
                  <a:gd name="connsiteX42" fmla="*/ 9246286 w 9263440"/>
                  <a:gd name="connsiteY42" fmla="*/ 2796257 h 6651775"/>
                  <a:gd name="connsiteX43" fmla="*/ 8875225 w 9263440"/>
                  <a:gd name="connsiteY43" fmla="*/ 2637231 h 6651775"/>
                  <a:gd name="connsiteX44" fmla="*/ 9259538 w 9263440"/>
                  <a:gd name="connsiteY44" fmla="*/ 3432361 h 6651775"/>
                  <a:gd name="connsiteX45" fmla="*/ 8829792 w 9263440"/>
                  <a:gd name="connsiteY45" fmla="*/ 3117149 h 6651775"/>
                  <a:gd name="connsiteX46" fmla="*/ 9140269 w 9263440"/>
                  <a:gd name="connsiteY46" fmla="*/ 4094970 h 6651775"/>
                  <a:gd name="connsiteX47" fmla="*/ 8875225 w 9263440"/>
                  <a:gd name="connsiteY47" fmla="*/ 3949196 h 6651775"/>
                  <a:gd name="connsiteX48" fmla="*/ 8649938 w 9263440"/>
                  <a:gd name="connsiteY48" fmla="*/ 5035874 h 6651775"/>
                  <a:gd name="connsiteX49" fmla="*/ 8557173 w 9263440"/>
                  <a:gd name="connsiteY49" fmla="*/ 4890101 h 6651775"/>
                  <a:gd name="connsiteX50" fmla="*/ 8358391 w 9263440"/>
                  <a:gd name="connsiteY50" fmla="*/ 5155144 h 6651775"/>
                  <a:gd name="connsiteX51" fmla="*/ 8186113 w 9263440"/>
                  <a:gd name="connsiteY51" fmla="*/ 5009370 h 6651775"/>
                  <a:gd name="connsiteX52" fmla="*/ 7868062 w 9263440"/>
                  <a:gd name="connsiteY52" fmla="*/ 5539457 h 6651775"/>
                  <a:gd name="connsiteX53" fmla="*/ 7682532 w 9263440"/>
                  <a:gd name="connsiteY53" fmla="*/ 5300918 h 6651775"/>
                  <a:gd name="connsiteX54" fmla="*/ 7351227 w 9263440"/>
                  <a:gd name="connsiteY54" fmla="*/ 5937022 h 6651775"/>
                  <a:gd name="connsiteX55" fmla="*/ 7404236 w 9263440"/>
                  <a:gd name="connsiteY55" fmla="*/ 5671979 h 6651775"/>
                  <a:gd name="connsiteX56" fmla="*/ 6940410 w 9263440"/>
                  <a:gd name="connsiteY56" fmla="*/ 6069544 h 6651775"/>
                  <a:gd name="connsiteX57" fmla="*/ 6966915 w 9263440"/>
                  <a:gd name="connsiteY57" fmla="*/ 5777996 h 6651775"/>
                  <a:gd name="connsiteX58" fmla="*/ 6423576 w 9263440"/>
                  <a:gd name="connsiteY58" fmla="*/ 6294831 h 6651775"/>
                  <a:gd name="connsiteX59" fmla="*/ 6291054 w 9263440"/>
                  <a:gd name="connsiteY59" fmla="*/ 5923770 h 6651775"/>
                  <a:gd name="connsiteX60" fmla="*/ 5639213 w 9263440"/>
                  <a:gd name="connsiteY60" fmla="*/ 6437706 h 6651775"/>
                  <a:gd name="connsiteX61" fmla="*/ 5663026 w 9263440"/>
                  <a:gd name="connsiteY61" fmla="*/ 6242443 h 6651775"/>
                  <a:gd name="connsiteX62" fmla="*/ 5253451 w 9263440"/>
                  <a:gd name="connsiteY62" fmla="*/ 6532955 h 6651775"/>
                  <a:gd name="connsiteX63" fmla="*/ 5172489 w 9263440"/>
                  <a:gd name="connsiteY63" fmla="*/ 6061468 h 6651775"/>
                  <a:gd name="connsiteX64" fmla="*/ 4207968 w 9263440"/>
                  <a:gd name="connsiteY64" fmla="*/ 6515268 h 6651775"/>
                  <a:gd name="connsiteX65" fmla="*/ 146463 w 9263440"/>
                  <a:gd name="connsiteY65" fmla="*/ 3355689 h 6651775"/>
                  <a:gd name="connsiteX0" fmla="*/ 290000 w 9406977"/>
                  <a:gd name="connsiteY0" fmla="*/ 3355689 h 6651775"/>
                  <a:gd name="connsiteX1" fmla="*/ 404847 w 9406977"/>
                  <a:gd name="connsiteY1" fmla="*/ 1815598 h 6651775"/>
                  <a:gd name="connsiteX2" fmla="*/ 1027700 w 9406977"/>
                  <a:gd name="connsiteY2" fmla="*/ 1577059 h 6651775"/>
                  <a:gd name="connsiteX3" fmla="*/ 908431 w 9406977"/>
                  <a:gd name="connsiteY3" fmla="*/ 1524050 h 6651775"/>
                  <a:gd name="connsiteX4" fmla="*/ 1292744 w 9406977"/>
                  <a:gd name="connsiteY4" fmla="*/ 1325268 h 6651775"/>
                  <a:gd name="connsiteX5" fmla="*/ 828918 w 9406977"/>
                  <a:gd name="connsiteY5" fmla="*/ 1325268 h 6651775"/>
                  <a:gd name="connsiteX6" fmla="*/ 1584292 w 9406977"/>
                  <a:gd name="connsiteY6" fmla="*/ 1033720 h 6651775"/>
                  <a:gd name="connsiteX7" fmla="*/ 1359004 w 9406977"/>
                  <a:gd name="connsiteY7" fmla="*/ 954207 h 6651775"/>
                  <a:gd name="connsiteX8" fmla="*/ 1716812 w 9406977"/>
                  <a:gd name="connsiteY8" fmla="*/ 993963 h 6651775"/>
                  <a:gd name="connsiteX9" fmla="*/ 1915596 w 9406977"/>
                  <a:gd name="connsiteY9" fmla="*/ 543390 h 6651775"/>
                  <a:gd name="connsiteX10" fmla="*/ 1915595 w 9406977"/>
                  <a:gd name="connsiteY10" fmla="*/ 808433 h 6651775"/>
                  <a:gd name="connsiteX11" fmla="*/ 2458934 w 9406977"/>
                  <a:gd name="connsiteY11" fmla="*/ 609650 h 6651775"/>
                  <a:gd name="connsiteX12" fmla="*/ 2366169 w 9406977"/>
                  <a:gd name="connsiteY12" fmla="*/ 516885 h 6651775"/>
                  <a:gd name="connsiteX13" fmla="*/ 2723979 w 9406977"/>
                  <a:gd name="connsiteY13" fmla="*/ 437372 h 6651775"/>
                  <a:gd name="connsiteX14" fmla="*/ 2670969 w 9406977"/>
                  <a:gd name="connsiteY14" fmla="*/ 318103 h 6651775"/>
                  <a:gd name="connsiteX15" fmla="*/ 3161299 w 9406977"/>
                  <a:gd name="connsiteY15" fmla="*/ 357859 h 6651775"/>
                  <a:gd name="connsiteX16" fmla="*/ 3505856 w 9406977"/>
                  <a:gd name="connsiteY16" fmla="*/ 145824 h 6651775"/>
                  <a:gd name="connsiteX17" fmla="*/ 3479352 w 9406977"/>
                  <a:gd name="connsiteY17" fmla="*/ 278346 h 6651775"/>
                  <a:gd name="connsiteX18" fmla="*/ 4168466 w 9406977"/>
                  <a:gd name="connsiteY18" fmla="*/ 331355 h 6651775"/>
                  <a:gd name="connsiteX19" fmla="*/ 4168466 w 9406977"/>
                  <a:gd name="connsiteY19" fmla="*/ 198833 h 6651775"/>
                  <a:gd name="connsiteX20" fmla="*/ 4393753 w 9406977"/>
                  <a:gd name="connsiteY20" fmla="*/ 371111 h 6651775"/>
                  <a:gd name="connsiteX21" fmla="*/ 4698553 w 9406977"/>
                  <a:gd name="connsiteY21" fmla="*/ 265094 h 6651775"/>
                  <a:gd name="connsiteX22" fmla="*/ 4566031 w 9406977"/>
                  <a:gd name="connsiteY22" fmla="*/ 437372 h 6651775"/>
                  <a:gd name="connsiteX23" fmla="*/ 4844326 w 9406977"/>
                  <a:gd name="connsiteY23" fmla="*/ 384363 h 6651775"/>
                  <a:gd name="connsiteX24" fmla="*/ 4890082 w 9406977"/>
                  <a:gd name="connsiteY24" fmla="*/ 528242 h 6651775"/>
                  <a:gd name="connsiteX25" fmla="*/ 5135874 w 9406977"/>
                  <a:gd name="connsiteY25" fmla="*/ 636155 h 6651775"/>
                  <a:gd name="connsiteX26" fmla="*/ 5029857 w 9406977"/>
                  <a:gd name="connsiteY26" fmla="*/ 251842 h 6651775"/>
                  <a:gd name="connsiteX27" fmla="*/ 5308153 w 9406977"/>
                  <a:gd name="connsiteY27" fmla="*/ 371111 h 6651775"/>
                  <a:gd name="connsiteX28" fmla="*/ 5997266 w 9406977"/>
                  <a:gd name="connsiteY28" fmla="*/ 50 h 6651775"/>
                  <a:gd name="connsiteX29" fmla="*/ 5732222 w 9406977"/>
                  <a:gd name="connsiteY29" fmla="*/ 291598 h 6651775"/>
                  <a:gd name="connsiteX30" fmla="*/ 6249057 w 9406977"/>
                  <a:gd name="connsiteY30" fmla="*/ 119320 h 6651775"/>
                  <a:gd name="connsiteX31" fmla="*/ 6063526 w 9406977"/>
                  <a:gd name="connsiteY31" fmla="*/ 344606 h 6651775"/>
                  <a:gd name="connsiteX32" fmla="*/ 6381579 w 9406977"/>
                  <a:gd name="connsiteY32" fmla="*/ 450623 h 6651775"/>
                  <a:gd name="connsiteX33" fmla="*/ 6156292 w 9406977"/>
                  <a:gd name="connsiteY33" fmla="*/ 596397 h 6651775"/>
                  <a:gd name="connsiteX34" fmla="*/ 7653787 w 9406977"/>
                  <a:gd name="connsiteY34" fmla="*/ 768674 h 6651775"/>
                  <a:gd name="connsiteX35" fmla="*/ 7415248 w 9406977"/>
                  <a:gd name="connsiteY35" fmla="*/ 834935 h 6651775"/>
                  <a:gd name="connsiteX36" fmla="*/ 7905579 w 9406977"/>
                  <a:gd name="connsiteY36" fmla="*/ 1086728 h 6651775"/>
                  <a:gd name="connsiteX37" fmla="*/ 7653787 w 9406977"/>
                  <a:gd name="connsiteY37" fmla="*/ 1126483 h 6651775"/>
                  <a:gd name="connsiteX38" fmla="*/ 8064605 w 9406977"/>
                  <a:gd name="connsiteY38" fmla="*/ 1709579 h 6651775"/>
                  <a:gd name="connsiteX39" fmla="*/ 8965753 w 9406977"/>
                  <a:gd name="connsiteY39" fmla="*/ 1815596 h 6651775"/>
                  <a:gd name="connsiteX40" fmla="*/ 8607944 w 9406977"/>
                  <a:gd name="connsiteY40" fmla="*/ 1828848 h 6651775"/>
                  <a:gd name="connsiteX41" fmla="*/ 8872987 w 9406977"/>
                  <a:gd name="connsiteY41" fmla="*/ 2014379 h 6651775"/>
                  <a:gd name="connsiteX42" fmla="*/ 8409161 w 9406977"/>
                  <a:gd name="connsiteY42" fmla="*/ 1961370 h 6651775"/>
                  <a:gd name="connsiteX43" fmla="*/ 9389823 w 9406977"/>
                  <a:gd name="connsiteY43" fmla="*/ 2796257 h 6651775"/>
                  <a:gd name="connsiteX44" fmla="*/ 9018762 w 9406977"/>
                  <a:gd name="connsiteY44" fmla="*/ 2637231 h 6651775"/>
                  <a:gd name="connsiteX45" fmla="*/ 9403075 w 9406977"/>
                  <a:gd name="connsiteY45" fmla="*/ 3432361 h 6651775"/>
                  <a:gd name="connsiteX46" fmla="*/ 8973329 w 9406977"/>
                  <a:gd name="connsiteY46" fmla="*/ 3117149 h 6651775"/>
                  <a:gd name="connsiteX47" fmla="*/ 9283806 w 9406977"/>
                  <a:gd name="connsiteY47" fmla="*/ 4094970 h 6651775"/>
                  <a:gd name="connsiteX48" fmla="*/ 9018762 w 9406977"/>
                  <a:gd name="connsiteY48" fmla="*/ 3949196 h 6651775"/>
                  <a:gd name="connsiteX49" fmla="*/ 8793475 w 9406977"/>
                  <a:gd name="connsiteY49" fmla="*/ 5035874 h 6651775"/>
                  <a:gd name="connsiteX50" fmla="*/ 8700710 w 9406977"/>
                  <a:gd name="connsiteY50" fmla="*/ 4890101 h 6651775"/>
                  <a:gd name="connsiteX51" fmla="*/ 8501928 w 9406977"/>
                  <a:gd name="connsiteY51" fmla="*/ 5155144 h 6651775"/>
                  <a:gd name="connsiteX52" fmla="*/ 8329650 w 9406977"/>
                  <a:gd name="connsiteY52" fmla="*/ 5009370 h 6651775"/>
                  <a:gd name="connsiteX53" fmla="*/ 8011599 w 9406977"/>
                  <a:gd name="connsiteY53" fmla="*/ 5539457 h 6651775"/>
                  <a:gd name="connsiteX54" fmla="*/ 7826069 w 9406977"/>
                  <a:gd name="connsiteY54" fmla="*/ 5300918 h 6651775"/>
                  <a:gd name="connsiteX55" fmla="*/ 7494764 w 9406977"/>
                  <a:gd name="connsiteY55" fmla="*/ 5937022 h 6651775"/>
                  <a:gd name="connsiteX56" fmla="*/ 7547773 w 9406977"/>
                  <a:gd name="connsiteY56" fmla="*/ 5671979 h 6651775"/>
                  <a:gd name="connsiteX57" fmla="*/ 7083947 w 9406977"/>
                  <a:gd name="connsiteY57" fmla="*/ 6069544 h 6651775"/>
                  <a:gd name="connsiteX58" fmla="*/ 7110452 w 9406977"/>
                  <a:gd name="connsiteY58" fmla="*/ 5777996 h 6651775"/>
                  <a:gd name="connsiteX59" fmla="*/ 6567113 w 9406977"/>
                  <a:gd name="connsiteY59" fmla="*/ 6294831 h 6651775"/>
                  <a:gd name="connsiteX60" fmla="*/ 6434591 w 9406977"/>
                  <a:gd name="connsiteY60" fmla="*/ 5923770 h 6651775"/>
                  <a:gd name="connsiteX61" fmla="*/ 5782750 w 9406977"/>
                  <a:gd name="connsiteY61" fmla="*/ 6437706 h 6651775"/>
                  <a:gd name="connsiteX62" fmla="*/ 5806563 w 9406977"/>
                  <a:gd name="connsiteY62" fmla="*/ 6242443 h 6651775"/>
                  <a:gd name="connsiteX63" fmla="*/ 5396988 w 9406977"/>
                  <a:gd name="connsiteY63" fmla="*/ 6532955 h 6651775"/>
                  <a:gd name="connsiteX64" fmla="*/ 5316026 w 9406977"/>
                  <a:gd name="connsiteY64" fmla="*/ 6061468 h 6651775"/>
                  <a:gd name="connsiteX65" fmla="*/ 4351505 w 9406977"/>
                  <a:gd name="connsiteY65" fmla="*/ 6515268 h 6651775"/>
                  <a:gd name="connsiteX66" fmla="*/ 290000 w 9406977"/>
                  <a:gd name="connsiteY66" fmla="*/ 3355689 h 6651775"/>
                  <a:gd name="connsiteX0" fmla="*/ 176321 w 9293298"/>
                  <a:gd name="connsiteY0" fmla="*/ 3355689 h 6651775"/>
                  <a:gd name="connsiteX1" fmla="*/ 688734 w 9293298"/>
                  <a:gd name="connsiteY1" fmla="*/ 1855355 h 6651775"/>
                  <a:gd name="connsiteX2" fmla="*/ 291168 w 9293298"/>
                  <a:gd name="connsiteY2" fmla="*/ 1815598 h 6651775"/>
                  <a:gd name="connsiteX3" fmla="*/ 914021 w 9293298"/>
                  <a:gd name="connsiteY3" fmla="*/ 1577059 h 6651775"/>
                  <a:gd name="connsiteX4" fmla="*/ 794752 w 9293298"/>
                  <a:gd name="connsiteY4" fmla="*/ 1524050 h 6651775"/>
                  <a:gd name="connsiteX5" fmla="*/ 1179065 w 9293298"/>
                  <a:gd name="connsiteY5" fmla="*/ 1325268 h 6651775"/>
                  <a:gd name="connsiteX6" fmla="*/ 715239 w 9293298"/>
                  <a:gd name="connsiteY6" fmla="*/ 1325268 h 6651775"/>
                  <a:gd name="connsiteX7" fmla="*/ 1470613 w 9293298"/>
                  <a:gd name="connsiteY7" fmla="*/ 1033720 h 6651775"/>
                  <a:gd name="connsiteX8" fmla="*/ 1245325 w 9293298"/>
                  <a:gd name="connsiteY8" fmla="*/ 954207 h 6651775"/>
                  <a:gd name="connsiteX9" fmla="*/ 1603133 w 9293298"/>
                  <a:gd name="connsiteY9" fmla="*/ 993963 h 6651775"/>
                  <a:gd name="connsiteX10" fmla="*/ 1801917 w 9293298"/>
                  <a:gd name="connsiteY10" fmla="*/ 543390 h 6651775"/>
                  <a:gd name="connsiteX11" fmla="*/ 1801916 w 9293298"/>
                  <a:gd name="connsiteY11" fmla="*/ 808433 h 6651775"/>
                  <a:gd name="connsiteX12" fmla="*/ 2345255 w 9293298"/>
                  <a:gd name="connsiteY12" fmla="*/ 609650 h 6651775"/>
                  <a:gd name="connsiteX13" fmla="*/ 2252490 w 9293298"/>
                  <a:gd name="connsiteY13" fmla="*/ 516885 h 6651775"/>
                  <a:gd name="connsiteX14" fmla="*/ 2610300 w 9293298"/>
                  <a:gd name="connsiteY14" fmla="*/ 437372 h 6651775"/>
                  <a:gd name="connsiteX15" fmla="*/ 2557290 w 9293298"/>
                  <a:gd name="connsiteY15" fmla="*/ 318103 h 6651775"/>
                  <a:gd name="connsiteX16" fmla="*/ 3047620 w 9293298"/>
                  <a:gd name="connsiteY16" fmla="*/ 357859 h 6651775"/>
                  <a:gd name="connsiteX17" fmla="*/ 3392177 w 9293298"/>
                  <a:gd name="connsiteY17" fmla="*/ 145824 h 6651775"/>
                  <a:gd name="connsiteX18" fmla="*/ 3365673 w 9293298"/>
                  <a:gd name="connsiteY18" fmla="*/ 278346 h 6651775"/>
                  <a:gd name="connsiteX19" fmla="*/ 4054787 w 9293298"/>
                  <a:gd name="connsiteY19" fmla="*/ 331355 h 6651775"/>
                  <a:gd name="connsiteX20" fmla="*/ 4054787 w 9293298"/>
                  <a:gd name="connsiteY20" fmla="*/ 198833 h 6651775"/>
                  <a:gd name="connsiteX21" fmla="*/ 4280074 w 9293298"/>
                  <a:gd name="connsiteY21" fmla="*/ 371111 h 6651775"/>
                  <a:gd name="connsiteX22" fmla="*/ 4584874 w 9293298"/>
                  <a:gd name="connsiteY22" fmla="*/ 265094 h 6651775"/>
                  <a:gd name="connsiteX23" fmla="*/ 4452352 w 9293298"/>
                  <a:gd name="connsiteY23" fmla="*/ 437372 h 6651775"/>
                  <a:gd name="connsiteX24" fmla="*/ 4730647 w 9293298"/>
                  <a:gd name="connsiteY24" fmla="*/ 384363 h 6651775"/>
                  <a:gd name="connsiteX25" fmla="*/ 4776403 w 9293298"/>
                  <a:gd name="connsiteY25" fmla="*/ 528242 h 6651775"/>
                  <a:gd name="connsiteX26" fmla="*/ 5022195 w 9293298"/>
                  <a:gd name="connsiteY26" fmla="*/ 636155 h 6651775"/>
                  <a:gd name="connsiteX27" fmla="*/ 4916178 w 9293298"/>
                  <a:gd name="connsiteY27" fmla="*/ 251842 h 6651775"/>
                  <a:gd name="connsiteX28" fmla="*/ 5194474 w 9293298"/>
                  <a:gd name="connsiteY28" fmla="*/ 371111 h 6651775"/>
                  <a:gd name="connsiteX29" fmla="*/ 5883587 w 9293298"/>
                  <a:gd name="connsiteY29" fmla="*/ 50 h 6651775"/>
                  <a:gd name="connsiteX30" fmla="*/ 5618543 w 9293298"/>
                  <a:gd name="connsiteY30" fmla="*/ 291598 h 6651775"/>
                  <a:gd name="connsiteX31" fmla="*/ 6135378 w 9293298"/>
                  <a:gd name="connsiteY31" fmla="*/ 119320 h 6651775"/>
                  <a:gd name="connsiteX32" fmla="*/ 5949847 w 9293298"/>
                  <a:gd name="connsiteY32" fmla="*/ 344606 h 6651775"/>
                  <a:gd name="connsiteX33" fmla="*/ 6267900 w 9293298"/>
                  <a:gd name="connsiteY33" fmla="*/ 450623 h 6651775"/>
                  <a:gd name="connsiteX34" fmla="*/ 6042613 w 9293298"/>
                  <a:gd name="connsiteY34" fmla="*/ 596397 h 6651775"/>
                  <a:gd name="connsiteX35" fmla="*/ 7540108 w 9293298"/>
                  <a:gd name="connsiteY35" fmla="*/ 768674 h 6651775"/>
                  <a:gd name="connsiteX36" fmla="*/ 7301569 w 9293298"/>
                  <a:gd name="connsiteY36" fmla="*/ 834935 h 6651775"/>
                  <a:gd name="connsiteX37" fmla="*/ 7791900 w 9293298"/>
                  <a:gd name="connsiteY37" fmla="*/ 1086728 h 6651775"/>
                  <a:gd name="connsiteX38" fmla="*/ 7540108 w 9293298"/>
                  <a:gd name="connsiteY38" fmla="*/ 1126483 h 6651775"/>
                  <a:gd name="connsiteX39" fmla="*/ 7950926 w 9293298"/>
                  <a:gd name="connsiteY39" fmla="*/ 1709579 h 6651775"/>
                  <a:gd name="connsiteX40" fmla="*/ 8852074 w 9293298"/>
                  <a:gd name="connsiteY40" fmla="*/ 1815596 h 6651775"/>
                  <a:gd name="connsiteX41" fmla="*/ 8494265 w 9293298"/>
                  <a:gd name="connsiteY41" fmla="*/ 1828848 h 6651775"/>
                  <a:gd name="connsiteX42" fmla="*/ 8759308 w 9293298"/>
                  <a:gd name="connsiteY42" fmla="*/ 2014379 h 6651775"/>
                  <a:gd name="connsiteX43" fmla="*/ 8295482 w 9293298"/>
                  <a:gd name="connsiteY43" fmla="*/ 1961370 h 6651775"/>
                  <a:gd name="connsiteX44" fmla="*/ 9276144 w 9293298"/>
                  <a:gd name="connsiteY44" fmla="*/ 2796257 h 6651775"/>
                  <a:gd name="connsiteX45" fmla="*/ 8905083 w 9293298"/>
                  <a:gd name="connsiteY45" fmla="*/ 2637231 h 6651775"/>
                  <a:gd name="connsiteX46" fmla="*/ 9289396 w 9293298"/>
                  <a:gd name="connsiteY46" fmla="*/ 3432361 h 6651775"/>
                  <a:gd name="connsiteX47" fmla="*/ 8859650 w 9293298"/>
                  <a:gd name="connsiteY47" fmla="*/ 3117149 h 6651775"/>
                  <a:gd name="connsiteX48" fmla="*/ 9170127 w 9293298"/>
                  <a:gd name="connsiteY48" fmla="*/ 4094970 h 6651775"/>
                  <a:gd name="connsiteX49" fmla="*/ 8905083 w 9293298"/>
                  <a:gd name="connsiteY49" fmla="*/ 3949196 h 6651775"/>
                  <a:gd name="connsiteX50" fmla="*/ 8679796 w 9293298"/>
                  <a:gd name="connsiteY50" fmla="*/ 5035874 h 6651775"/>
                  <a:gd name="connsiteX51" fmla="*/ 8587031 w 9293298"/>
                  <a:gd name="connsiteY51" fmla="*/ 4890101 h 6651775"/>
                  <a:gd name="connsiteX52" fmla="*/ 8388249 w 9293298"/>
                  <a:gd name="connsiteY52" fmla="*/ 5155144 h 6651775"/>
                  <a:gd name="connsiteX53" fmla="*/ 8215971 w 9293298"/>
                  <a:gd name="connsiteY53" fmla="*/ 5009370 h 6651775"/>
                  <a:gd name="connsiteX54" fmla="*/ 7897920 w 9293298"/>
                  <a:gd name="connsiteY54" fmla="*/ 5539457 h 6651775"/>
                  <a:gd name="connsiteX55" fmla="*/ 7712390 w 9293298"/>
                  <a:gd name="connsiteY55" fmla="*/ 5300918 h 6651775"/>
                  <a:gd name="connsiteX56" fmla="*/ 7381085 w 9293298"/>
                  <a:gd name="connsiteY56" fmla="*/ 5937022 h 6651775"/>
                  <a:gd name="connsiteX57" fmla="*/ 7434094 w 9293298"/>
                  <a:gd name="connsiteY57" fmla="*/ 5671979 h 6651775"/>
                  <a:gd name="connsiteX58" fmla="*/ 6970268 w 9293298"/>
                  <a:gd name="connsiteY58" fmla="*/ 6069544 h 6651775"/>
                  <a:gd name="connsiteX59" fmla="*/ 6996773 w 9293298"/>
                  <a:gd name="connsiteY59" fmla="*/ 5777996 h 6651775"/>
                  <a:gd name="connsiteX60" fmla="*/ 6453434 w 9293298"/>
                  <a:gd name="connsiteY60" fmla="*/ 6294831 h 6651775"/>
                  <a:gd name="connsiteX61" fmla="*/ 6320912 w 9293298"/>
                  <a:gd name="connsiteY61" fmla="*/ 5923770 h 6651775"/>
                  <a:gd name="connsiteX62" fmla="*/ 5669071 w 9293298"/>
                  <a:gd name="connsiteY62" fmla="*/ 6437706 h 6651775"/>
                  <a:gd name="connsiteX63" fmla="*/ 5692884 w 9293298"/>
                  <a:gd name="connsiteY63" fmla="*/ 6242443 h 6651775"/>
                  <a:gd name="connsiteX64" fmla="*/ 5283309 w 9293298"/>
                  <a:gd name="connsiteY64" fmla="*/ 6532955 h 6651775"/>
                  <a:gd name="connsiteX65" fmla="*/ 5202347 w 9293298"/>
                  <a:gd name="connsiteY65" fmla="*/ 6061468 h 6651775"/>
                  <a:gd name="connsiteX66" fmla="*/ 4237826 w 9293298"/>
                  <a:gd name="connsiteY66" fmla="*/ 6515268 h 6651775"/>
                  <a:gd name="connsiteX67" fmla="*/ 176321 w 9293298"/>
                  <a:gd name="connsiteY67" fmla="*/ 3355689 h 6651775"/>
                  <a:gd name="connsiteX0" fmla="*/ 405413 w 9522390"/>
                  <a:gd name="connsiteY0" fmla="*/ 3355689 h 6651775"/>
                  <a:gd name="connsiteX1" fmla="*/ 202208 w 9522390"/>
                  <a:gd name="connsiteY1" fmla="*/ 2279424 h 6651775"/>
                  <a:gd name="connsiteX2" fmla="*/ 917826 w 9522390"/>
                  <a:gd name="connsiteY2" fmla="*/ 1855355 h 6651775"/>
                  <a:gd name="connsiteX3" fmla="*/ 520260 w 9522390"/>
                  <a:gd name="connsiteY3" fmla="*/ 1815598 h 6651775"/>
                  <a:gd name="connsiteX4" fmla="*/ 1143113 w 9522390"/>
                  <a:gd name="connsiteY4" fmla="*/ 1577059 h 6651775"/>
                  <a:gd name="connsiteX5" fmla="*/ 1023844 w 9522390"/>
                  <a:gd name="connsiteY5" fmla="*/ 1524050 h 6651775"/>
                  <a:gd name="connsiteX6" fmla="*/ 1408157 w 9522390"/>
                  <a:gd name="connsiteY6" fmla="*/ 1325268 h 6651775"/>
                  <a:gd name="connsiteX7" fmla="*/ 944331 w 9522390"/>
                  <a:gd name="connsiteY7" fmla="*/ 1325268 h 6651775"/>
                  <a:gd name="connsiteX8" fmla="*/ 1699705 w 9522390"/>
                  <a:gd name="connsiteY8" fmla="*/ 1033720 h 6651775"/>
                  <a:gd name="connsiteX9" fmla="*/ 1474417 w 9522390"/>
                  <a:gd name="connsiteY9" fmla="*/ 954207 h 6651775"/>
                  <a:gd name="connsiteX10" fmla="*/ 1832225 w 9522390"/>
                  <a:gd name="connsiteY10" fmla="*/ 993963 h 6651775"/>
                  <a:gd name="connsiteX11" fmla="*/ 2031009 w 9522390"/>
                  <a:gd name="connsiteY11" fmla="*/ 543390 h 6651775"/>
                  <a:gd name="connsiteX12" fmla="*/ 2031008 w 9522390"/>
                  <a:gd name="connsiteY12" fmla="*/ 808433 h 6651775"/>
                  <a:gd name="connsiteX13" fmla="*/ 2574347 w 9522390"/>
                  <a:gd name="connsiteY13" fmla="*/ 609650 h 6651775"/>
                  <a:gd name="connsiteX14" fmla="*/ 2481582 w 9522390"/>
                  <a:gd name="connsiteY14" fmla="*/ 516885 h 6651775"/>
                  <a:gd name="connsiteX15" fmla="*/ 2839392 w 9522390"/>
                  <a:gd name="connsiteY15" fmla="*/ 437372 h 6651775"/>
                  <a:gd name="connsiteX16" fmla="*/ 2786382 w 9522390"/>
                  <a:gd name="connsiteY16" fmla="*/ 318103 h 6651775"/>
                  <a:gd name="connsiteX17" fmla="*/ 3276712 w 9522390"/>
                  <a:gd name="connsiteY17" fmla="*/ 357859 h 6651775"/>
                  <a:gd name="connsiteX18" fmla="*/ 3621269 w 9522390"/>
                  <a:gd name="connsiteY18" fmla="*/ 145824 h 6651775"/>
                  <a:gd name="connsiteX19" fmla="*/ 3594765 w 9522390"/>
                  <a:gd name="connsiteY19" fmla="*/ 278346 h 6651775"/>
                  <a:gd name="connsiteX20" fmla="*/ 4283879 w 9522390"/>
                  <a:gd name="connsiteY20" fmla="*/ 331355 h 6651775"/>
                  <a:gd name="connsiteX21" fmla="*/ 4283879 w 9522390"/>
                  <a:gd name="connsiteY21" fmla="*/ 198833 h 6651775"/>
                  <a:gd name="connsiteX22" fmla="*/ 4509166 w 9522390"/>
                  <a:gd name="connsiteY22" fmla="*/ 371111 h 6651775"/>
                  <a:gd name="connsiteX23" fmla="*/ 4813966 w 9522390"/>
                  <a:gd name="connsiteY23" fmla="*/ 265094 h 6651775"/>
                  <a:gd name="connsiteX24" fmla="*/ 4681444 w 9522390"/>
                  <a:gd name="connsiteY24" fmla="*/ 437372 h 6651775"/>
                  <a:gd name="connsiteX25" fmla="*/ 4959739 w 9522390"/>
                  <a:gd name="connsiteY25" fmla="*/ 384363 h 6651775"/>
                  <a:gd name="connsiteX26" fmla="*/ 5005495 w 9522390"/>
                  <a:gd name="connsiteY26" fmla="*/ 528242 h 6651775"/>
                  <a:gd name="connsiteX27" fmla="*/ 5251287 w 9522390"/>
                  <a:gd name="connsiteY27" fmla="*/ 636155 h 6651775"/>
                  <a:gd name="connsiteX28" fmla="*/ 5145270 w 9522390"/>
                  <a:gd name="connsiteY28" fmla="*/ 251842 h 6651775"/>
                  <a:gd name="connsiteX29" fmla="*/ 5423566 w 9522390"/>
                  <a:gd name="connsiteY29" fmla="*/ 371111 h 6651775"/>
                  <a:gd name="connsiteX30" fmla="*/ 6112679 w 9522390"/>
                  <a:gd name="connsiteY30" fmla="*/ 50 h 6651775"/>
                  <a:gd name="connsiteX31" fmla="*/ 5847635 w 9522390"/>
                  <a:gd name="connsiteY31" fmla="*/ 291598 h 6651775"/>
                  <a:gd name="connsiteX32" fmla="*/ 6364470 w 9522390"/>
                  <a:gd name="connsiteY32" fmla="*/ 119320 h 6651775"/>
                  <a:gd name="connsiteX33" fmla="*/ 6178939 w 9522390"/>
                  <a:gd name="connsiteY33" fmla="*/ 344606 h 6651775"/>
                  <a:gd name="connsiteX34" fmla="*/ 6496992 w 9522390"/>
                  <a:gd name="connsiteY34" fmla="*/ 450623 h 6651775"/>
                  <a:gd name="connsiteX35" fmla="*/ 6271705 w 9522390"/>
                  <a:gd name="connsiteY35" fmla="*/ 596397 h 6651775"/>
                  <a:gd name="connsiteX36" fmla="*/ 7769200 w 9522390"/>
                  <a:gd name="connsiteY36" fmla="*/ 768674 h 6651775"/>
                  <a:gd name="connsiteX37" fmla="*/ 7530661 w 9522390"/>
                  <a:gd name="connsiteY37" fmla="*/ 834935 h 6651775"/>
                  <a:gd name="connsiteX38" fmla="*/ 8020992 w 9522390"/>
                  <a:gd name="connsiteY38" fmla="*/ 1086728 h 6651775"/>
                  <a:gd name="connsiteX39" fmla="*/ 7769200 w 9522390"/>
                  <a:gd name="connsiteY39" fmla="*/ 1126483 h 6651775"/>
                  <a:gd name="connsiteX40" fmla="*/ 8180018 w 9522390"/>
                  <a:gd name="connsiteY40" fmla="*/ 1709579 h 6651775"/>
                  <a:gd name="connsiteX41" fmla="*/ 9081166 w 9522390"/>
                  <a:gd name="connsiteY41" fmla="*/ 1815596 h 6651775"/>
                  <a:gd name="connsiteX42" fmla="*/ 8723357 w 9522390"/>
                  <a:gd name="connsiteY42" fmla="*/ 1828848 h 6651775"/>
                  <a:gd name="connsiteX43" fmla="*/ 8988400 w 9522390"/>
                  <a:gd name="connsiteY43" fmla="*/ 2014379 h 6651775"/>
                  <a:gd name="connsiteX44" fmla="*/ 8524574 w 9522390"/>
                  <a:gd name="connsiteY44" fmla="*/ 1961370 h 6651775"/>
                  <a:gd name="connsiteX45" fmla="*/ 9505236 w 9522390"/>
                  <a:gd name="connsiteY45" fmla="*/ 2796257 h 6651775"/>
                  <a:gd name="connsiteX46" fmla="*/ 9134175 w 9522390"/>
                  <a:gd name="connsiteY46" fmla="*/ 2637231 h 6651775"/>
                  <a:gd name="connsiteX47" fmla="*/ 9518488 w 9522390"/>
                  <a:gd name="connsiteY47" fmla="*/ 3432361 h 6651775"/>
                  <a:gd name="connsiteX48" fmla="*/ 9088742 w 9522390"/>
                  <a:gd name="connsiteY48" fmla="*/ 3117149 h 6651775"/>
                  <a:gd name="connsiteX49" fmla="*/ 9399219 w 9522390"/>
                  <a:gd name="connsiteY49" fmla="*/ 4094970 h 6651775"/>
                  <a:gd name="connsiteX50" fmla="*/ 9134175 w 9522390"/>
                  <a:gd name="connsiteY50" fmla="*/ 3949196 h 6651775"/>
                  <a:gd name="connsiteX51" fmla="*/ 8908888 w 9522390"/>
                  <a:gd name="connsiteY51" fmla="*/ 5035874 h 6651775"/>
                  <a:gd name="connsiteX52" fmla="*/ 8816123 w 9522390"/>
                  <a:gd name="connsiteY52" fmla="*/ 4890101 h 6651775"/>
                  <a:gd name="connsiteX53" fmla="*/ 8617341 w 9522390"/>
                  <a:gd name="connsiteY53" fmla="*/ 5155144 h 6651775"/>
                  <a:gd name="connsiteX54" fmla="*/ 8445063 w 9522390"/>
                  <a:gd name="connsiteY54" fmla="*/ 5009370 h 6651775"/>
                  <a:gd name="connsiteX55" fmla="*/ 8127012 w 9522390"/>
                  <a:gd name="connsiteY55" fmla="*/ 5539457 h 6651775"/>
                  <a:gd name="connsiteX56" fmla="*/ 7941482 w 9522390"/>
                  <a:gd name="connsiteY56" fmla="*/ 5300918 h 6651775"/>
                  <a:gd name="connsiteX57" fmla="*/ 7610177 w 9522390"/>
                  <a:gd name="connsiteY57" fmla="*/ 5937022 h 6651775"/>
                  <a:gd name="connsiteX58" fmla="*/ 7663186 w 9522390"/>
                  <a:gd name="connsiteY58" fmla="*/ 5671979 h 6651775"/>
                  <a:gd name="connsiteX59" fmla="*/ 7199360 w 9522390"/>
                  <a:gd name="connsiteY59" fmla="*/ 6069544 h 6651775"/>
                  <a:gd name="connsiteX60" fmla="*/ 7225865 w 9522390"/>
                  <a:gd name="connsiteY60" fmla="*/ 5777996 h 6651775"/>
                  <a:gd name="connsiteX61" fmla="*/ 6682526 w 9522390"/>
                  <a:gd name="connsiteY61" fmla="*/ 6294831 h 6651775"/>
                  <a:gd name="connsiteX62" fmla="*/ 6550004 w 9522390"/>
                  <a:gd name="connsiteY62" fmla="*/ 5923770 h 6651775"/>
                  <a:gd name="connsiteX63" fmla="*/ 5898163 w 9522390"/>
                  <a:gd name="connsiteY63" fmla="*/ 6437706 h 6651775"/>
                  <a:gd name="connsiteX64" fmla="*/ 5921976 w 9522390"/>
                  <a:gd name="connsiteY64" fmla="*/ 6242443 h 6651775"/>
                  <a:gd name="connsiteX65" fmla="*/ 5512401 w 9522390"/>
                  <a:gd name="connsiteY65" fmla="*/ 6532955 h 6651775"/>
                  <a:gd name="connsiteX66" fmla="*/ 5431439 w 9522390"/>
                  <a:gd name="connsiteY66" fmla="*/ 6061468 h 6651775"/>
                  <a:gd name="connsiteX67" fmla="*/ 4466918 w 9522390"/>
                  <a:gd name="connsiteY67" fmla="*/ 6515268 h 6651775"/>
                  <a:gd name="connsiteX68" fmla="*/ 405413 w 9522390"/>
                  <a:gd name="connsiteY68" fmla="*/ 3355689 h 6651775"/>
                  <a:gd name="connsiteX0" fmla="*/ 227988 w 9344965"/>
                  <a:gd name="connsiteY0" fmla="*/ 3355689 h 6651775"/>
                  <a:gd name="connsiteX1" fmla="*/ 488609 w 9344965"/>
                  <a:gd name="connsiteY1" fmla="*/ 2305929 h 6651775"/>
                  <a:gd name="connsiteX2" fmla="*/ 24783 w 9344965"/>
                  <a:gd name="connsiteY2" fmla="*/ 2279424 h 6651775"/>
                  <a:gd name="connsiteX3" fmla="*/ 740401 w 9344965"/>
                  <a:gd name="connsiteY3" fmla="*/ 1855355 h 6651775"/>
                  <a:gd name="connsiteX4" fmla="*/ 342835 w 9344965"/>
                  <a:gd name="connsiteY4" fmla="*/ 1815598 h 6651775"/>
                  <a:gd name="connsiteX5" fmla="*/ 965688 w 9344965"/>
                  <a:gd name="connsiteY5" fmla="*/ 1577059 h 6651775"/>
                  <a:gd name="connsiteX6" fmla="*/ 846419 w 9344965"/>
                  <a:gd name="connsiteY6" fmla="*/ 1524050 h 6651775"/>
                  <a:gd name="connsiteX7" fmla="*/ 1230732 w 9344965"/>
                  <a:gd name="connsiteY7" fmla="*/ 1325268 h 6651775"/>
                  <a:gd name="connsiteX8" fmla="*/ 766906 w 9344965"/>
                  <a:gd name="connsiteY8" fmla="*/ 1325268 h 6651775"/>
                  <a:gd name="connsiteX9" fmla="*/ 1522280 w 9344965"/>
                  <a:gd name="connsiteY9" fmla="*/ 1033720 h 6651775"/>
                  <a:gd name="connsiteX10" fmla="*/ 1296992 w 9344965"/>
                  <a:gd name="connsiteY10" fmla="*/ 954207 h 6651775"/>
                  <a:gd name="connsiteX11" fmla="*/ 1654800 w 9344965"/>
                  <a:gd name="connsiteY11" fmla="*/ 993963 h 6651775"/>
                  <a:gd name="connsiteX12" fmla="*/ 1853584 w 9344965"/>
                  <a:gd name="connsiteY12" fmla="*/ 543390 h 6651775"/>
                  <a:gd name="connsiteX13" fmla="*/ 1853583 w 9344965"/>
                  <a:gd name="connsiteY13" fmla="*/ 808433 h 6651775"/>
                  <a:gd name="connsiteX14" fmla="*/ 2396922 w 9344965"/>
                  <a:gd name="connsiteY14" fmla="*/ 609650 h 6651775"/>
                  <a:gd name="connsiteX15" fmla="*/ 2304157 w 9344965"/>
                  <a:gd name="connsiteY15" fmla="*/ 516885 h 6651775"/>
                  <a:gd name="connsiteX16" fmla="*/ 2661967 w 9344965"/>
                  <a:gd name="connsiteY16" fmla="*/ 437372 h 6651775"/>
                  <a:gd name="connsiteX17" fmla="*/ 2608957 w 9344965"/>
                  <a:gd name="connsiteY17" fmla="*/ 318103 h 6651775"/>
                  <a:gd name="connsiteX18" fmla="*/ 3099287 w 9344965"/>
                  <a:gd name="connsiteY18" fmla="*/ 357859 h 6651775"/>
                  <a:gd name="connsiteX19" fmla="*/ 3443844 w 9344965"/>
                  <a:gd name="connsiteY19" fmla="*/ 145824 h 6651775"/>
                  <a:gd name="connsiteX20" fmla="*/ 3417340 w 9344965"/>
                  <a:gd name="connsiteY20" fmla="*/ 278346 h 6651775"/>
                  <a:gd name="connsiteX21" fmla="*/ 4106454 w 9344965"/>
                  <a:gd name="connsiteY21" fmla="*/ 331355 h 6651775"/>
                  <a:gd name="connsiteX22" fmla="*/ 4106454 w 9344965"/>
                  <a:gd name="connsiteY22" fmla="*/ 198833 h 6651775"/>
                  <a:gd name="connsiteX23" fmla="*/ 4331741 w 9344965"/>
                  <a:gd name="connsiteY23" fmla="*/ 371111 h 6651775"/>
                  <a:gd name="connsiteX24" fmla="*/ 4636541 w 9344965"/>
                  <a:gd name="connsiteY24" fmla="*/ 265094 h 6651775"/>
                  <a:gd name="connsiteX25" fmla="*/ 4504019 w 9344965"/>
                  <a:gd name="connsiteY25" fmla="*/ 437372 h 6651775"/>
                  <a:gd name="connsiteX26" fmla="*/ 4782314 w 9344965"/>
                  <a:gd name="connsiteY26" fmla="*/ 384363 h 6651775"/>
                  <a:gd name="connsiteX27" fmla="*/ 4828070 w 9344965"/>
                  <a:gd name="connsiteY27" fmla="*/ 528242 h 6651775"/>
                  <a:gd name="connsiteX28" fmla="*/ 5073862 w 9344965"/>
                  <a:gd name="connsiteY28" fmla="*/ 636155 h 6651775"/>
                  <a:gd name="connsiteX29" fmla="*/ 4967845 w 9344965"/>
                  <a:gd name="connsiteY29" fmla="*/ 251842 h 6651775"/>
                  <a:gd name="connsiteX30" fmla="*/ 5246141 w 9344965"/>
                  <a:gd name="connsiteY30" fmla="*/ 371111 h 6651775"/>
                  <a:gd name="connsiteX31" fmla="*/ 5935254 w 9344965"/>
                  <a:gd name="connsiteY31" fmla="*/ 50 h 6651775"/>
                  <a:gd name="connsiteX32" fmla="*/ 5670210 w 9344965"/>
                  <a:gd name="connsiteY32" fmla="*/ 291598 h 6651775"/>
                  <a:gd name="connsiteX33" fmla="*/ 6187045 w 9344965"/>
                  <a:gd name="connsiteY33" fmla="*/ 119320 h 6651775"/>
                  <a:gd name="connsiteX34" fmla="*/ 6001514 w 9344965"/>
                  <a:gd name="connsiteY34" fmla="*/ 344606 h 6651775"/>
                  <a:gd name="connsiteX35" fmla="*/ 6319567 w 9344965"/>
                  <a:gd name="connsiteY35" fmla="*/ 450623 h 6651775"/>
                  <a:gd name="connsiteX36" fmla="*/ 6094280 w 9344965"/>
                  <a:gd name="connsiteY36" fmla="*/ 596397 h 6651775"/>
                  <a:gd name="connsiteX37" fmla="*/ 7591775 w 9344965"/>
                  <a:gd name="connsiteY37" fmla="*/ 768674 h 6651775"/>
                  <a:gd name="connsiteX38" fmla="*/ 7353236 w 9344965"/>
                  <a:gd name="connsiteY38" fmla="*/ 834935 h 6651775"/>
                  <a:gd name="connsiteX39" fmla="*/ 7843567 w 9344965"/>
                  <a:gd name="connsiteY39" fmla="*/ 1086728 h 6651775"/>
                  <a:gd name="connsiteX40" fmla="*/ 7591775 w 9344965"/>
                  <a:gd name="connsiteY40" fmla="*/ 1126483 h 6651775"/>
                  <a:gd name="connsiteX41" fmla="*/ 8002593 w 9344965"/>
                  <a:gd name="connsiteY41" fmla="*/ 1709579 h 6651775"/>
                  <a:gd name="connsiteX42" fmla="*/ 8903741 w 9344965"/>
                  <a:gd name="connsiteY42" fmla="*/ 1815596 h 6651775"/>
                  <a:gd name="connsiteX43" fmla="*/ 8545932 w 9344965"/>
                  <a:gd name="connsiteY43" fmla="*/ 1828848 h 6651775"/>
                  <a:gd name="connsiteX44" fmla="*/ 8810975 w 9344965"/>
                  <a:gd name="connsiteY44" fmla="*/ 2014379 h 6651775"/>
                  <a:gd name="connsiteX45" fmla="*/ 8347149 w 9344965"/>
                  <a:gd name="connsiteY45" fmla="*/ 1961370 h 6651775"/>
                  <a:gd name="connsiteX46" fmla="*/ 9327811 w 9344965"/>
                  <a:gd name="connsiteY46" fmla="*/ 2796257 h 6651775"/>
                  <a:gd name="connsiteX47" fmla="*/ 8956750 w 9344965"/>
                  <a:gd name="connsiteY47" fmla="*/ 2637231 h 6651775"/>
                  <a:gd name="connsiteX48" fmla="*/ 9341063 w 9344965"/>
                  <a:gd name="connsiteY48" fmla="*/ 3432361 h 6651775"/>
                  <a:gd name="connsiteX49" fmla="*/ 8911317 w 9344965"/>
                  <a:gd name="connsiteY49" fmla="*/ 3117149 h 6651775"/>
                  <a:gd name="connsiteX50" fmla="*/ 9221794 w 9344965"/>
                  <a:gd name="connsiteY50" fmla="*/ 4094970 h 6651775"/>
                  <a:gd name="connsiteX51" fmla="*/ 8956750 w 9344965"/>
                  <a:gd name="connsiteY51" fmla="*/ 3949196 h 6651775"/>
                  <a:gd name="connsiteX52" fmla="*/ 8731463 w 9344965"/>
                  <a:gd name="connsiteY52" fmla="*/ 5035874 h 6651775"/>
                  <a:gd name="connsiteX53" fmla="*/ 8638698 w 9344965"/>
                  <a:gd name="connsiteY53" fmla="*/ 4890101 h 6651775"/>
                  <a:gd name="connsiteX54" fmla="*/ 8439916 w 9344965"/>
                  <a:gd name="connsiteY54" fmla="*/ 5155144 h 6651775"/>
                  <a:gd name="connsiteX55" fmla="*/ 8267638 w 9344965"/>
                  <a:gd name="connsiteY55" fmla="*/ 5009370 h 6651775"/>
                  <a:gd name="connsiteX56" fmla="*/ 7949587 w 9344965"/>
                  <a:gd name="connsiteY56" fmla="*/ 5539457 h 6651775"/>
                  <a:gd name="connsiteX57" fmla="*/ 7764057 w 9344965"/>
                  <a:gd name="connsiteY57" fmla="*/ 5300918 h 6651775"/>
                  <a:gd name="connsiteX58" fmla="*/ 7432752 w 9344965"/>
                  <a:gd name="connsiteY58" fmla="*/ 5937022 h 6651775"/>
                  <a:gd name="connsiteX59" fmla="*/ 7485761 w 9344965"/>
                  <a:gd name="connsiteY59" fmla="*/ 5671979 h 6651775"/>
                  <a:gd name="connsiteX60" fmla="*/ 7021935 w 9344965"/>
                  <a:gd name="connsiteY60" fmla="*/ 6069544 h 6651775"/>
                  <a:gd name="connsiteX61" fmla="*/ 7048440 w 9344965"/>
                  <a:gd name="connsiteY61" fmla="*/ 5777996 h 6651775"/>
                  <a:gd name="connsiteX62" fmla="*/ 6505101 w 9344965"/>
                  <a:gd name="connsiteY62" fmla="*/ 6294831 h 6651775"/>
                  <a:gd name="connsiteX63" fmla="*/ 6372579 w 9344965"/>
                  <a:gd name="connsiteY63" fmla="*/ 5923770 h 6651775"/>
                  <a:gd name="connsiteX64" fmla="*/ 5720738 w 9344965"/>
                  <a:gd name="connsiteY64" fmla="*/ 6437706 h 6651775"/>
                  <a:gd name="connsiteX65" fmla="*/ 5744551 w 9344965"/>
                  <a:gd name="connsiteY65" fmla="*/ 6242443 h 6651775"/>
                  <a:gd name="connsiteX66" fmla="*/ 5334976 w 9344965"/>
                  <a:gd name="connsiteY66" fmla="*/ 6532955 h 6651775"/>
                  <a:gd name="connsiteX67" fmla="*/ 5254014 w 9344965"/>
                  <a:gd name="connsiteY67" fmla="*/ 6061468 h 6651775"/>
                  <a:gd name="connsiteX68" fmla="*/ 4289493 w 9344965"/>
                  <a:gd name="connsiteY68" fmla="*/ 6515268 h 6651775"/>
                  <a:gd name="connsiteX69" fmla="*/ 227988 w 9344965"/>
                  <a:gd name="connsiteY69" fmla="*/ 3355689 h 6651775"/>
                  <a:gd name="connsiteX0" fmla="*/ 336520 w 9453497"/>
                  <a:gd name="connsiteY0" fmla="*/ 3355689 h 6651775"/>
                  <a:gd name="connsiteX1" fmla="*/ 265837 w 9453497"/>
                  <a:gd name="connsiteY1" fmla="*/ 2517963 h 6651775"/>
                  <a:gd name="connsiteX2" fmla="*/ 597141 w 9453497"/>
                  <a:gd name="connsiteY2" fmla="*/ 2305929 h 6651775"/>
                  <a:gd name="connsiteX3" fmla="*/ 133315 w 9453497"/>
                  <a:gd name="connsiteY3" fmla="*/ 2279424 h 6651775"/>
                  <a:gd name="connsiteX4" fmla="*/ 848933 w 9453497"/>
                  <a:gd name="connsiteY4" fmla="*/ 1855355 h 6651775"/>
                  <a:gd name="connsiteX5" fmla="*/ 451367 w 9453497"/>
                  <a:gd name="connsiteY5" fmla="*/ 1815598 h 6651775"/>
                  <a:gd name="connsiteX6" fmla="*/ 1074220 w 9453497"/>
                  <a:gd name="connsiteY6" fmla="*/ 1577059 h 6651775"/>
                  <a:gd name="connsiteX7" fmla="*/ 954951 w 9453497"/>
                  <a:gd name="connsiteY7" fmla="*/ 1524050 h 6651775"/>
                  <a:gd name="connsiteX8" fmla="*/ 1339264 w 9453497"/>
                  <a:gd name="connsiteY8" fmla="*/ 1325268 h 6651775"/>
                  <a:gd name="connsiteX9" fmla="*/ 875438 w 9453497"/>
                  <a:gd name="connsiteY9" fmla="*/ 1325268 h 6651775"/>
                  <a:gd name="connsiteX10" fmla="*/ 1630812 w 9453497"/>
                  <a:gd name="connsiteY10" fmla="*/ 1033720 h 6651775"/>
                  <a:gd name="connsiteX11" fmla="*/ 1405524 w 9453497"/>
                  <a:gd name="connsiteY11" fmla="*/ 954207 h 6651775"/>
                  <a:gd name="connsiteX12" fmla="*/ 1763332 w 9453497"/>
                  <a:gd name="connsiteY12" fmla="*/ 993963 h 6651775"/>
                  <a:gd name="connsiteX13" fmla="*/ 1962116 w 9453497"/>
                  <a:gd name="connsiteY13" fmla="*/ 543390 h 6651775"/>
                  <a:gd name="connsiteX14" fmla="*/ 1962115 w 9453497"/>
                  <a:gd name="connsiteY14" fmla="*/ 808433 h 6651775"/>
                  <a:gd name="connsiteX15" fmla="*/ 2505454 w 9453497"/>
                  <a:gd name="connsiteY15" fmla="*/ 609650 h 6651775"/>
                  <a:gd name="connsiteX16" fmla="*/ 2412689 w 9453497"/>
                  <a:gd name="connsiteY16" fmla="*/ 516885 h 6651775"/>
                  <a:gd name="connsiteX17" fmla="*/ 2770499 w 9453497"/>
                  <a:gd name="connsiteY17" fmla="*/ 437372 h 6651775"/>
                  <a:gd name="connsiteX18" fmla="*/ 2717489 w 9453497"/>
                  <a:gd name="connsiteY18" fmla="*/ 318103 h 6651775"/>
                  <a:gd name="connsiteX19" fmla="*/ 3207819 w 9453497"/>
                  <a:gd name="connsiteY19" fmla="*/ 357859 h 6651775"/>
                  <a:gd name="connsiteX20" fmla="*/ 3552376 w 9453497"/>
                  <a:gd name="connsiteY20" fmla="*/ 145824 h 6651775"/>
                  <a:gd name="connsiteX21" fmla="*/ 3525872 w 9453497"/>
                  <a:gd name="connsiteY21" fmla="*/ 278346 h 6651775"/>
                  <a:gd name="connsiteX22" fmla="*/ 4214986 w 9453497"/>
                  <a:gd name="connsiteY22" fmla="*/ 331355 h 6651775"/>
                  <a:gd name="connsiteX23" fmla="*/ 4214986 w 9453497"/>
                  <a:gd name="connsiteY23" fmla="*/ 198833 h 6651775"/>
                  <a:gd name="connsiteX24" fmla="*/ 4440273 w 9453497"/>
                  <a:gd name="connsiteY24" fmla="*/ 371111 h 6651775"/>
                  <a:gd name="connsiteX25" fmla="*/ 4745073 w 9453497"/>
                  <a:gd name="connsiteY25" fmla="*/ 265094 h 6651775"/>
                  <a:gd name="connsiteX26" fmla="*/ 4612551 w 9453497"/>
                  <a:gd name="connsiteY26" fmla="*/ 437372 h 6651775"/>
                  <a:gd name="connsiteX27" fmla="*/ 4890846 w 9453497"/>
                  <a:gd name="connsiteY27" fmla="*/ 384363 h 6651775"/>
                  <a:gd name="connsiteX28" fmla="*/ 4936602 w 9453497"/>
                  <a:gd name="connsiteY28" fmla="*/ 528242 h 6651775"/>
                  <a:gd name="connsiteX29" fmla="*/ 5182394 w 9453497"/>
                  <a:gd name="connsiteY29" fmla="*/ 636155 h 6651775"/>
                  <a:gd name="connsiteX30" fmla="*/ 5076377 w 9453497"/>
                  <a:gd name="connsiteY30" fmla="*/ 251842 h 6651775"/>
                  <a:gd name="connsiteX31" fmla="*/ 5354673 w 9453497"/>
                  <a:gd name="connsiteY31" fmla="*/ 371111 h 6651775"/>
                  <a:gd name="connsiteX32" fmla="*/ 6043786 w 9453497"/>
                  <a:gd name="connsiteY32" fmla="*/ 50 h 6651775"/>
                  <a:gd name="connsiteX33" fmla="*/ 5778742 w 9453497"/>
                  <a:gd name="connsiteY33" fmla="*/ 291598 h 6651775"/>
                  <a:gd name="connsiteX34" fmla="*/ 6295577 w 9453497"/>
                  <a:gd name="connsiteY34" fmla="*/ 119320 h 6651775"/>
                  <a:gd name="connsiteX35" fmla="*/ 6110046 w 9453497"/>
                  <a:gd name="connsiteY35" fmla="*/ 344606 h 6651775"/>
                  <a:gd name="connsiteX36" fmla="*/ 6428099 w 9453497"/>
                  <a:gd name="connsiteY36" fmla="*/ 450623 h 6651775"/>
                  <a:gd name="connsiteX37" fmla="*/ 6202812 w 9453497"/>
                  <a:gd name="connsiteY37" fmla="*/ 596397 h 6651775"/>
                  <a:gd name="connsiteX38" fmla="*/ 7700307 w 9453497"/>
                  <a:gd name="connsiteY38" fmla="*/ 768674 h 6651775"/>
                  <a:gd name="connsiteX39" fmla="*/ 7461768 w 9453497"/>
                  <a:gd name="connsiteY39" fmla="*/ 834935 h 6651775"/>
                  <a:gd name="connsiteX40" fmla="*/ 7952099 w 9453497"/>
                  <a:gd name="connsiteY40" fmla="*/ 1086728 h 6651775"/>
                  <a:gd name="connsiteX41" fmla="*/ 7700307 w 9453497"/>
                  <a:gd name="connsiteY41" fmla="*/ 1126483 h 6651775"/>
                  <a:gd name="connsiteX42" fmla="*/ 8111125 w 9453497"/>
                  <a:gd name="connsiteY42" fmla="*/ 1709579 h 6651775"/>
                  <a:gd name="connsiteX43" fmla="*/ 9012273 w 9453497"/>
                  <a:gd name="connsiteY43" fmla="*/ 1815596 h 6651775"/>
                  <a:gd name="connsiteX44" fmla="*/ 8654464 w 9453497"/>
                  <a:gd name="connsiteY44" fmla="*/ 1828848 h 6651775"/>
                  <a:gd name="connsiteX45" fmla="*/ 8919507 w 9453497"/>
                  <a:gd name="connsiteY45" fmla="*/ 2014379 h 6651775"/>
                  <a:gd name="connsiteX46" fmla="*/ 8455681 w 9453497"/>
                  <a:gd name="connsiteY46" fmla="*/ 1961370 h 6651775"/>
                  <a:gd name="connsiteX47" fmla="*/ 9436343 w 9453497"/>
                  <a:gd name="connsiteY47" fmla="*/ 2796257 h 6651775"/>
                  <a:gd name="connsiteX48" fmla="*/ 9065282 w 9453497"/>
                  <a:gd name="connsiteY48" fmla="*/ 2637231 h 6651775"/>
                  <a:gd name="connsiteX49" fmla="*/ 9449595 w 9453497"/>
                  <a:gd name="connsiteY49" fmla="*/ 3432361 h 6651775"/>
                  <a:gd name="connsiteX50" fmla="*/ 9019849 w 9453497"/>
                  <a:gd name="connsiteY50" fmla="*/ 3117149 h 6651775"/>
                  <a:gd name="connsiteX51" fmla="*/ 9330326 w 9453497"/>
                  <a:gd name="connsiteY51" fmla="*/ 4094970 h 6651775"/>
                  <a:gd name="connsiteX52" fmla="*/ 9065282 w 9453497"/>
                  <a:gd name="connsiteY52" fmla="*/ 3949196 h 6651775"/>
                  <a:gd name="connsiteX53" fmla="*/ 8839995 w 9453497"/>
                  <a:gd name="connsiteY53" fmla="*/ 5035874 h 6651775"/>
                  <a:gd name="connsiteX54" fmla="*/ 8747230 w 9453497"/>
                  <a:gd name="connsiteY54" fmla="*/ 4890101 h 6651775"/>
                  <a:gd name="connsiteX55" fmla="*/ 8548448 w 9453497"/>
                  <a:gd name="connsiteY55" fmla="*/ 5155144 h 6651775"/>
                  <a:gd name="connsiteX56" fmla="*/ 8376170 w 9453497"/>
                  <a:gd name="connsiteY56" fmla="*/ 5009370 h 6651775"/>
                  <a:gd name="connsiteX57" fmla="*/ 8058119 w 9453497"/>
                  <a:gd name="connsiteY57" fmla="*/ 5539457 h 6651775"/>
                  <a:gd name="connsiteX58" fmla="*/ 7872589 w 9453497"/>
                  <a:gd name="connsiteY58" fmla="*/ 5300918 h 6651775"/>
                  <a:gd name="connsiteX59" fmla="*/ 7541284 w 9453497"/>
                  <a:gd name="connsiteY59" fmla="*/ 5937022 h 6651775"/>
                  <a:gd name="connsiteX60" fmla="*/ 7594293 w 9453497"/>
                  <a:gd name="connsiteY60" fmla="*/ 5671979 h 6651775"/>
                  <a:gd name="connsiteX61" fmla="*/ 7130467 w 9453497"/>
                  <a:gd name="connsiteY61" fmla="*/ 6069544 h 6651775"/>
                  <a:gd name="connsiteX62" fmla="*/ 7156972 w 9453497"/>
                  <a:gd name="connsiteY62" fmla="*/ 5777996 h 6651775"/>
                  <a:gd name="connsiteX63" fmla="*/ 6613633 w 9453497"/>
                  <a:gd name="connsiteY63" fmla="*/ 6294831 h 6651775"/>
                  <a:gd name="connsiteX64" fmla="*/ 6481111 w 9453497"/>
                  <a:gd name="connsiteY64" fmla="*/ 5923770 h 6651775"/>
                  <a:gd name="connsiteX65" fmla="*/ 5829270 w 9453497"/>
                  <a:gd name="connsiteY65" fmla="*/ 6437706 h 6651775"/>
                  <a:gd name="connsiteX66" fmla="*/ 5853083 w 9453497"/>
                  <a:gd name="connsiteY66" fmla="*/ 6242443 h 6651775"/>
                  <a:gd name="connsiteX67" fmla="*/ 5443508 w 9453497"/>
                  <a:gd name="connsiteY67" fmla="*/ 6532955 h 6651775"/>
                  <a:gd name="connsiteX68" fmla="*/ 5362546 w 9453497"/>
                  <a:gd name="connsiteY68" fmla="*/ 6061468 h 6651775"/>
                  <a:gd name="connsiteX69" fmla="*/ 4398025 w 9453497"/>
                  <a:gd name="connsiteY69" fmla="*/ 6515268 h 6651775"/>
                  <a:gd name="connsiteX70" fmla="*/ 336520 w 9453497"/>
                  <a:gd name="connsiteY70" fmla="*/ 3355689 h 6651775"/>
                  <a:gd name="connsiteX0" fmla="*/ 248491 w 9365468"/>
                  <a:gd name="connsiteY0" fmla="*/ 3355689 h 6651775"/>
                  <a:gd name="connsiteX1" fmla="*/ 416347 w 9365468"/>
                  <a:gd name="connsiteY1" fmla="*/ 2517963 h 6651775"/>
                  <a:gd name="connsiteX2" fmla="*/ 177808 w 9365468"/>
                  <a:gd name="connsiteY2" fmla="*/ 2517963 h 6651775"/>
                  <a:gd name="connsiteX3" fmla="*/ 509112 w 9365468"/>
                  <a:gd name="connsiteY3" fmla="*/ 2305929 h 6651775"/>
                  <a:gd name="connsiteX4" fmla="*/ 45286 w 9365468"/>
                  <a:gd name="connsiteY4" fmla="*/ 2279424 h 6651775"/>
                  <a:gd name="connsiteX5" fmla="*/ 760904 w 9365468"/>
                  <a:gd name="connsiteY5" fmla="*/ 1855355 h 6651775"/>
                  <a:gd name="connsiteX6" fmla="*/ 363338 w 9365468"/>
                  <a:gd name="connsiteY6" fmla="*/ 1815598 h 6651775"/>
                  <a:gd name="connsiteX7" fmla="*/ 986191 w 9365468"/>
                  <a:gd name="connsiteY7" fmla="*/ 1577059 h 6651775"/>
                  <a:gd name="connsiteX8" fmla="*/ 866922 w 9365468"/>
                  <a:gd name="connsiteY8" fmla="*/ 1524050 h 6651775"/>
                  <a:gd name="connsiteX9" fmla="*/ 1251235 w 9365468"/>
                  <a:gd name="connsiteY9" fmla="*/ 1325268 h 6651775"/>
                  <a:gd name="connsiteX10" fmla="*/ 787409 w 9365468"/>
                  <a:gd name="connsiteY10" fmla="*/ 1325268 h 6651775"/>
                  <a:gd name="connsiteX11" fmla="*/ 1542783 w 9365468"/>
                  <a:gd name="connsiteY11" fmla="*/ 1033720 h 6651775"/>
                  <a:gd name="connsiteX12" fmla="*/ 1317495 w 9365468"/>
                  <a:gd name="connsiteY12" fmla="*/ 954207 h 6651775"/>
                  <a:gd name="connsiteX13" fmla="*/ 1675303 w 9365468"/>
                  <a:gd name="connsiteY13" fmla="*/ 993963 h 6651775"/>
                  <a:gd name="connsiteX14" fmla="*/ 1874087 w 9365468"/>
                  <a:gd name="connsiteY14" fmla="*/ 543390 h 6651775"/>
                  <a:gd name="connsiteX15" fmla="*/ 1874086 w 9365468"/>
                  <a:gd name="connsiteY15" fmla="*/ 808433 h 6651775"/>
                  <a:gd name="connsiteX16" fmla="*/ 2417425 w 9365468"/>
                  <a:gd name="connsiteY16" fmla="*/ 609650 h 6651775"/>
                  <a:gd name="connsiteX17" fmla="*/ 2324660 w 9365468"/>
                  <a:gd name="connsiteY17" fmla="*/ 516885 h 6651775"/>
                  <a:gd name="connsiteX18" fmla="*/ 2682470 w 9365468"/>
                  <a:gd name="connsiteY18" fmla="*/ 437372 h 6651775"/>
                  <a:gd name="connsiteX19" fmla="*/ 2629460 w 9365468"/>
                  <a:gd name="connsiteY19" fmla="*/ 318103 h 6651775"/>
                  <a:gd name="connsiteX20" fmla="*/ 3119790 w 9365468"/>
                  <a:gd name="connsiteY20" fmla="*/ 357859 h 6651775"/>
                  <a:gd name="connsiteX21" fmla="*/ 3464347 w 9365468"/>
                  <a:gd name="connsiteY21" fmla="*/ 145824 h 6651775"/>
                  <a:gd name="connsiteX22" fmla="*/ 3437843 w 9365468"/>
                  <a:gd name="connsiteY22" fmla="*/ 278346 h 6651775"/>
                  <a:gd name="connsiteX23" fmla="*/ 4126957 w 9365468"/>
                  <a:gd name="connsiteY23" fmla="*/ 331355 h 6651775"/>
                  <a:gd name="connsiteX24" fmla="*/ 4126957 w 9365468"/>
                  <a:gd name="connsiteY24" fmla="*/ 198833 h 6651775"/>
                  <a:gd name="connsiteX25" fmla="*/ 4352244 w 9365468"/>
                  <a:gd name="connsiteY25" fmla="*/ 371111 h 6651775"/>
                  <a:gd name="connsiteX26" fmla="*/ 4657044 w 9365468"/>
                  <a:gd name="connsiteY26" fmla="*/ 265094 h 6651775"/>
                  <a:gd name="connsiteX27" fmla="*/ 4524522 w 9365468"/>
                  <a:gd name="connsiteY27" fmla="*/ 437372 h 6651775"/>
                  <a:gd name="connsiteX28" fmla="*/ 4802817 w 9365468"/>
                  <a:gd name="connsiteY28" fmla="*/ 384363 h 6651775"/>
                  <a:gd name="connsiteX29" fmla="*/ 4848573 w 9365468"/>
                  <a:gd name="connsiteY29" fmla="*/ 528242 h 6651775"/>
                  <a:gd name="connsiteX30" fmla="*/ 5094365 w 9365468"/>
                  <a:gd name="connsiteY30" fmla="*/ 636155 h 6651775"/>
                  <a:gd name="connsiteX31" fmla="*/ 4988348 w 9365468"/>
                  <a:gd name="connsiteY31" fmla="*/ 251842 h 6651775"/>
                  <a:gd name="connsiteX32" fmla="*/ 5266644 w 9365468"/>
                  <a:gd name="connsiteY32" fmla="*/ 371111 h 6651775"/>
                  <a:gd name="connsiteX33" fmla="*/ 5955757 w 9365468"/>
                  <a:gd name="connsiteY33" fmla="*/ 50 h 6651775"/>
                  <a:gd name="connsiteX34" fmla="*/ 5690713 w 9365468"/>
                  <a:gd name="connsiteY34" fmla="*/ 291598 h 6651775"/>
                  <a:gd name="connsiteX35" fmla="*/ 6207548 w 9365468"/>
                  <a:gd name="connsiteY35" fmla="*/ 119320 h 6651775"/>
                  <a:gd name="connsiteX36" fmla="*/ 6022017 w 9365468"/>
                  <a:gd name="connsiteY36" fmla="*/ 344606 h 6651775"/>
                  <a:gd name="connsiteX37" fmla="*/ 6340070 w 9365468"/>
                  <a:gd name="connsiteY37" fmla="*/ 450623 h 6651775"/>
                  <a:gd name="connsiteX38" fmla="*/ 6114783 w 9365468"/>
                  <a:gd name="connsiteY38" fmla="*/ 596397 h 6651775"/>
                  <a:gd name="connsiteX39" fmla="*/ 7612278 w 9365468"/>
                  <a:gd name="connsiteY39" fmla="*/ 768674 h 6651775"/>
                  <a:gd name="connsiteX40" fmla="*/ 7373739 w 9365468"/>
                  <a:gd name="connsiteY40" fmla="*/ 834935 h 6651775"/>
                  <a:gd name="connsiteX41" fmla="*/ 7864070 w 9365468"/>
                  <a:gd name="connsiteY41" fmla="*/ 1086728 h 6651775"/>
                  <a:gd name="connsiteX42" fmla="*/ 7612278 w 9365468"/>
                  <a:gd name="connsiteY42" fmla="*/ 1126483 h 6651775"/>
                  <a:gd name="connsiteX43" fmla="*/ 8023096 w 9365468"/>
                  <a:gd name="connsiteY43" fmla="*/ 1709579 h 6651775"/>
                  <a:gd name="connsiteX44" fmla="*/ 8924244 w 9365468"/>
                  <a:gd name="connsiteY44" fmla="*/ 1815596 h 6651775"/>
                  <a:gd name="connsiteX45" fmla="*/ 8566435 w 9365468"/>
                  <a:gd name="connsiteY45" fmla="*/ 1828848 h 6651775"/>
                  <a:gd name="connsiteX46" fmla="*/ 8831478 w 9365468"/>
                  <a:gd name="connsiteY46" fmla="*/ 2014379 h 6651775"/>
                  <a:gd name="connsiteX47" fmla="*/ 8367652 w 9365468"/>
                  <a:gd name="connsiteY47" fmla="*/ 1961370 h 6651775"/>
                  <a:gd name="connsiteX48" fmla="*/ 9348314 w 9365468"/>
                  <a:gd name="connsiteY48" fmla="*/ 2796257 h 6651775"/>
                  <a:gd name="connsiteX49" fmla="*/ 8977253 w 9365468"/>
                  <a:gd name="connsiteY49" fmla="*/ 2637231 h 6651775"/>
                  <a:gd name="connsiteX50" fmla="*/ 9361566 w 9365468"/>
                  <a:gd name="connsiteY50" fmla="*/ 3432361 h 6651775"/>
                  <a:gd name="connsiteX51" fmla="*/ 8931820 w 9365468"/>
                  <a:gd name="connsiteY51" fmla="*/ 3117149 h 6651775"/>
                  <a:gd name="connsiteX52" fmla="*/ 9242297 w 9365468"/>
                  <a:gd name="connsiteY52" fmla="*/ 4094970 h 6651775"/>
                  <a:gd name="connsiteX53" fmla="*/ 8977253 w 9365468"/>
                  <a:gd name="connsiteY53" fmla="*/ 3949196 h 6651775"/>
                  <a:gd name="connsiteX54" fmla="*/ 8751966 w 9365468"/>
                  <a:gd name="connsiteY54" fmla="*/ 5035874 h 6651775"/>
                  <a:gd name="connsiteX55" fmla="*/ 8659201 w 9365468"/>
                  <a:gd name="connsiteY55" fmla="*/ 4890101 h 6651775"/>
                  <a:gd name="connsiteX56" fmla="*/ 8460419 w 9365468"/>
                  <a:gd name="connsiteY56" fmla="*/ 5155144 h 6651775"/>
                  <a:gd name="connsiteX57" fmla="*/ 8288141 w 9365468"/>
                  <a:gd name="connsiteY57" fmla="*/ 5009370 h 6651775"/>
                  <a:gd name="connsiteX58" fmla="*/ 7970090 w 9365468"/>
                  <a:gd name="connsiteY58" fmla="*/ 5539457 h 6651775"/>
                  <a:gd name="connsiteX59" fmla="*/ 7784560 w 9365468"/>
                  <a:gd name="connsiteY59" fmla="*/ 5300918 h 6651775"/>
                  <a:gd name="connsiteX60" fmla="*/ 7453255 w 9365468"/>
                  <a:gd name="connsiteY60" fmla="*/ 5937022 h 6651775"/>
                  <a:gd name="connsiteX61" fmla="*/ 7506264 w 9365468"/>
                  <a:gd name="connsiteY61" fmla="*/ 5671979 h 6651775"/>
                  <a:gd name="connsiteX62" fmla="*/ 7042438 w 9365468"/>
                  <a:gd name="connsiteY62" fmla="*/ 6069544 h 6651775"/>
                  <a:gd name="connsiteX63" fmla="*/ 7068943 w 9365468"/>
                  <a:gd name="connsiteY63" fmla="*/ 5777996 h 6651775"/>
                  <a:gd name="connsiteX64" fmla="*/ 6525604 w 9365468"/>
                  <a:gd name="connsiteY64" fmla="*/ 6294831 h 6651775"/>
                  <a:gd name="connsiteX65" fmla="*/ 6393082 w 9365468"/>
                  <a:gd name="connsiteY65" fmla="*/ 5923770 h 6651775"/>
                  <a:gd name="connsiteX66" fmla="*/ 5741241 w 9365468"/>
                  <a:gd name="connsiteY66" fmla="*/ 6437706 h 6651775"/>
                  <a:gd name="connsiteX67" fmla="*/ 5765054 w 9365468"/>
                  <a:gd name="connsiteY67" fmla="*/ 6242443 h 6651775"/>
                  <a:gd name="connsiteX68" fmla="*/ 5355479 w 9365468"/>
                  <a:gd name="connsiteY68" fmla="*/ 6532955 h 6651775"/>
                  <a:gd name="connsiteX69" fmla="*/ 5274517 w 9365468"/>
                  <a:gd name="connsiteY69" fmla="*/ 6061468 h 6651775"/>
                  <a:gd name="connsiteX70" fmla="*/ 4309996 w 9365468"/>
                  <a:gd name="connsiteY70" fmla="*/ 6515268 h 6651775"/>
                  <a:gd name="connsiteX71" fmla="*/ 248491 w 9365468"/>
                  <a:gd name="connsiteY71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3003 w 9609980"/>
                  <a:gd name="connsiteY0" fmla="*/ 3355689 h 6651775"/>
                  <a:gd name="connsiteX1" fmla="*/ 77762 w 9609980"/>
                  <a:gd name="connsiteY1" fmla="*/ 3392607 h 6651775"/>
                  <a:gd name="connsiteX2" fmla="*/ 660859 w 9609980"/>
                  <a:gd name="connsiteY2" fmla="*/ 2517963 h 6651775"/>
                  <a:gd name="connsiteX3" fmla="*/ 422320 w 9609980"/>
                  <a:gd name="connsiteY3" fmla="*/ 2517963 h 6651775"/>
                  <a:gd name="connsiteX4" fmla="*/ 753624 w 9609980"/>
                  <a:gd name="connsiteY4" fmla="*/ 2305929 h 6651775"/>
                  <a:gd name="connsiteX5" fmla="*/ 289798 w 9609980"/>
                  <a:gd name="connsiteY5" fmla="*/ 2279424 h 6651775"/>
                  <a:gd name="connsiteX6" fmla="*/ 1005416 w 9609980"/>
                  <a:gd name="connsiteY6" fmla="*/ 1855355 h 6651775"/>
                  <a:gd name="connsiteX7" fmla="*/ 607850 w 9609980"/>
                  <a:gd name="connsiteY7" fmla="*/ 1815598 h 6651775"/>
                  <a:gd name="connsiteX8" fmla="*/ 1230703 w 9609980"/>
                  <a:gd name="connsiteY8" fmla="*/ 1577059 h 6651775"/>
                  <a:gd name="connsiteX9" fmla="*/ 1111434 w 9609980"/>
                  <a:gd name="connsiteY9" fmla="*/ 1524050 h 6651775"/>
                  <a:gd name="connsiteX10" fmla="*/ 1495747 w 9609980"/>
                  <a:gd name="connsiteY10" fmla="*/ 1325268 h 6651775"/>
                  <a:gd name="connsiteX11" fmla="*/ 1031921 w 9609980"/>
                  <a:gd name="connsiteY11" fmla="*/ 1325268 h 6651775"/>
                  <a:gd name="connsiteX12" fmla="*/ 1787295 w 9609980"/>
                  <a:gd name="connsiteY12" fmla="*/ 1033720 h 6651775"/>
                  <a:gd name="connsiteX13" fmla="*/ 1562007 w 9609980"/>
                  <a:gd name="connsiteY13" fmla="*/ 954207 h 6651775"/>
                  <a:gd name="connsiteX14" fmla="*/ 1919815 w 9609980"/>
                  <a:gd name="connsiteY14" fmla="*/ 993963 h 6651775"/>
                  <a:gd name="connsiteX15" fmla="*/ 2118599 w 9609980"/>
                  <a:gd name="connsiteY15" fmla="*/ 543390 h 6651775"/>
                  <a:gd name="connsiteX16" fmla="*/ 2118598 w 9609980"/>
                  <a:gd name="connsiteY16" fmla="*/ 808433 h 6651775"/>
                  <a:gd name="connsiteX17" fmla="*/ 2661937 w 9609980"/>
                  <a:gd name="connsiteY17" fmla="*/ 609650 h 6651775"/>
                  <a:gd name="connsiteX18" fmla="*/ 2569172 w 9609980"/>
                  <a:gd name="connsiteY18" fmla="*/ 516885 h 6651775"/>
                  <a:gd name="connsiteX19" fmla="*/ 2926982 w 9609980"/>
                  <a:gd name="connsiteY19" fmla="*/ 437372 h 6651775"/>
                  <a:gd name="connsiteX20" fmla="*/ 2873972 w 9609980"/>
                  <a:gd name="connsiteY20" fmla="*/ 318103 h 6651775"/>
                  <a:gd name="connsiteX21" fmla="*/ 3364302 w 9609980"/>
                  <a:gd name="connsiteY21" fmla="*/ 357859 h 6651775"/>
                  <a:gd name="connsiteX22" fmla="*/ 3708859 w 9609980"/>
                  <a:gd name="connsiteY22" fmla="*/ 145824 h 6651775"/>
                  <a:gd name="connsiteX23" fmla="*/ 3682355 w 9609980"/>
                  <a:gd name="connsiteY23" fmla="*/ 278346 h 6651775"/>
                  <a:gd name="connsiteX24" fmla="*/ 4371469 w 9609980"/>
                  <a:gd name="connsiteY24" fmla="*/ 331355 h 6651775"/>
                  <a:gd name="connsiteX25" fmla="*/ 4371469 w 9609980"/>
                  <a:gd name="connsiteY25" fmla="*/ 198833 h 6651775"/>
                  <a:gd name="connsiteX26" fmla="*/ 4596756 w 9609980"/>
                  <a:gd name="connsiteY26" fmla="*/ 371111 h 6651775"/>
                  <a:gd name="connsiteX27" fmla="*/ 4901556 w 9609980"/>
                  <a:gd name="connsiteY27" fmla="*/ 265094 h 6651775"/>
                  <a:gd name="connsiteX28" fmla="*/ 4769034 w 9609980"/>
                  <a:gd name="connsiteY28" fmla="*/ 437372 h 6651775"/>
                  <a:gd name="connsiteX29" fmla="*/ 5047329 w 9609980"/>
                  <a:gd name="connsiteY29" fmla="*/ 384363 h 6651775"/>
                  <a:gd name="connsiteX30" fmla="*/ 5093085 w 9609980"/>
                  <a:gd name="connsiteY30" fmla="*/ 528242 h 6651775"/>
                  <a:gd name="connsiteX31" fmla="*/ 5338877 w 9609980"/>
                  <a:gd name="connsiteY31" fmla="*/ 636155 h 6651775"/>
                  <a:gd name="connsiteX32" fmla="*/ 5232860 w 9609980"/>
                  <a:gd name="connsiteY32" fmla="*/ 251842 h 6651775"/>
                  <a:gd name="connsiteX33" fmla="*/ 5511156 w 9609980"/>
                  <a:gd name="connsiteY33" fmla="*/ 371111 h 6651775"/>
                  <a:gd name="connsiteX34" fmla="*/ 6200269 w 9609980"/>
                  <a:gd name="connsiteY34" fmla="*/ 50 h 6651775"/>
                  <a:gd name="connsiteX35" fmla="*/ 5935225 w 9609980"/>
                  <a:gd name="connsiteY35" fmla="*/ 291598 h 6651775"/>
                  <a:gd name="connsiteX36" fmla="*/ 6452060 w 9609980"/>
                  <a:gd name="connsiteY36" fmla="*/ 119320 h 6651775"/>
                  <a:gd name="connsiteX37" fmla="*/ 6266529 w 9609980"/>
                  <a:gd name="connsiteY37" fmla="*/ 344606 h 6651775"/>
                  <a:gd name="connsiteX38" fmla="*/ 6584582 w 9609980"/>
                  <a:gd name="connsiteY38" fmla="*/ 450623 h 6651775"/>
                  <a:gd name="connsiteX39" fmla="*/ 6359295 w 9609980"/>
                  <a:gd name="connsiteY39" fmla="*/ 596397 h 6651775"/>
                  <a:gd name="connsiteX40" fmla="*/ 7856790 w 9609980"/>
                  <a:gd name="connsiteY40" fmla="*/ 768674 h 6651775"/>
                  <a:gd name="connsiteX41" fmla="*/ 7618251 w 9609980"/>
                  <a:gd name="connsiteY41" fmla="*/ 834935 h 6651775"/>
                  <a:gd name="connsiteX42" fmla="*/ 8108582 w 9609980"/>
                  <a:gd name="connsiteY42" fmla="*/ 1086728 h 6651775"/>
                  <a:gd name="connsiteX43" fmla="*/ 7856790 w 9609980"/>
                  <a:gd name="connsiteY43" fmla="*/ 1126483 h 6651775"/>
                  <a:gd name="connsiteX44" fmla="*/ 8267608 w 9609980"/>
                  <a:gd name="connsiteY44" fmla="*/ 1709579 h 6651775"/>
                  <a:gd name="connsiteX45" fmla="*/ 9168756 w 9609980"/>
                  <a:gd name="connsiteY45" fmla="*/ 1815596 h 6651775"/>
                  <a:gd name="connsiteX46" fmla="*/ 8810947 w 9609980"/>
                  <a:gd name="connsiteY46" fmla="*/ 1828848 h 6651775"/>
                  <a:gd name="connsiteX47" fmla="*/ 9075990 w 9609980"/>
                  <a:gd name="connsiteY47" fmla="*/ 2014379 h 6651775"/>
                  <a:gd name="connsiteX48" fmla="*/ 8612164 w 9609980"/>
                  <a:gd name="connsiteY48" fmla="*/ 1961370 h 6651775"/>
                  <a:gd name="connsiteX49" fmla="*/ 9592826 w 9609980"/>
                  <a:gd name="connsiteY49" fmla="*/ 2796257 h 6651775"/>
                  <a:gd name="connsiteX50" fmla="*/ 9221765 w 9609980"/>
                  <a:gd name="connsiteY50" fmla="*/ 2637231 h 6651775"/>
                  <a:gd name="connsiteX51" fmla="*/ 9606078 w 9609980"/>
                  <a:gd name="connsiteY51" fmla="*/ 3432361 h 6651775"/>
                  <a:gd name="connsiteX52" fmla="*/ 9176332 w 9609980"/>
                  <a:gd name="connsiteY52" fmla="*/ 3117149 h 6651775"/>
                  <a:gd name="connsiteX53" fmla="*/ 9486809 w 9609980"/>
                  <a:gd name="connsiteY53" fmla="*/ 4094970 h 6651775"/>
                  <a:gd name="connsiteX54" fmla="*/ 9221765 w 9609980"/>
                  <a:gd name="connsiteY54" fmla="*/ 3949196 h 6651775"/>
                  <a:gd name="connsiteX55" fmla="*/ 8996478 w 9609980"/>
                  <a:gd name="connsiteY55" fmla="*/ 5035874 h 6651775"/>
                  <a:gd name="connsiteX56" fmla="*/ 8903713 w 9609980"/>
                  <a:gd name="connsiteY56" fmla="*/ 4890101 h 6651775"/>
                  <a:gd name="connsiteX57" fmla="*/ 8704931 w 9609980"/>
                  <a:gd name="connsiteY57" fmla="*/ 5155144 h 6651775"/>
                  <a:gd name="connsiteX58" fmla="*/ 8532653 w 9609980"/>
                  <a:gd name="connsiteY58" fmla="*/ 5009370 h 6651775"/>
                  <a:gd name="connsiteX59" fmla="*/ 8214602 w 9609980"/>
                  <a:gd name="connsiteY59" fmla="*/ 5539457 h 6651775"/>
                  <a:gd name="connsiteX60" fmla="*/ 8029072 w 9609980"/>
                  <a:gd name="connsiteY60" fmla="*/ 5300918 h 6651775"/>
                  <a:gd name="connsiteX61" fmla="*/ 7697767 w 9609980"/>
                  <a:gd name="connsiteY61" fmla="*/ 5937022 h 6651775"/>
                  <a:gd name="connsiteX62" fmla="*/ 7750776 w 9609980"/>
                  <a:gd name="connsiteY62" fmla="*/ 5671979 h 6651775"/>
                  <a:gd name="connsiteX63" fmla="*/ 7286950 w 9609980"/>
                  <a:gd name="connsiteY63" fmla="*/ 6069544 h 6651775"/>
                  <a:gd name="connsiteX64" fmla="*/ 7313455 w 9609980"/>
                  <a:gd name="connsiteY64" fmla="*/ 5777996 h 6651775"/>
                  <a:gd name="connsiteX65" fmla="*/ 6770116 w 9609980"/>
                  <a:gd name="connsiteY65" fmla="*/ 6294831 h 6651775"/>
                  <a:gd name="connsiteX66" fmla="*/ 6637594 w 9609980"/>
                  <a:gd name="connsiteY66" fmla="*/ 5923770 h 6651775"/>
                  <a:gd name="connsiteX67" fmla="*/ 5985753 w 9609980"/>
                  <a:gd name="connsiteY67" fmla="*/ 6437706 h 6651775"/>
                  <a:gd name="connsiteX68" fmla="*/ 6009566 w 9609980"/>
                  <a:gd name="connsiteY68" fmla="*/ 6242443 h 6651775"/>
                  <a:gd name="connsiteX69" fmla="*/ 5599991 w 9609980"/>
                  <a:gd name="connsiteY69" fmla="*/ 6532955 h 6651775"/>
                  <a:gd name="connsiteX70" fmla="*/ 5519029 w 9609980"/>
                  <a:gd name="connsiteY70" fmla="*/ 6061468 h 6651775"/>
                  <a:gd name="connsiteX71" fmla="*/ 4554508 w 9609980"/>
                  <a:gd name="connsiteY71" fmla="*/ 6515268 h 6651775"/>
                  <a:gd name="connsiteX72" fmla="*/ 493003 w 9609980"/>
                  <a:gd name="connsiteY72" fmla="*/ 3355689 h 665177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556346"/>
                  <a:gd name="connsiteX1" fmla="*/ 77762 w 9609980"/>
                  <a:gd name="connsiteY1" fmla="*/ 3392607 h 6556346"/>
                  <a:gd name="connsiteX2" fmla="*/ 660859 w 9609980"/>
                  <a:gd name="connsiteY2" fmla="*/ 2517963 h 6556346"/>
                  <a:gd name="connsiteX3" fmla="*/ 422320 w 9609980"/>
                  <a:gd name="connsiteY3" fmla="*/ 2517963 h 6556346"/>
                  <a:gd name="connsiteX4" fmla="*/ 753624 w 9609980"/>
                  <a:gd name="connsiteY4" fmla="*/ 2305929 h 6556346"/>
                  <a:gd name="connsiteX5" fmla="*/ 289798 w 9609980"/>
                  <a:gd name="connsiteY5" fmla="*/ 2279424 h 6556346"/>
                  <a:gd name="connsiteX6" fmla="*/ 1005416 w 9609980"/>
                  <a:gd name="connsiteY6" fmla="*/ 1855355 h 6556346"/>
                  <a:gd name="connsiteX7" fmla="*/ 607850 w 9609980"/>
                  <a:gd name="connsiteY7" fmla="*/ 1815598 h 6556346"/>
                  <a:gd name="connsiteX8" fmla="*/ 1230703 w 9609980"/>
                  <a:gd name="connsiteY8" fmla="*/ 1577059 h 6556346"/>
                  <a:gd name="connsiteX9" fmla="*/ 1111434 w 9609980"/>
                  <a:gd name="connsiteY9" fmla="*/ 1524050 h 6556346"/>
                  <a:gd name="connsiteX10" fmla="*/ 1495747 w 9609980"/>
                  <a:gd name="connsiteY10" fmla="*/ 1325268 h 6556346"/>
                  <a:gd name="connsiteX11" fmla="*/ 1031921 w 9609980"/>
                  <a:gd name="connsiteY11" fmla="*/ 1325268 h 6556346"/>
                  <a:gd name="connsiteX12" fmla="*/ 1787295 w 9609980"/>
                  <a:gd name="connsiteY12" fmla="*/ 1033720 h 6556346"/>
                  <a:gd name="connsiteX13" fmla="*/ 1562007 w 9609980"/>
                  <a:gd name="connsiteY13" fmla="*/ 954207 h 6556346"/>
                  <a:gd name="connsiteX14" fmla="*/ 1919815 w 9609980"/>
                  <a:gd name="connsiteY14" fmla="*/ 993963 h 6556346"/>
                  <a:gd name="connsiteX15" fmla="*/ 2118599 w 9609980"/>
                  <a:gd name="connsiteY15" fmla="*/ 543390 h 6556346"/>
                  <a:gd name="connsiteX16" fmla="*/ 2118598 w 9609980"/>
                  <a:gd name="connsiteY16" fmla="*/ 808433 h 6556346"/>
                  <a:gd name="connsiteX17" fmla="*/ 2661937 w 9609980"/>
                  <a:gd name="connsiteY17" fmla="*/ 609650 h 6556346"/>
                  <a:gd name="connsiteX18" fmla="*/ 2569172 w 9609980"/>
                  <a:gd name="connsiteY18" fmla="*/ 516885 h 6556346"/>
                  <a:gd name="connsiteX19" fmla="*/ 2926982 w 9609980"/>
                  <a:gd name="connsiteY19" fmla="*/ 437372 h 6556346"/>
                  <a:gd name="connsiteX20" fmla="*/ 2873972 w 9609980"/>
                  <a:gd name="connsiteY20" fmla="*/ 318103 h 6556346"/>
                  <a:gd name="connsiteX21" fmla="*/ 3364302 w 9609980"/>
                  <a:gd name="connsiteY21" fmla="*/ 357859 h 6556346"/>
                  <a:gd name="connsiteX22" fmla="*/ 3708859 w 9609980"/>
                  <a:gd name="connsiteY22" fmla="*/ 145824 h 6556346"/>
                  <a:gd name="connsiteX23" fmla="*/ 3682355 w 9609980"/>
                  <a:gd name="connsiteY23" fmla="*/ 278346 h 6556346"/>
                  <a:gd name="connsiteX24" fmla="*/ 4371469 w 9609980"/>
                  <a:gd name="connsiteY24" fmla="*/ 331355 h 6556346"/>
                  <a:gd name="connsiteX25" fmla="*/ 4371469 w 9609980"/>
                  <a:gd name="connsiteY25" fmla="*/ 198833 h 6556346"/>
                  <a:gd name="connsiteX26" fmla="*/ 4596756 w 9609980"/>
                  <a:gd name="connsiteY26" fmla="*/ 371111 h 6556346"/>
                  <a:gd name="connsiteX27" fmla="*/ 4901556 w 9609980"/>
                  <a:gd name="connsiteY27" fmla="*/ 265094 h 6556346"/>
                  <a:gd name="connsiteX28" fmla="*/ 4769034 w 9609980"/>
                  <a:gd name="connsiteY28" fmla="*/ 437372 h 6556346"/>
                  <a:gd name="connsiteX29" fmla="*/ 5047329 w 9609980"/>
                  <a:gd name="connsiteY29" fmla="*/ 384363 h 6556346"/>
                  <a:gd name="connsiteX30" fmla="*/ 5093085 w 9609980"/>
                  <a:gd name="connsiteY30" fmla="*/ 528242 h 6556346"/>
                  <a:gd name="connsiteX31" fmla="*/ 5338877 w 9609980"/>
                  <a:gd name="connsiteY31" fmla="*/ 636155 h 6556346"/>
                  <a:gd name="connsiteX32" fmla="*/ 5232860 w 9609980"/>
                  <a:gd name="connsiteY32" fmla="*/ 251842 h 6556346"/>
                  <a:gd name="connsiteX33" fmla="*/ 5511156 w 9609980"/>
                  <a:gd name="connsiteY33" fmla="*/ 371111 h 6556346"/>
                  <a:gd name="connsiteX34" fmla="*/ 6200269 w 9609980"/>
                  <a:gd name="connsiteY34" fmla="*/ 50 h 6556346"/>
                  <a:gd name="connsiteX35" fmla="*/ 5935225 w 9609980"/>
                  <a:gd name="connsiteY35" fmla="*/ 291598 h 6556346"/>
                  <a:gd name="connsiteX36" fmla="*/ 6452060 w 9609980"/>
                  <a:gd name="connsiteY36" fmla="*/ 119320 h 6556346"/>
                  <a:gd name="connsiteX37" fmla="*/ 6266529 w 9609980"/>
                  <a:gd name="connsiteY37" fmla="*/ 344606 h 6556346"/>
                  <a:gd name="connsiteX38" fmla="*/ 6584582 w 9609980"/>
                  <a:gd name="connsiteY38" fmla="*/ 450623 h 6556346"/>
                  <a:gd name="connsiteX39" fmla="*/ 6359295 w 9609980"/>
                  <a:gd name="connsiteY39" fmla="*/ 596397 h 6556346"/>
                  <a:gd name="connsiteX40" fmla="*/ 7856790 w 9609980"/>
                  <a:gd name="connsiteY40" fmla="*/ 768674 h 6556346"/>
                  <a:gd name="connsiteX41" fmla="*/ 7618251 w 9609980"/>
                  <a:gd name="connsiteY41" fmla="*/ 834935 h 6556346"/>
                  <a:gd name="connsiteX42" fmla="*/ 8108582 w 9609980"/>
                  <a:gd name="connsiteY42" fmla="*/ 1086728 h 6556346"/>
                  <a:gd name="connsiteX43" fmla="*/ 7856790 w 9609980"/>
                  <a:gd name="connsiteY43" fmla="*/ 1126483 h 6556346"/>
                  <a:gd name="connsiteX44" fmla="*/ 8267608 w 9609980"/>
                  <a:gd name="connsiteY44" fmla="*/ 1709579 h 6556346"/>
                  <a:gd name="connsiteX45" fmla="*/ 9168756 w 9609980"/>
                  <a:gd name="connsiteY45" fmla="*/ 1815596 h 6556346"/>
                  <a:gd name="connsiteX46" fmla="*/ 8810947 w 9609980"/>
                  <a:gd name="connsiteY46" fmla="*/ 1828848 h 6556346"/>
                  <a:gd name="connsiteX47" fmla="*/ 9075990 w 9609980"/>
                  <a:gd name="connsiteY47" fmla="*/ 2014379 h 6556346"/>
                  <a:gd name="connsiteX48" fmla="*/ 8612164 w 9609980"/>
                  <a:gd name="connsiteY48" fmla="*/ 1961370 h 6556346"/>
                  <a:gd name="connsiteX49" fmla="*/ 9592826 w 9609980"/>
                  <a:gd name="connsiteY49" fmla="*/ 2796257 h 6556346"/>
                  <a:gd name="connsiteX50" fmla="*/ 9221765 w 9609980"/>
                  <a:gd name="connsiteY50" fmla="*/ 2637231 h 6556346"/>
                  <a:gd name="connsiteX51" fmla="*/ 9606078 w 9609980"/>
                  <a:gd name="connsiteY51" fmla="*/ 3432361 h 6556346"/>
                  <a:gd name="connsiteX52" fmla="*/ 9176332 w 9609980"/>
                  <a:gd name="connsiteY52" fmla="*/ 3117149 h 6556346"/>
                  <a:gd name="connsiteX53" fmla="*/ 9486809 w 9609980"/>
                  <a:gd name="connsiteY53" fmla="*/ 4094970 h 6556346"/>
                  <a:gd name="connsiteX54" fmla="*/ 9221765 w 9609980"/>
                  <a:gd name="connsiteY54" fmla="*/ 3949196 h 6556346"/>
                  <a:gd name="connsiteX55" fmla="*/ 8996478 w 9609980"/>
                  <a:gd name="connsiteY55" fmla="*/ 5035874 h 6556346"/>
                  <a:gd name="connsiteX56" fmla="*/ 8903713 w 9609980"/>
                  <a:gd name="connsiteY56" fmla="*/ 4890101 h 6556346"/>
                  <a:gd name="connsiteX57" fmla="*/ 8704931 w 9609980"/>
                  <a:gd name="connsiteY57" fmla="*/ 5155144 h 6556346"/>
                  <a:gd name="connsiteX58" fmla="*/ 8532653 w 9609980"/>
                  <a:gd name="connsiteY58" fmla="*/ 5009370 h 6556346"/>
                  <a:gd name="connsiteX59" fmla="*/ 8214602 w 9609980"/>
                  <a:gd name="connsiteY59" fmla="*/ 5539457 h 6556346"/>
                  <a:gd name="connsiteX60" fmla="*/ 8029072 w 9609980"/>
                  <a:gd name="connsiteY60" fmla="*/ 5300918 h 6556346"/>
                  <a:gd name="connsiteX61" fmla="*/ 7697767 w 9609980"/>
                  <a:gd name="connsiteY61" fmla="*/ 5937022 h 6556346"/>
                  <a:gd name="connsiteX62" fmla="*/ 7750776 w 9609980"/>
                  <a:gd name="connsiteY62" fmla="*/ 5671979 h 6556346"/>
                  <a:gd name="connsiteX63" fmla="*/ 7286950 w 9609980"/>
                  <a:gd name="connsiteY63" fmla="*/ 6069544 h 6556346"/>
                  <a:gd name="connsiteX64" fmla="*/ 7313455 w 9609980"/>
                  <a:gd name="connsiteY64" fmla="*/ 5777996 h 6556346"/>
                  <a:gd name="connsiteX65" fmla="*/ 6770116 w 9609980"/>
                  <a:gd name="connsiteY65" fmla="*/ 6294831 h 6556346"/>
                  <a:gd name="connsiteX66" fmla="*/ 6637594 w 9609980"/>
                  <a:gd name="connsiteY66" fmla="*/ 5923770 h 6556346"/>
                  <a:gd name="connsiteX67" fmla="*/ 5985753 w 9609980"/>
                  <a:gd name="connsiteY67" fmla="*/ 6437706 h 6556346"/>
                  <a:gd name="connsiteX68" fmla="*/ 6009566 w 9609980"/>
                  <a:gd name="connsiteY68" fmla="*/ 6242443 h 6556346"/>
                  <a:gd name="connsiteX69" fmla="*/ 5599991 w 9609980"/>
                  <a:gd name="connsiteY69" fmla="*/ 6532955 h 6556346"/>
                  <a:gd name="connsiteX70" fmla="*/ 5519029 w 9609980"/>
                  <a:gd name="connsiteY70" fmla="*/ 6061468 h 6556346"/>
                  <a:gd name="connsiteX71" fmla="*/ 4554508 w 9609980"/>
                  <a:gd name="connsiteY71" fmla="*/ 6515268 h 6556346"/>
                  <a:gd name="connsiteX72" fmla="*/ 621101 w 9609980"/>
                  <a:gd name="connsiteY72" fmla="*/ 4903355 h 6556346"/>
                  <a:gd name="connsiteX73" fmla="*/ 435571 w 9609980"/>
                  <a:gd name="connsiteY73" fmla="*/ 4002207 h 6556346"/>
                  <a:gd name="connsiteX74" fmla="*/ 236788 w 9609980"/>
                  <a:gd name="connsiteY74" fmla="*/ 4214242 h 6556346"/>
                  <a:gd name="connsiteX75" fmla="*/ 519508 w 9609980"/>
                  <a:gd name="connsiteY75" fmla="*/ 3130402 h 6556346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204197 w 9609980"/>
                  <a:gd name="connsiteY72" fmla="*/ 5420190 h 6534253"/>
                  <a:gd name="connsiteX73" fmla="*/ 727119 w 9609980"/>
                  <a:gd name="connsiteY73" fmla="*/ 4505790 h 6534253"/>
                  <a:gd name="connsiteX74" fmla="*/ 621101 w 9609980"/>
                  <a:gd name="connsiteY74" fmla="*/ 4903355 h 6534253"/>
                  <a:gd name="connsiteX75" fmla="*/ 435571 w 9609980"/>
                  <a:gd name="connsiteY75" fmla="*/ 4002207 h 6534253"/>
                  <a:gd name="connsiteX76" fmla="*/ 236788 w 9609980"/>
                  <a:gd name="connsiteY76" fmla="*/ 4214242 h 6534253"/>
                  <a:gd name="connsiteX77" fmla="*/ 519508 w 9609980"/>
                  <a:gd name="connsiteY77" fmla="*/ 3130402 h 6534253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00545 w 9609980"/>
                  <a:gd name="connsiteY72" fmla="*/ 6016537 h 6534253"/>
                  <a:gd name="connsiteX73" fmla="*/ 1310214 w 9609980"/>
                  <a:gd name="connsiteY73" fmla="*/ 5261163 h 6534253"/>
                  <a:gd name="connsiteX74" fmla="*/ 1204197 w 9609980"/>
                  <a:gd name="connsiteY74" fmla="*/ 5420190 h 6534253"/>
                  <a:gd name="connsiteX75" fmla="*/ 727119 w 9609980"/>
                  <a:gd name="connsiteY75" fmla="*/ 4505790 h 6534253"/>
                  <a:gd name="connsiteX76" fmla="*/ 621101 w 9609980"/>
                  <a:gd name="connsiteY76" fmla="*/ 4903355 h 6534253"/>
                  <a:gd name="connsiteX77" fmla="*/ 435571 w 9609980"/>
                  <a:gd name="connsiteY77" fmla="*/ 4002207 h 6534253"/>
                  <a:gd name="connsiteX78" fmla="*/ 236788 w 9609980"/>
                  <a:gd name="connsiteY78" fmla="*/ 4214242 h 6534253"/>
                  <a:gd name="connsiteX79" fmla="*/ 519508 w 9609980"/>
                  <a:gd name="connsiteY79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71606 w 9609980"/>
                  <a:gd name="connsiteY72" fmla="*/ 6122555 h 6534253"/>
                  <a:gd name="connsiteX73" fmla="*/ 1866806 w 9609980"/>
                  <a:gd name="connsiteY73" fmla="*/ 5764746 h 6534253"/>
                  <a:gd name="connsiteX74" fmla="*/ 1800545 w 9609980"/>
                  <a:gd name="connsiteY74" fmla="*/ 6016537 h 6534253"/>
                  <a:gd name="connsiteX75" fmla="*/ 1310214 w 9609980"/>
                  <a:gd name="connsiteY75" fmla="*/ 5261163 h 6534253"/>
                  <a:gd name="connsiteX76" fmla="*/ 1204197 w 9609980"/>
                  <a:gd name="connsiteY76" fmla="*/ 5420190 h 6534253"/>
                  <a:gd name="connsiteX77" fmla="*/ 727119 w 9609980"/>
                  <a:gd name="connsiteY77" fmla="*/ 4505790 h 6534253"/>
                  <a:gd name="connsiteX78" fmla="*/ 621101 w 9609980"/>
                  <a:gd name="connsiteY78" fmla="*/ 4903355 h 6534253"/>
                  <a:gd name="connsiteX79" fmla="*/ 435571 w 9609980"/>
                  <a:gd name="connsiteY79" fmla="*/ 4002207 h 6534253"/>
                  <a:gd name="connsiteX80" fmla="*/ 236788 w 9609980"/>
                  <a:gd name="connsiteY80" fmla="*/ 4214242 h 6534253"/>
                  <a:gd name="connsiteX81" fmla="*/ 519508 w 9609980"/>
                  <a:gd name="connsiteY81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58354 w 9609980"/>
                  <a:gd name="connsiteY72" fmla="*/ 5910520 h 6534253"/>
                  <a:gd name="connsiteX73" fmla="*/ 2171606 w 9609980"/>
                  <a:gd name="connsiteY73" fmla="*/ 6122555 h 6534253"/>
                  <a:gd name="connsiteX74" fmla="*/ 1866806 w 9609980"/>
                  <a:gd name="connsiteY74" fmla="*/ 5764746 h 6534253"/>
                  <a:gd name="connsiteX75" fmla="*/ 1800545 w 9609980"/>
                  <a:gd name="connsiteY75" fmla="*/ 6016537 h 6534253"/>
                  <a:gd name="connsiteX76" fmla="*/ 1310214 w 9609980"/>
                  <a:gd name="connsiteY76" fmla="*/ 5261163 h 6534253"/>
                  <a:gd name="connsiteX77" fmla="*/ 1204197 w 9609980"/>
                  <a:gd name="connsiteY77" fmla="*/ 5420190 h 6534253"/>
                  <a:gd name="connsiteX78" fmla="*/ 727119 w 9609980"/>
                  <a:gd name="connsiteY78" fmla="*/ 4505790 h 6534253"/>
                  <a:gd name="connsiteX79" fmla="*/ 621101 w 9609980"/>
                  <a:gd name="connsiteY79" fmla="*/ 4903355 h 6534253"/>
                  <a:gd name="connsiteX80" fmla="*/ 435571 w 9609980"/>
                  <a:gd name="connsiteY80" fmla="*/ 4002207 h 6534253"/>
                  <a:gd name="connsiteX81" fmla="*/ 236788 w 9609980"/>
                  <a:gd name="connsiteY81" fmla="*/ 4214242 h 6534253"/>
                  <a:gd name="connsiteX82" fmla="*/ 519508 w 9609980"/>
                  <a:gd name="connsiteY82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76406 w 9609980"/>
                  <a:gd name="connsiteY72" fmla="*/ 6109303 h 6534253"/>
                  <a:gd name="connsiteX73" fmla="*/ 2158354 w 9609980"/>
                  <a:gd name="connsiteY73" fmla="*/ 5910520 h 6534253"/>
                  <a:gd name="connsiteX74" fmla="*/ 2171606 w 9609980"/>
                  <a:gd name="connsiteY74" fmla="*/ 6122555 h 6534253"/>
                  <a:gd name="connsiteX75" fmla="*/ 1866806 w 9609980"/>
                  <a:gd name="connsiteY75" fmla="*/ 5764746 h 6534253"/>
                  <a:gd name="connsiteX76" fmla="*/ 1800545 w 9609980"/>
                  <a:gd name="connsiteY76" fmla="*/ 6016537 h 6534253"/>
                  <a:gd name="connsiteX77" fmla="*/ 1310214 w 9609980"/>
                  <a:gd name="connsiteY77" fmla="*/ 5261163 h 6534253"/>
                  <a:gd name="connsiteX78" fmla="*/ 1204197 w 9609980"/>
                  <a:gd name="connsiteY78" fmla="*/ 5420190 h 6534253"/>
                  <a:gd name="connsiteX79" fmla="*/ 727119 w 9609980"/>
                  <a:gd name="connsiteY79" fmla="*/ 4505790 h 6534253"/>
                  <a:gd name="connsiteX80" fmla="*/ 621101 w 9609980"/>
                  <a:gd name="connsiteY80" fmla="*/ 4903355 h 6534253"/>
                  <a:gd name="connsiteX81" fmla="*/ 435571 w 9609980"/>
                  <a:gd name="connsiteY81" fmla="*/ 4002207 h 6534253"/>
                  <a:gd name="connsiteX82" fmla="*/ 236788 w 9609980"/>
                  <a:gd name="connsiteY82" fmla="*/ 4214242 h 6534253"/>
                  <a:gd name="connsiteX83" fmla="*/ 519508 w 9609980"/>
                  <a:gd name="connsiteY83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36649 w 9609980"/>
                  <a:gd name="connsiteY72" fmla="*/ 5857511 h 6534253"/>
                  <a:gd name="connsiteX73" fmla="*/ 2476406 w 9609980"/>
                  <a:gd name="connsiteY73" fmla="*/ 6109303 h 6534253"/>
                  <a:gd name="connsiteX74" fmla="*/ 2158354 w 9609980"/>
                  <a:gd name="connsiteY74" fmla="*/ 5910520 h 6534253"/>
                  <a:gd name="connsiteX75" fmla="*/ 2171606 w 9609980"/>
                  <a:gd name="connsiteY75" fmla="*/ 6122555 h 6534253"/>
                  <a:gd name="connsiteX76" fmla="*/ 1866806 w 9609980"/>
                  <a:gd name="connsiteY76" fmla="*/ 5764746 h 6534253"/>
                  <a:gd name="connsiteX77" fmla="*/ 1800545 w 9609980"/>
                  <a:gd name="connsiteY77" fmla="*/ 6016537 h 6534253"/>
                  <a:gd name="connsiteX78" fmla="*/ 1310214 w 9609980"/>
                  <a:gd name="connsiteY78" fmla="*/ 5261163 h 6534253"/>
                  <a:gd name="connsiteX79" fmla="*/ 1204197 w 9609980"/>
                  <a:gd name="connsiteY79" fmla="*/ 5420190 h 6534253"/>
                  <a:gd name="connsiteX80" fmla="*/ 727119 w 9609980"/>
                  <a:gd name="connsiteY80" fmla="*/ 4505790 h 6534253"/>
                  <a:gd name="connsiteX81" fmla="*/ 621101 w 9609980"/>
                  <a:gd name="connsiteY81" fmla="*/ 4903355 h 6534253"/>
                  <a:gd name="connsiteX82" fmla="*/ 435571 w 9609980"/>
                  <a:gd name="connsiteY82" fmla="*/ 4002207 h 6534253"/>
                  <a:gd name="connsiteX83" fmla="*/ 236788 w 9609980"/>
                  <a:gd name="connsiteY83" fmla="*/ 4214242 h 6534253"/>
                  <a:gd name="connsiteX84" fmla="*/ 519508 w 9609980"/>
                  <a:gd name="connsiteY84" fmla="*/ 3130402 h 6534253"/>
                  <a:gd name="connsiteX0" fmla="*/ 519508 w 9609980"/>
                  <a:gd name="connsiteY0" fmla="*/ 3130402 h 6536697"/>
                  <a:gd name="connsiteX1" fmla="*/ 77762 w 9609980"/>
                  <a:gd name="connsiteY1" fmla="*/ 3392607 h 6536697"/>
                  <a:gd name="connsiteX2" fmla="*/ 660859 w 9609980"/>
                  <a:gd name="connsiteY2" fmla="*/ 2517963 h 6536697"/>
                  <a:gd name="connsiteX3" fmla="*/ 422320 w 9609980"/>
                  <a:gd name="connsiteY3" fmla="*/ 2517963 h 6536697"/>
                  <a:gd name="connsiteX4" fmla="*/ 753624 w 9609980"/>
                  <a:gd name="connsiteY4" fmla="*/ 2305929 h 6536697"/>
                  <a:gd name="connsiteX5" fmla="*/ 289798 w 9609980"/>
                  <a:gd name="connsiteY5" fmla="*/ 2279424 h 6536697"/>
                  <a:gd name="connsiteX6" fmla="*/ 1005416 w 9609980"/>
                  <a:gd name="connsiteY6" fmla="*/ 1855355 h 6536697"/>
                  <a:gd name="connsiteX7" fmla="*/ 607850 w 9609980"/>
                  <a:gd name="connsiteY7" fmla="*/ 1815598 h 6536697"/>
                  <a:gd name="connsiteX8" fmla="*/ 1230703 w 9609980"/>
                  <a:gd name="connsiteY8" fmla="*/ 1577059 h 6536697"/>
                  <a:gd name="connsiteX9" fmla="*/ 1111434 w 9609980"/>
                  <a:gd name="connsiteY9" fmla="*/ 1524050 h 6536697"/>
                  <a:gd name="connsiteX10" fmla="*/ 1495747 w 9609980"/>
                  <a:gd name="connsiteY10" fmla="*/ 1325268 h 6536697"/>
                  <a:gd name="connsiteX11" fmla="*/ 1031921 w 9609980"/>
                  <a:gd name="connsiteY11" fmla="*/ 1325268 h 6536697"/>
                  <a:gd name="connsiteX12" fmla="*/ 1787295 w 9609980"/>
                  <a:gd name="connsiteY12" fmla="*/ 1033720 h 6536697"/>
                  <a:gd name="connsiteX13" fmla="*/ 1562007 w 9609980"/>
                  <a:gd name="connsiteY13" fmla="*/ 954207 h 6536697"/>
                  <a:gd name="connsiteX14" fmla="*/ 1919815 w 9609980"/>
                  <a:gd name="connsiteY14" fmla="*/ 993963 h 6536697"/>
                  <a:gd name="connsiteX15" fmla="*/ 2118599 w 9609980"/>
                  <a:gd name="connsiteY15" fmla="*/ 543390 h 6536697"/>
                  <a:gd name="connsiteX16" fmla="*/ 2118598 w 9609980"/>
                  <a:gd name="connsiteY16" fmla="*/ 808433 h 6536697"/>
                  <a:gd name="connsiteX17" fmla="*/ 2661937 w 9609980"/>
                  <a:gd name="connsiteY17" fmla="*/ 609650 h 6536697"/>
                  <a:gd name="connsiteX18" fmla="*/ 2569172 w 9609980"/>
                  <a:gd name="connsiteY18" fmla="*/ 516885 h 6536697"/>
                  <a:gd name="connsiteX19" fmla="*/ 2926982 w 9609980"/>
                  <a:gd name="connsiteY19" fmla="*/ 437372 h 6536697"/>
                  <a:gd name="connsiteX20" fmla="*/ 2873972 w 9609980"/>
                  <a:gd name="connsiteY20" fmla="*/ 318103 h 6536697"/>
                  <a:gd name="connsiteX21" fmla="*/ 3364302 w 9609980"/>
                  <a:gd name="connsiteY21" fmla="*/ 357859 h 6536697"/>
                  <a:gd name="connsiteX22" fmla="*/ 3708859 w 9609980"/>
                  <a:gd name="connsiteY22" fmla="*/ 145824 h 6536697"/>
                  <a:gd name="connsiteX23" fmla="*/ 3682355 w 9609980"/>
                  <a:gd name="connsiteY23" fmla="*/ 278346 h 6536697"/>
                  <a:gd name="connsiteX24" fmla="*/ 4371469 w 9609980"/>
                  <a:gd name="connsiteY24" fmla="*/ 331355 h 6536697"/>
                  <a:gd name="connsiteX25" fmla="*/ 4371469 w 9609980"/>
                  <a:gd name="connsiteY25" fmla="*/ 198833 h 6536697"/>
                  <a:gd name="connsiteX26" fmla="*/ 4596756 w 9609980"/>
                  <a:gd name="connsiteY26" fmla="*/ 371111 h 6536697"/>
                  <a:gd name="connsiteX27" fmla="*/ 4901556 w 9609980"/>
                  <a:gd name="connsiteY27" fmla="*/ 265094 h 6536697"/>
                  <a:gd name="connsiteX28" fmla="*/ 4769034 w 9609980"/>
                  <a:gd name="connsiteY28" fmla="*/ 437372 h 6536697"/>
                  <a:gd name="connsiteX29" fmla="*/ 5047329 w 9609980"/>
                  <a:gd name="connsiteY29" fmla="*/ 384363 h 6536697"/>
                  <a:gd name="connsiteX30" fmla="*/ 5093085 w 9609980"/>
                  <a:gd name="connsiteY30" fmla="*/ 528242 h 6536697"/>
                  <a:gd name="connsiteX31" fmla="*/ 5338877 w 9609980"/>
                  <a:gd name="connsiteY31" fmla="*/ 636155 h 6536697"/>
                  <a:gd name="connsiteX32" fmla="*/ 5232860 w 9609980"/>
                  <a:gd name="connsiteY32" fmla="*/ 251842 h 6536697"/>
                  <a:gd name="connsiteX33" fmla="*/ 5511156 w 9609980"/>
                  <a:gd name="connsiteY33" fmla="*/ 371111 h 6536697"/>
                  <a:gd name="connsiteX34" fmla="*/ 6200269 w 9609980"/>
                  <a:gd name="connsiteY34" fmla="*/ 50 h 6536697"/>
                  <a:gd name="connsiteX35" fmla="*/ 5935225 w 9609980"/>
                  <a:gd name="connsiteY35" fmla="*/ 291598 h 6536697"/>
                  <a:gd name="connsiteX36" fmla="*/ 6452060 w 9609980"/>
                  <a:gd name="connsiteY36" fmla="*/ 119320 h 6536697"/>
                  <a:gd name="connsiteX37" fmla="*/ 6266529 w 9609980"/>
                  <a:gd name="connsiteY37" fmla="*/ 344606 h 6536697"/>
                  <a:gd name="connsiteX38" fmla="*/ 6584582 w 9609980"/>
                  <a:gd name="connsiteY38" fmla="*/ 450623 h 6536697"/>
                  <a:gd name="connsiteX39" fmla="*/ 6359295 w 9609980"/>
                  <a:gd name="connsiteY39" fmla="*/ 596397 h 6536697"/>
                  <a:gd name="connsiteX40" fmla="*/ 7856790 w 9609980"/>
                  <a:gd name="connsiteY40" fmla="*/ 768674 h 6536697"/>
                  <a:gd name="connsiteX41" fmla="*/ 7618251 w 9609980"/>
                  <a:gd name="connsiteY41" fmla="*/ 834935 h 6536697"/>
                  <a:gd name="connsiteX42" fmla="*/ 8108582 w 9609980"/>
                  <a:gd name="connsiteY42" fmla="*/ 1086728 h 6536697"/>
                  <a:gd name="connsiteX43" fmla="*/ 7856790 w 9609980"/>
                  <a:gd name="connsiteY43" fmla="*/ 1126483 h 6536697"/>
                  <a:gd name="connsiteX44" fmla="*/ 8267608 w 9609980"/>
                  <a:gd name="connsiteY44" fmla="*/ 1709579 h 6536697"/>
                  <a:gd name="connsiteX45" fmla="*/ 9168756 w 9609980"/>
                  <a:gd name="connsiteY45" fmla="*/ 1815596 h 6536697"/>
                  <a:gd name="connsiteX46" fmla="*/ 8810947 w 9609980"/>
                  <a:gd name="connsiteY46" fmla="*/ 1828848 h 6536697"/>
                  <a:gd name="connsiteX47" fmla="*/ 9075990 w 9609980"/>
                  <a:gd name="connsiteY47" fmla="*/ 2014379 h 6536697"/>
                  <a:gd name="connsiteX48" fmla="*/ 8612164 w 9609980"/>
                  <a:gd name="connsiteY48" fmla="*/ 1961370 h 6536697"/>
                  <a:gd name="connsiteX49" fmla="*/ 9592826 w 9609980"/>
                  <a:gd name="connsiteY49" fmla="*/ 2796257 h 6536697"/>
                  <a:gd name="connsiteX50" fmla="*/ 9221765 w 9609980"/>
                  <a:gd name="connsiteY50" fmla="*/ 2637231 h 6536697"/>
                  <a:gd name="connsiteX51" fmla="*/ 9606078 w 9609980"/>
                  <a:gd name="connsiteY51" fmla="*/ 3432361 h 6536697"/>
                  <a:gd name="connsiteX52" fmla="*/ 9176332 w 9609980"/>
                  <a:gd name="connsiteY52" fmla="*/ 3117149 h 6536697"/>
                  <a:gd name="connsiteX53" fmla="*/ 9486809 w 9609980"/>
                  <a:gd name="connsiteY53" fmla="*/ 4094970 h 6536697"/>
                  <a:gd name="connsiteX54" fmla="*/ 9221765 w 9609980"/>
                  <a:gd name="connsiteY54" fmla="*/ 3949196 h 6536697"/>
                  <a:gd name="connsiteX55" fmla="*/ 8996478 w 9609980"/>
                  <a:gd name="connsiteY55" fmla="*/ 5035874 h 6536697"/>
                  <a:gd name="connsiteX56" fmla="*/ 8903713 w 9609980"/>
                  <a:gd name="connsiteY56" fmla="*/ 4890101 h 6536697"/>
                  <a:gd name="connsiteX57" fmla="*/ 8704931 w 9609980"/>
                  <a:gd name="connsiteY57" fmla="*/ 5155144 h 6536697"/>
                  <a:gd name="connsiteX58" fmla="*/ 8532653 w 9609980"/>
                  <a:gd name="connsiteY58" fmla="*/ 5009370 h 6536697"/>
                  <a:gd name="connsiteX59" fmla="*/ 8214602 w 9609980"/>
                  <a:gd name="connsiteY59" fmla="*/ 5539457 h 6536697"/>
                  <a:gd name="connsiteX60" fmla="*/ 8029072 w 9609980"/>
                  <a:gd name="connsiteY60" fmla="*/ 5300918 h 6536697"/>
                  <a:gd name="connsiteX61" fmla="*/ 7697767 w 9609980"/>
                  <a:gd name="connsiteY61" fmla="*/ 5937022 h 6536697"/>
                  <a:gd name="connsiteX62" fmla="*/ 7750776 w 9609980"/>
                  <a:gd name="connsiteY62" fmla="*/ 5671979 h 6536697"/>
                  <a:gd name="connsiteX63" fmla="*/ 7286950 w 9609980"/>
                  <a:gd name="connsiteY63" fmla="*/ 6069544 h 6536697"/>
                  <a:gd name="connsiteX64" fmla="*/ 7313455 w 9609980"/>
                  <a:gd name="connsiteY64" fmla="*/ 5777996 h 6536697"/>
                  <a:gd name="connsiteX65" fmla="*/ 6770116 w 9609980"/>
                  <a:gd name="connsiteY65" fmla="*/ 6294831 h 6536697"/>
                  <a:gd name="connsiteX66" fmla="*/ 6637594 w 9609980"/>
                  <a:gd name="connsiteY66" fmla="*/ 5923770 h 6536697"/>
                  <a:gd name="connsiteX67" fmla="*/ 5985753 w 9609980"/>
                  <a:gd name="connsiteY67" fmla="*/ 6437706 h 6536697"/>
                  <a:gd name="connsiteX68" fmla="*/ 6009566 w 9609980"/>
                  <a:gd name="connsiteY68" fmla="*/ 6242443 h 6536697"/>
                  <a:gd name="connsiteX69" fmla="*/ 5599991 w 9609980"/>
                  <a:gd name="connsiteY69" fmla="*/ 6532955 h 6536697"/>
                  <a:gd name="connsiteX70" fmla="*/ 5519029 w 9609980"/>
                  <a:gd name="connsiteY70" fmla="*/ 6061468 h 6536697"/>
                  <a:gd name="connsiteX71" fmla="*/ 4554508 w 9609980"/>
                  <a:gd name="connsiteY71" fmla="*/ 6515268 h 6536697"/>
                  <a:gd name="connsiteX72" fmla="*/ 3536580 w 9609980"/>
                  <a:gd name="connsiteY72" fmla="*/ 6400850 h 6536697"/>
                  <a:gd name="connsiteX73" fmla="*/ 2436649 w 9609980"/>
                  <a:gd name="connsiteY73" fmla="*/ 5857511 h 6536697"/>
                  <a:gd name="connsiteX74" fmla="*/ 2476406 w 9609980"/>
                  <a:gd name="connsiteY74" fmla="*/ 6109303 h 6536697"/>
                  <a:gd name="connsiteX75" fmla="*/ 2158354 w 9609980"/>
                  <a:gd name="connsiteY75" fmla="*/ 5910520 h 6536697"/>
                  <a:gd name="connsiteX76" fmla="*/ 2171606 w 9609980"/>
                  <a:gd name="connsiteY76" fmla="*/ 6122555 h 6536697"/>
                  <a:gd name="connsiteX77" fmla="*/ 1866806 w 9609980"/>
                  <a:gd name="connsiteY77" fmla="*/ 5764746 h 6536697"/>
                  <a:gd name="connsiteX78" fmla="*/ 1800545 w 9609980"/>
                  <a:gd name="connsiteY78" fmla="*/ 6016537 h 6536697"/>
                  <a:gd name="connsiteX79" fmla="*/ 1310214 w 9609980"/>
                  <a:gd name="connsiteY79" fmla="*/ 5261163 h 6536697"/>
                  <a:gd name="connsiteX80" fmla="*/ 1204197 w 9609980"/>
                  <a:gd name="connsiteY80" fmla="*/ 5420190 h 6536697"/>
                  <a:gd name="connsiteX81" fmla="*/ 727119 w 9609980"/>
                  <a:gd name="connsiteY81" fmla="*/ 4505790 h 6536697"/>
                  <a:gd name="connsiteX82" fmla="*/ 621101 w 9609980"/>
                  <a:gd name="connsiteY82" fmla="*/ 4903355 h 6536697"/>
                  <a:gd name="connsiteX83" fmla="*/ 435571 w 9609980"/>
                  <a:gd name="connsiteY83" fmla="*/ 4002207 h 6536697"/>
                  <a:gd name="connsiteX84" fmla="*/ 236788 w 9609980"/>
                  <a:gd name="connsiteY84" fmla="*/ 4214242 h 6536697"/>
                  <a:gd name="connsiteX85" fmla="*/ 519508 w 9609980"/>
                  <a:gd name="connsiteY85" fmla="*/ 3130402 h 6536697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3417310 w 9609980"/>
                  <a:gd name="connsiteY72" fmla="*/ 6109303 h 6534253"/>
                  <a:gd name="connsiteX73" fmla="*/ 3536580 w 9609980"/>
                  <a:gd name="connsiteY73" fmla="*/ 6400850 h 6534253"/>
                  <a:gd name="connsiteX74" fmla="*/ 2436649 w 9609980"/>
                  <a:gd name="connsiteY74" fmla="*/ 5857511 h 6534253"/>
                  <a:gd name="connsiteX75" fmla="*/ 2476406 w 9609980"/>
                  <a:gd name="connsiteY75" fmla="*/ 6109303 h 6534253"/>
                  <a:gd name="connsiteX76" fmla="*/ 2158354 w 9609980"/>
                  <a:gd name="connsiteY76" fmla="*/ 5910520 h 6534253"/>
                  <a:gd name="connsiteX77" fmla="*/ 2171606 w 9609980"/>
                  <a:gd name="connsiteY77" fmla="*/ 6122555 h 6534253"/>
                  <a:gd name="connsiteX78" fmla="*/ 1866806 w 9609980"/>
                  <a:gd name="connsiteY78" fmla="*/ 5764746 h 6534253"/>
                  <a:gd name="connsiteX79" fmla="*/ 1800545 w 9609980"/>
                  <a:gd name="connsiteY79" fmla="*/ 6016537 h 6534253"/>
                  <a:gd name="connsiteX80" fmla="*/ 1310214 w 9609980"/>
                  <a:gd name="connsiteY80" fmla="*/ 5261163 h 6534253"/>
                  <a:gd name="connsiteX81" fmla="*/ 1204197 w 9609980"/>
                  <a:gd name="connsiteY81" fmla="*/ 5420190 h 6534253"/>
                  <a:gd name="connsiteX82" fmla="*/ 727119 w 9609980"/>
                  <a:gd name="connsiteY82" fmla="*/ 4505790 h 6534253"/>
                  <a:gd name="connsiteX83" fmla="*/ 621101 w 9609980"/>
                  <a:gd name="connsiteY83" fmla="*/ 4903355 h 6534253"/>
                  <a:gd name="connsiteX84" fmla="*/ 435571 w 9609980"/>
                  <a:gd name="connsiteY84" fmla="*/ 4002207 h 6534253"/>
                  <a:gd name="connsiteX85" fmla="*/ 236788 w 9609980"/>
                  <a:gd name="connsiteY85" fmla="*/ 4214242 h 6534253"/>
                  <a:gd name="connsiteX86" fmla="*/ 519508 w 9609980"/>
                  <a:gd name="connsiteY86" fmla="*/ 3130402 h 6534253"/>
                  <a:gd name="connsiteX0" fmla="*/ 519508 w 9609980"/>
                  <a:gd name="connsiteY0" fmla="*/ 3130402 h 6536773"/>
                  <a:gd name="connsiteX1" fmla="*/ 77762 w 9609980"/>
                  <a:gd name="connsiteY1" fmla="*/ 3392607 h 6536773"/>
                  <a:gd name="connsiteX2" fmla="*/ 660859 w 9609980"/>
                  <a:gd name="connsiteY2" fmla="*/ 2517963 h 6536773"/>
                  <a:gd name="connsiteX3" fmla="*/ 422320 w 9609980"/>
                  <a:gd name="connsiteY3" fmla="*/ 2517963 h 6536773"/>
                  <a:gd name="connsiteX4" fmla="*/ 753624 w 9609980"/>
                  <a:gd name="connsiteY4" fmla="*/ 2305929 h 6536773"/>
                  <a:gd name="connsiteX5" fmla="*/ 289798 w 9609980"/>
                  <a:gd name="connsiteY5" fmla="*/ 2279424 h 6536773"/>
                  <a:gd name="connsiteX6" fmla="*/ 1005416 w 9609980"/>
                  <a:gd name="connsiteY6" fmla="*/ 1855355 h 6536773"/>
                  <a:gd name="connsiteX7" fmla="*/ 607850 w 9609980"/>
                  <a:gd name="connsiteY7" fmla="*/ 1815598 h 6536773"/>
                  <a:gd name="connsiteX8" fmla="*/ 1230703 w 9609980"/>
                  <a:gd name="connsiteY8" fmla="*/ 1577059 h 6536773"/>
                  <a:gd name="connsiteX9" fmla="*/ 1111434 w 9609980"/>
                  <a:gd name="connsiteY9" fmla="*/ 1524050 h 6536773"/>
                  <a:gd name="connsiteX10" fmla="*/ 1495747 w 9609980"/>
                  <a:gd name="connsiteY10" fmla="*/ 1325268 h 6536773"/>
                  <a:gd name="connsiteX11" fmla="*/ 1031921 w 9609980"/>
                  <a:gd name="connsiteY11" fmla="*/ 1325268 h 6536773"/>
                  <a:gd name="connsiteX12" fmla="*/ 1787295 w 9609980"/>
                  <a:gd name="connsiteY12" fmla="*/ 1033720 h 6536773"/>
                  <a:gd name="connsiteX13" fmla="*/ 1562007 w 9609980"/>
                  <a:gd name="connsiteY13" fmla="*/ 954207 h 6536773"/>
                  <a:gd name="connsiteX14" fmla="*/ 1919815 w 9609980"/>
                  <a:gd name="connsiteY14" fmla="*/ 993963 h 6536773"/>
                  <a:gd name="connsiteX15" fmla="*/ 2118599 w 9609980"/>
                  <a:gd name="connsiteY15" fmla="*/ 543390 h 6536773"/>
                  <a:gd name="connsiteX16" fmla="*/ 2118598 w 9609980"/>
                  <a:gd name="connsiteY16" fmla="*/ 808433 h 6536773"/>
                  <a:gd name="connsiteX17" fmla="*/ 2661937 w 9609980"/>
                  <a:gd name="connsiteY17" fmla="*/ 609650 h 6536773"/>
                  <a:gd name="connsiteX18" fmla="*/ 2569172 w 9609980"/>
                  <a:gd name="connsiteY18" fmla="*/ 516885 h 6536773"/>
                  <a:gd name="connsiteX19" fmla="*/ 2926982 w 9609980"/>
                  <a:gd name="connsiteY19" fmla="*/ 437372 h 6536773"/>
                  <a:gd name="connsiteX20" fmla="*/ 2873972 w 9609980"/>
                  <a:gd name="connsiteY20" fmla="*/ 318103 h 6536773"/>
                  <a:gd name="connsiteX21" fmla="*/ 3364302 w 9609980"/>
                  <a:gd name="connsiteY21" fmla="*/ 357859 h 6536773"/>
                  <a:gd name="connsiteX22" fmla="*/ 3708859 w 9609980"/>
                  <a:gd name="connsiteY22" fmla="*/ 145824 h 6536773"/>
                  <a:gd name="connsiteX23" fmla="*/ 3682355 w 9609980"/>
                  <a:gd name="connsiteY23" fmla="*/ 278346 h 6536773"/>
                  <a:gd name="connsiteX24" fmla="*/ 4371469 w 9609980"/>
                  <a:gd name="connsiteY24" fmla="*/ 331355 h 6536773"/>
                  <a:gd name="connsiteX25" fmla="*/ 4371469 w 9609980"/>
                  <a:gd name="connsiteY25" fmla="*/ 198833 h 6536773"/>
                  <a:gd name="connsiteX26" fmla="*/ 4596756 w 9609980"/>
                  <a:gd name="connsiteY26" fmla="*/ 371111 h 6536773"/>
                  <a:gd name="connsiteX27" fmla="*/ 4901556 w 9609980"/>
                  <a:gd name="connsiteY27" fmla="*/ 265094 h 6536773"/>
                  <a:gd name="connsiteX28" fmla="*/ 4769034 w 9609980"/>
                  <a:gd name="connsiteY28" fmla="*/ 437372 h 6536773"/>
                  <a:gd name="connsiteX29" fmla="*/ 5047329 w 9609980"/>
                  <a:gd name="connsiteY29" fmla="*/ 384363 h 6536773"/>
                  <a:gd name="connsiteX30" fmla="*/ 5093085 w 9609980"/>
                  <a:gd name="connsiteY30" fmla="*/ 528242 h 6536773"/>
                  <a:gd name="connsiteX31" fmla="*/ 5338877 w 9609980"/>
                  <a:gd name="connsiteY31" fmla="*/ 636155 h 6536773"/>
                  <a:gd name="connsiteX32" fmla="*/ 5232860 w 9609980"/>
                  <a:gd name="connsiteY32" fmla="*/ 251842 h 6536773"/>
                  <a:gd name="connsiteX33" fmla="*/ 5511156 w 9609980"/>
                  <a:gd name="connsiteY33" fmla="*/ 371111 h 6536773"/>
                  <a:gd name="connsiteX34" fmla="*/ 6200269 w 9609980"/>
                  <a:gd name="connsiteY34" fmla="*/ 50 h 6536773"/>
                  <a:gd name="connsiteX35" fmla="*/ 5935225 w 9609980"/>
                  <a:gd name="connsiteY35" fmla="*/ 291598 h 6536773"/>
                  <a:gd name="connsiteX36" fmla="*/ 6452060 w 9609980"/>
                  <a:gd name="connsiteY36" fmla="*/ 119320 h 6536773"/>
                  <a:gd name="connsiteX37" fmla="*/ 6266529 w 9609980"/>
                  <a:gd name="connsiteY37" fmla="*/ 344606 h 6536773"/>
                  <a:gd name="connsiteX38" fmla="*/ 6584582 w 9609980"/>
                  <a:gd name="connsiteY38" fmla="*/ 450623 h 6536773"/>
                  <a:gd name="connsiteX39" fmla="*/ 6359295 w 9609980"/>
                  <a:gd name="connsiteY39" fmla="*/ 596397 h 6536773"/>
                  <a:gd name="connsiteX40" fmla="*/ 7856790 w 9609980"/>
                  <a:gd name="connsiteY40" fmla="*/ 768674 h 6536773"/>
                  <a:gd name="connsiteX41" fmla="*/ 7618251 w 9609980"/>
                  <a:gd name="connsiteY41" fmla="*/ 834935 h 6536773"/>
                  <a:gd name="connsiteX42" fmla="*/ 8108582 w 9609980"/>
                  <a:gd name="connsiteY42" fmla="*/ 1086728 h 6536773"/>
                  <a:gd name="connsiteX43" fmla="*/ 7856790 w 9609980"/>
                  <a:gd name="connsiteY43" fmla="*/ 1126483 h 6536773"/>
                  <a:gd name="connsiteX44" fmla="*/ 8267608 w 9609980"/>
                  <a:gd name="connsiteY44" fmla="*/ 1709579 h 6536773"/>
                  <a:gd name="connsiteX45" fmla="*/ 9168756 w 9609980"/>
                  <a:gd name="connsiteY45" fmla="*/ 1815596 h 6536773"/>
                  <a:gd name="connsiteX46" fmla="*/ 8810947 w 9609980"/>
                  <a:gd name="connsiteY46" fmla="*/ 1828848 h 6536773"/>
                  <a:gd name="connsiteX47" fmla="*/ 9075990 w 9609980"/>
                  <a:gd name="connsiteY47" fmla="*/ 2014379 h 6536773"/>
                  <a:gd name="connsiteX48" fmla="*/ 8612164 w 9609980"/>
                  <a:gd name="connsiteY48" fmla="*/ 1961370 h 6536773"/>
                  <a:gd name="connsiteX49" fmla="*/ 9592826 w 9609980"/>
                  <a:gd name="connsiteY49" fmla="*/ 2796257 h 6536773"/>
                  <a:gd name="connsiteX50" fmla="*/ 9221765 w 9609980"/>
                  <a:gd name="connsiteY50" fmla="*/ 2637231 h 6536773"/>
                  <a:gd name="connsiteX51" fmla="*/ 9606078 w 9609980"/>
                  <a:gd name="connsiteY51" fmla="*/ 3432361 h 6536773"/>
                  <a:gd name="connsiteX52" fmla="*/ 9176332 w 9609980"/>
                  <a:gd name="connsiteY52" fmla="*/ 3117149 h 6536773"/>
                  <a:gd name="connsiteX53" fmla="*/ 9486809 w 9609980"/>
                  <a:gd name="connsiteY53" fmla="*/ 4094970 h 6536773"/>
                  <a:gd name="connsiteX54" fmla="*/ 9221765 w 9609980"/>
                  <a:gd name="connsiteY54" fmla="*/ 3949196 h 6536773"/>
                  <a:gd name="connsiteX55" fmla="*/ 8996478 w 9609980"/>
                  <a:gd name="connsiteY55" fmla="*/ 5035874 h 6536773"/>
                  <a:gd name="connsiteX56" fmla="*/ 8903713 w 9609980"/>
                  <a:gd name="connsiteY56" fmla="*/ 4890101 h 6536773"/>
                  <a:gd name="connsiteX57" fmla="*/ 8704931 w 9609980"/>
                  <a:gd name="connsiteY57" fmla="*/ 5155144 h 6536773"/>
                  <a:gd name="connsiteX58" fmla="*/ 8532653 w 9609980"/>
                  <a:gd name="connsiteY58" fmla="*/ 5009370 h 6536773"/>
                  <a:gd name="connsiteX59" fmla="*/ 8214602 w 9609980"/>
                  <a:gd name="connsiteY59" fmla="*/ 5539457 h 6536773"/>
                  <a:gd name="connsiteX60" fmla="*/ 8029072 w 9609980"/>
                  <a:gd name="connsiteY60" fmla="*/ 5300918 h 6536773"/>
                  <a:gd name="connsiteX61" fmla="*/ 7697767 w 9609980"/>
                  <a:gd name="connsiteY61" fmla="*/ 5937022 h 6536773"/>
                  <a:gd name="connsiteX62" fmla="*/ 7750776 w 9609980"/>
                  <a:gd name="connsiteY62" fmla="*/ 5671979 h 6536773"/>
                  <a:gd name="connsiteX63" fmla="*/ 7286950 w 9609980"/>
                  <a:gd name="connsiteY63" fmla="*/ 6069544 h 6536773"/>
                  <a:gd name="connsiteX64" fmla="*/ 7313455 w 9609980"/>
                  <a:gd name="connsiteY64" fmla="*/ 5777996 h 6536773"/>
                  <a:gd name="connsiteX65" fmla="*/ 6770116 w 9609980"/>
                  <a:gd name="connsiteY65" fmla="*/ 6294831 h 6536773"/>
                  <a:gd name="connsiteX66" fmla="*/ 6637594 w 9609980"/>
                  <a:gd name="connsiteY66" fmla="*/ 5923770 h 6536773"/>
                  <a:gd name="connsiteX67" fmla="*/ 5985753 w 9609980"/>
                  <a:gd name="connsiteY67" fmla="*/ 6437706 h 6536773"/>
                  <a:gd name="connsiteX68" fmla="*/ 6009566 w 9609980"/>
                  <a:gd name="connsiteY68" fmla="*/ 6242443 h 6536773"/>
                  <a:gd name="connsiteX69" fmla="*/ 5599991 w 9609980"/>
                  <a:gd name="connsiteY69" fmla="*/ 6532955 h 6536773"/>
                  <a:gd name="connsiteX70" fmla="*/ 5519029 w 9609980"/>
                  <a:gd name="connsiteY70" fmla="*/ 6061468 h 6536773"/>
                  <a:gd name="connsiteX71" fmla="*/ 4554508 w 9609980"/>
                  <a:gd name="connsiteY71" fmla="*/ 6515268 h 6536773"/>
                  <a:gd name="connsiteX72" fmla="*/ 3947397 w 9609980"/>
                  <a:gd name="connsiteY72" fmla="*/ 6427355 h 6536773"/>
                  <a:gd name="connsiteX73" fmla="*/ 3417310 w 9609980"/>
                  <a:gd name="connsiteY73" fmla="*/ 6109303 h 6536773"/>
                  <a:gd name="connsiteX74" fmla="*/ 3536580 w 9609980"/>
                  <a:gd name="connsiteY74" fmla="*/ 6400850 h 6536773"/>
                  <a:gd name="connsiteX75" fmla="*/ 2436649 w 9609980"/>
                  <a:gd name="connsiteY75" fmla="*/ 5857511 h 6536773"/>
                  <a:gd name="connsiteX76" fmla="*/ 2476406 w 9609980"/>
                  <a:gd name="connsiteY76" fmla="*/ 6109303 h 6536773"/>
                  <a:gd name="connsiteX77" fmla="*/ 2158354 w 9609980"/>
                  <a:gd name="connsiteY77" fmla="*/ 5910520 h 6536773"/>
                  <a:gd name="connsiteX78" fmla="*/ 2171606 w 9609980"/>
                  <a:gd name="connsiteY78" fmla="*/ 6122555 h 6536773"/>
                  <a:gd name="connsiteX79" fmla="*/ 1866806 w 9609980"/>
                  <a:gd name="connsiteY79" fmla="*/ 5764746 h 6536773"/>
                  <a:gd name="connsiteX80" fmla="*/ 1800545 w 9609980"/>
                  <a:gd name="connsiteY80" fmla="*/ 6016537 h 6536773"/>
                  <a:gd name="connsiteX81" fmla="*/ 1310214 w 9609980"/>
                  <a:gd name="connsiteY81" fmla="*/ 5261163 h 6536773"/>
                  <a:gd name="connsiteX82" fmla="*/ 1204197 w 9609980"/>
                  <a:gd name="connsiteY82" fmla="*/ 5420190 h 6536773"/>
                  <a:gd name="connsiteX83" fmla="*/ 727119 w 9609980"/>
                  <a:gd name="connsiteY83" fmla="*/ 4505790 h 6536773"/>
                  <a:gd name="connsiteX84" fmla="*/ 621101 w 9609980"/>
                  <a:gd name="connsiteY84" fmla="*/ 4903355 h 6536773"/>
                  <a:gd name="connsiteX85" fmla="*/ 435571 w 9609980"/>
                  <a:gd name="connsiteY85" fmla="*/ 4002207 h 6536773"/>
                  <a:gd name="connsiteX86" fmla="*/ 236788 w 9609980"/>
                  <a:gd name="connsiteY86" fmla="*/ 4214242 h 6536773"/>
                  <a:gd name="connsiteX87" fmla="*/ 519508 w 9609980"/>
                  <a:gd name="connsiteY87" fmla="*/ 3130402 h 653677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437727 w 9609980"/>
                  <a:gd name="connsiteY72" fmla="*/ 6149059 h 6534253"/>
                  <a:gd name="connsiteX73" fmla="*/ 3947397 w 9609980"/>
                  <a:gd name="connsiteY73" fmla="*/ 6427355 h 6534253"/>
                  <a:gd name="connsiteX74" fmla="*/ 3417310 w 9609980"/>
                  <a:gd name="connsiteY74" fmla="*/ 6109303 h 6534253"/>
                  <a:gd name="connsiteX75" fmla="*/ 3536580 w 9609980"/>
                  <a:gd name="connsiteY75" fmla="*/ 6400850 h 6534253"/>
                  <a:gd name="connsiteX76" fmla="*/ 2436649 w 9609980"/>
                  <a:gd name="connsiteY76" fmla="*/ 5857511 h 6534253"/>
                  <a:gd name="connsiteX77" fmla="*/ 2476406 w 9609980"/>
                  <a:gd name="connsiteY77" fmla="*/ 6109303 h 6534253"/>
                  <a:gd name="connsiteX78" fmla="*/ 2158354 w 9609980"/>
                  <a:gd name="connsiteY78" fmla="*/ 5910520 h 6534253"/>
                  <a:gd name="connsiteX79" fmla="*/ 2171606 w 9609980"/>
                  <a:gd name="connsiteY79" fmla="*/ 6122555 h 6534253"/>
                  <a:gd name="connsiteX80" fmla="*/ 1866806 w 9609980"/>
                  <a:gd name="connsiteY80" fmla="*/ 5764746 h 6534253"/>
                  <a:gd name="connsiteX81" fmla="*/ 1800545 w 9609980"/>
                  <a:gd name="connsiteY81" fmla="*/ 6016537 h 6534253"/>
                  <a:gd name="connsiteX82" fmla="*/ 1310214 w 9609980"/>
                  <a:gd name="connsiteY82" fmla="*/ 5261163 h 6534253"/>
                  <a:gd name="connsiteX83" fmla="*/ 1204197 w 9609980"/>
                  <a:gd name="connsiteY83" fmla="*/ 5420190 h 6534253"/>
                  <a:gd name="connsiteX84" fmla="*/ 727119 w 9609980"/>
                  <a:gd name="connsiteY84" fmla="*/ 4505790 h 6534253"/>
                  <a:gd name="connsiteX85" fmla="*/ 621101 w 9609980"/>
                  <a:gd name="connsiteY85" fmla="*/ 4903355 h 6534253"/>
                  <a:gd name="connsiteX86" fmla="*/ 435571 w 9609980"/>
                  <a:gd name="connsiteY86" fmla="*/ 4002207 h 6534253"/>
                  <a:gd name="connsiteX87" fmla="*/ 236788 w 9609980"/>
                  <a:gd name="connsiteY87" fmla="*/ 4214242 h 6534253"/>
                  <a:gd name="connsiteX88" fmla="*/ 519508 w 9609980"/>
                  <a:gd name="connsiteY88" fmla="*/ 3130402 h 6534253"/>
                  <a:gd name="connsiteX0" fmla="*/ 519508 w 9609980"/>
                  <a:gd name="connsiteY0" fmla="*/ 3130402 h 6551028"/>
                  <a:gd name="connsiteX1" fmla="*/ 77762 w 9609980"/>
                  <a:gd name="connsiteY1" fmla="*/ 3392607 h 6551028"/>
                  <a:gd name="connsiteX2" fmla="*/ 660859 w 9609980"/>
                  <a:gd name="connsiteY2" fmla="*/ 2517963 h 6551028"/>
                  <a:gd name="connsiteX3" fmla="*/ 422320 w 9609980"/>
                  <a:gd name="connsiteY3" fmla="*/ 2517963 h 6551028"/>
                  <a:gd name="connsiteX4" fmla="*/ 753624 w 9609980"/>
                  <a:gd name="connsiteY4" fmla="*/ 2305929 h 6551028"/>
                  <a:gd name="connsiteX5" fmla="*/ 289798 w 9609980"/>
                  <a:gd name="connsiteY5" fmla="*/ 2279424 h 6551028"/>
                  <a:gd name="connsiteX6" fmla="*/ 1005416 w 9609980"/>
                  <a:gd name="connsiteY6" fmla="*/ 1855355 h 6551028"/>
                  <a:gd name="connsiteX7" fmla="*/ 607850 w 9609980"/>
                  <a:gd name="connsiteY7" fmla="*/ 1815598 h 6551028"/>
                  <a:gd name="connsiteX8" fmla="*/ 1230703 w 9609980"/>
                  <a:gd name="connsiteY8" fmla="*/ 1577059 h 6551028"/>
                  <a:gd name="connsiteX9" fmla="*/ 1111434 w 9609980"/>
                  <a:gd name="connsiteY9" fmla="*/ 1524050 h 6551028"/>
                  <a:gd name="connsiteX10" fmla="*/ 1495747 w 9609980"/>
                  <a:gd name="connsiteY10" fmla="*/ 1325268 h 6551028"/>
                  <a:gd name="connsiteX11" fmla="*/ 1031921 w 9609980"/>
                  <a:gd name="connsiteY11" fmla="*/ 1325268 h 6551028"/>
                  <a:gd name="connsiteX12" fmla="*/ 1787295 w 9609980"/>
                  <a:gd name="connsiteY12" fmla="*/ 1033720 h 6551028"/>
                  <a:gd name="connsiteX13" fmla="*/ 1562007 w 9609980"/>
                  <a:gd name="connsiteY13" fmla="*/ 954207 h 6551028"/>
                  <a:gd name="connsiteX14" fmla="*/ 1919815 w 9609980"/>
                  <a:gd name="connsiteY14" fmla="*/ 993963 h 6551028"/>
                  <a:gd name="connsiteX15" fmla="*/ 2118599 w 9609980"/>
                  <a:gd name="connsiteY15" fmla="*/ 543390 h 6551028"/>
                  <a:gd name="connsiteX16" fmla="*/ 2118598 w 9609980"/>
                  <a:gd name="connsiteY16" fmla="*/ 808433 h 6551028"/>
                  <a:gd name="connsiteX17" fmla="*/ 2661937 w 9609980"/>
                  <a:gd name="connsiteY17" fmla="*/ 609650 h 6551028"/>
                  <a:gd name="connsiteX18" fmla="*/ 2569172 w 9609980"/>
                  <a:gd name="connsiteY18" fmla="*/ 516885 h 6551028"/>
                  <a:gd name="connsiteX19" fmla="*/ 2926982 w 9609980"/>
                  <a:gd name="connsiteY19" fmla="*/ 437372 h 6551028"/>
                  <a:gd name="connsiteX20" fmla="*/ 2873972 w 9609980"/>
                  <a:gd name="connsiteY20" fmla="*/ 318103 h 6551028"/>
                  <a:gd name="connsiteX21" fmla="*/ 3364302 w 9609980"/>
                  <a:gd name="connsiteY21" fmla="*/ 357859 h 6551028"/>
                  <a:gd name="connsiteX22" fmla="*/ 3708859 w 9609980"/>
                  <a:gd name="connsiteY22" fmla="*/ 145824 h 6551028"/>
                  <a:gd name="connsiteX23" fmla="*/ 3682355 w 9609980"/>
                  <a:gd name="connsiteY23" fmla="*/ 278346 h 6551028"/>
                  <a:gd name="connsiteX24" fmla="*/ 4371469 w 9609980"/>
                  <a:gd name="connsiteY24" fmla="*/ 331355 h 6551028"/>
                  <a:gd name="connsiteX25" fmla="*/ 4371469 w 9609980"/>
                  <a:gd name="connsiteY25" fmla="*/ 198833 h 6551028"/>
                  <a:gd name="connsiteX26" fmla="*/ 4596756 w 9609980"/>
                  <a:gd name="connsiteY26" fmla="*/ 371111 h 6551028"/>
                  <a:gd name="connsiteX27" fmla="*/ 4901556 w 9609980"/>
                  <a:gd name="connsiteY27" fmla="*/ 265094 h 6551028"/>
                  <a:gd name="connsiteX28" fmla="*/ 4769034 w 9609980"/>
                  <a:gd name="connsiteY28" fmla="*/ 437372 h 6551028"/>
                  <a:gd name="connsiteX29" fmla="*/ 5047329 w 9609980"/>
                  <a:gd name="connsiteY29" fmla="*/ 384363 h 6551028"/>
                  <a:gd name="connsiteX30" fmla="*/ 5093085 w 9609980"/>
                  <a:gd name="connsiteY30" fmla="*/ 528242 h 6551028"/>
                  <a:gd name="connsiteX31" fmla="*/ 5338877 w 9609980"/>
                  <a:gd name="connsiteY31" fmla="*/ 636155 h 6551028"/>
                  <a:gd name="connsiteX32" fmla="*/ 5232860 w 9609980"/>
                  <a:gd name="connsiteY32" fmla="*/ 251842 h 6551028"/>
                  <a:gd name="connsiteX33" fmla="*/ 5511156 w 9609980"/>
                  <a:gd name="connsiteY33" fmla="*/ 371111 h 6551028"/>
                  <a:gd name="connsiteX34" fmla="*/ 6200269 w 9609980"/>
                  <a:gd name="connsiteY34" fmla="*/ 50 h 6551028"/>
                  <a:gd name="connsiteX35" fmla="*/ 5935225 w 9609980"/>
                  <a:gd name="connsiteY35" fmla="*/ 291598 h 6551028"/>
                  <a:gd name="connsiteX36" fmla="*/ 6452060 w 9609980"/>
                  <a:gd name="connsiteY36" fmla="*/ 119320 h 6551028"/>
                  <a:gd name="connsiteX37" fmla="*/ 6266529 w 9609980"/>
                  <a:gd name="connsiteY37" fmla="*/ 344606 h 6551028"/>
                  <a:gd name="connsiteX38" fmla="*/ 6584582 w 9609980"/>
                  <a:gd name="connsiteY38" fmla="*/ 450623 h 6551028"/>
                  <a:gd name="connsiteX39" fmla="*/ 6359295 w 9609980"/>
                  <a:gd name="connsiteY39" fmla="*/ 596397 h 6551028"/>
                  <a:gd name="connsiteX40" fmla="*/ 7856790 w 9609980"/>
                  <a:gd name="connsiteY40" fmla="*/ 768674 h 6551028"/>
                  <a:gd name="connsiteX41" fmla="*/ 7618251 w 9609980"/>
                  <a:gd name="connsiteY41" fmla="*/ 834935 h 6551028"/>
                  <a:gd name="connsiteX42" fmla="*/ 8108582 w 9609980"/>
                  <a:gd name="connsiteY42" fmla="*/ 1086728 h 6551028"/>
                  <a:gd name="connsiteX43" fmla="*/ 7856790 w 9609980"/>
                  <a:gd name="connsiteY43" fmla="*/ 1126483 h 6551028"/>
                  <a:gd name="connsiteX44" fmla="*/ 8267608 w 9609980"/>
                  <a:gd name="connsiteY44" fmla="*/ 1709579 h 6551028"/>
                  <a:gd name="connsiteX45" fmla="*/ 9168756 w 9609980"/>
                  <a:gd name="connsiteY45" fmla="*/ 1815596 h 6551028"/>
                  <a:gd name="connsiteX46" fmla="*/ 8810947 w 9609980"/>
                  <a:gd name="connsiteY46" fmla="*/ 1828848 h 6551028"/>
                  <a:gd name="connsiteX47" fmla="*/ 9075990 w 9609980"/>
                  <a:gd name="connsiteY47" fmla="*/ 2014379 h 6551028"/>
                  <a:gd name="connsiteX48" fmla="*/ 8612164 w 9609980"/>
                  <a:gd name="connsiteY48" fmla="*/ 1961370 h 6551028"/>
                  <a:gd name="connsiteX49" fmla="*/ 9592826 w 9609980"/>
                  <a:gd name="connsiteY49" fmla="*/ 2796257 h 6551028"/>
                  <a:gd name="connsiteX50" fmla="*/ 9221765 w 9609980"/>
                  <a:gd name="connsiteY50" fmla="*/ 2637231 h 6551028"/>
                  <a:gd name="connsiteX51" fmla="*/ 9606078 w 9609980"/>
                  <a:gd name="connsiteY51" fmla="*/ 3432361 h 6551028"/>
                  <a:gd name="connsiteX52" fmla="*/ 9176332 w 9609980"/>
                  <a:gd name="connsiteY52" fmla="*/ 3117149 h 6551028"/>
                  <a:gd name="connsiteX53" fmla="*/ 9486809 w 9609980"/>
                  <a:gd name="connsiteY53" fmla="*/ 4094970 h 6551028"/>
                  <a:gd name="connsiteX54" fmla="*/ 9221765 w 9609980"/>
                  <a:gd name="connsiteY54" fmla="*/ 3949196 h 6551028"/>
                  <a:gd name="connsiteX55" fmla="*/ 8996478 w 9609980"/>
                  <a:gd name="connsiteY55" fmla="*/ 5035874 h 6551028"/>
                  <a:gd name="connsiteX56" fmla="*/ 8903713 w 9609980"/>
                  <a:gd name="connsiteY56" fmla="*/ 4890101 h 6551028"/>
                  <a:gd name="connsiteX57" fmla="*/ 8704931 w 9609980"/>
                  <a:gd name="connsiteY57" fmla="*/ 5155144 h 6551028"/>
                  <a:gd name="connsiteX58" fmla="*/ 8532653 w 9609980"/>
                  <a:gd name="connsiteY58" fmla="*/ 5009370 h 6551028"/>
                  <a:gd name="connsiteX59" fmla="*/ 8214602 w 9609980"/>
                  <a:gd name="connsiteY59" fmla="*/ 5539457 h 6551028"/>
                  <a:gd name="connsiteX60" fmla="*/ 8029072 w 9609980"/>
                  <a:gd name="connsiteY60" fmla="*/ 5300918 h 6551028"/>
                  <a:gd name="connsiteX61" fmla="*/ 7697767 w 9609980"/>
                  <a:gd name="connsiteY61" fmla="*/ 5937022 h 6551028"/>
                  <a:gd name="connsiteX62" fmla="*/ 7750776 w 9609980"/>
                  <a:gd name="connsiteY62" fmla="*/ 5671979 h 6551028"/>
                  <a:gd name="connsiteX63" fmla="*/ 7286950 w 9609980"/>
                  <a:gd name="connsiteY63" fmla="*/ 6069544 h 6551028"/>
                  <a:gd name="connsiteX64" fmla="*/ 7313455 w 9609980"/>
                  <a:gd name="connsiteY64" fmla="*/ 5777996 h 6551028"/>
                  <a:gd name="connsiteX65" fmla="*/ 6770116 w 9609980"/>
                  <a:gd name="connsiteY65" fmla="*/ 6294831 h 6551028"/>
                  <a:gd name="connsiteX66" fmla="*/ 6637594 w 9609980"/>
                  <a:gd name="connsiteY66" fmla="*/ 5923770 h 6551028"/>
                  <a:gd name="connsiteX67" fmla="*/ 5985753 w 9609980"/>
                  <a:gd name="connsiteY67" fmla="*/ 6437706 h 6551028"/>
                  <a:gd name="connsiteX68" fmla="*/ 6009566 w 9609980"/>
                  <a:gd name="connsiteY68" fmla="*/ 6242443 h 6551028"/>
                  <a:gd name="connsiteX69" fmla="*/ 5599991 w 9609980"/>
                  <a:gd name="connsiteY69" fmla="*/ 6532955 h 6551028"/>
                  <a:gd name="connsiteX70" fmla="*/ 5519029 w 9609980"/>
                  <a:gd name="connsiteY70" fmla="*/ 6061468 h 6551028"/>
                  <a:gd name="connsiteX71" fmla="*/ 4554508 w 9609980"/>
                  <a:gd name="connsiteY71" fmla="*/ 6515268 h 6551028"/>
                  <a:gd name="connsiteX72" fmla="*/ 4146180 w 9609980"/>
                  <a:gd name="connsiteY72" fmla="*/ 6480363 h 6551028"/>
                  <a:gd name="connsiteX73" fmla="*/ 4437727 w 9609980"/>
                  <a:gd name="connsiteY73" fmla="*/ 6149059 h 6551028"/>
                  <a:gd name="connsiteX74" fmla="*/ 3947397 w 9609980"/>
                  <a:gd name="connsiteY74" fmla="*/ 6427355 h 6551028"/>
                  <a:gd name="connsiteX75" fmla="*/ 3417310 w 9609980"/>
                  <a:gd name="connsiteY75" fmla="*/ 6109303 h 6551028"/>
                  <a:gd name="connsiteX76" fmla="*/ 3536580 w 9609980"/>
                  <a:gd name="connsiteY76" fmla="*/ 6400850 h 6551028"/>
                  <a:gd name="connsiteX77" fmla="*/ 2436649 w 9609980"/>
                  <a:gd name="connsiteY77" fmla="*/ 5857511 h 6551028"/>
                  <a:gd name="connsiteX78" fmla="*/ 2476406 w 9609980"/>
                  <a:gd name="connsiteY78" fmla="*/ 6109303 h 6551028"/>
                  <a:gd name="connsiteX79" fmla="*/ 2158354 w 9609980"/>
                  <a:gd name="connsiteY79" fmla="*/ 5910520 h 6551028"/>
                  <a:gd name="connsiteX80" fmla="*/ 2171606 w 9609980"/>
                  <a:gd name="connsiteY80" fmla="*/ 6122555 h 6551028"/>
                  <a:gd name="connsiteX81" fmla="*/ 1866806 w 9609980"/>
                  <a:gd name="connsiteY81" fmla="*/ 5764746 h 6551028"/>
                  <a:gd name="connsiteX82" fmla="*/ 1800545 w 9609980"/>
                  <a:gd name="connsiteY82" fmla="*/ 6016537 h 6551028"/>
                  <a:gd name="connsiteX83" fmla="*/ 1310214 w 9609980"/>
                  <a:gd name="connsiteY83" fmla="*/ 5261163 h 6551028"/>
                  <a:gd name="connsiteX84" fmla="*/ 1204197 w 9609980"/>
                  <a:gd name="connsiteY84" fmla="*/ 5420190 h 6551028"/>
                  <a:gd name="connsiteX85" fmla="*/ 727119 w 9609980"/>
                  <a:gd name="connsiteY85" fmla="*/ 4505790 h 6551028"/>
                  <a:gd name="connsiteX86" fmla="*/ 621101 w 9609980"/>
                  <a:gd name="connsiteY86" fmla="*/ 4903355 h 6551028"/>
                  <a:gd name="connsiteX87" fmla="*/ 435571 w 9609980"/>
                  <a:gd name="connsiteY87" fmla="*/ 4002207 h 6551028"/>
                  <a:gd name="connsiteX88" fmla="*/ 236788 w 9609980"/>
                  <a:gd name="connsiteY88" fmla="*/ 4214242 h 6551028"/>
                  <a:gd name="connsiteX89" fmla="*/ 519508 w 9609980"/>
                  <a:gd name="connsiteY89" fmla="*/ 3130402 h 6551028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769032 w 9609980"/>
                  <a:gd name="connsiteY72" fmla="*/ 6281580 h 6534253"/>
                  <a:gd name="connsiteX73" fmla="*/ 4146180 w 9609980"/>
                  <a:gd name="connsiteY73" fmla="*/ 6480363 h 6534253"/>
                  <a:gd name="connsiteX74" fmla="*/ 4437727 w 9609980"/>
                  <a:gd name="connsiteY74" fmla="*/ 6149059 h 6534253"/>
                  <a:gd name="connsiteX75" fmla="*/ 3947397 w 9609980"/>
                  <a:gd name="connsiteY75" fmla="*/ 6427355 h 6534253"/>
                  <a:gd name="connsiteX76" fmla="*/ 3417310 w 9609980"/>
                  <a:gd name="connsiteY76" fmla="*/ 6109303 h 6534253"/>
                  <a:gd name="connsiteX77" fmla="*/ 3536580 w 9609980"/>
                  <a:gd name="connsiteY77" fmla="*/ 6400850 h 6534253"/>
                  <a:gd name="connsiteX78" fmla="*/ 2436649 w 9609980"/>
                  <a:gd name="connsiteY78" fmla="*/ 5857511 h 6534253"/>
                  <a:gd name="connsiteX79" fmla="*/ 2476406 w 9609980"/>
                  <a:gd name="connsiteY79" fmla="*/ 6109303 h 6534253"/>
                  <a:gd name="connsiteX80" fmla="*/ 2158354 w 9609980"/>
                  <a:gd name="connsiteY80" fmla="*/ 5910520 h 6534253"/>
                  <a:gd name="connsiteX81" fmla="*/ 2171606 w 9609980"/>
                  <a:gd name="connsiteY81" fmla="*/ 6122555 h 6534253"/>
                  <a:gd name="connsiteX82" fmla="*/ 1866806 w 9609980"/>
                  <a:gd name="connsiteY82" fmla="*/ 5764746 h 6534253"/>
                  <a:gd name="connsiteX83" fmla="*/ 1800545 w 9609980"/>
                  <a:gd name="connsiteY83" fmla="*/ 6016537 h 6534253"/>
                  <a:gd name="connsiteX84" fmla="*/ 1310214 w 9609980"/>
                  <a:gd name="connsiteY84" fmla="*/ 5261163 h 6534253"/>
                  <a:gd name="connsiteX85" fmla="*/ 1204197 w 9609980"/>
                  <a:gd name="connsiteY85" fmla="*/ 5420190 h 6534253"/>
                  <a:gd name="connsiteX86" fmla="*/ 727119 w 9609980"/>
                  <a:gd name="connsiteY86" fmla="*/ 4505790 h 6534253"/>
                  <a:gd name="connsiteX87" fmla="*/ 621101 w 9609980"/>
                  <a:gd name="connsiteY87" fmla="*/ 4903355 h 6534253"/>
                  <a:gd name="connsiteX88" fmla="*/ 435571 w 9609980"/>
                  <a:gd name="connsiteY88" fmla="*/ 4002207 h 6534253"/>
                  <a:gd name="connsiteX89" fmla="*/ 236788 w 9609980"/>
                  <a:gd name="connsiteY89" fmla="*/ 4214242 h 6534253"/>
                  <a:gd name="connsiteX90" fmla="*/ 519508 w 9609980"/>
                  <a:gd name="connsiteY90" fmla="*/ 3130402 h 653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609980" h="6534253">
                    <a:moveTo>
                      <a:pt x="519508" y="3130402"/>
                    </a:moveTo>
                    <a:cubicBezTo>
                      <a:pt x="493004" y="2993463"/>
                      <a:pt x="182308" y="3492471"/>
                      <a:pt x="77762" y="3392607"/>
                    </a:cubicBezTo>
                    <a:cubicBezTo>
                      <a:pt x="-265323" y="3080707"/>
                      <a:pt x="636563" y="2608520"/>
                      <a:pt x="660859" y="2517963"/>
                    </a:cubicBezTo>
                    <a:cubicBezTo>
                      <a:pt x="685155" y="2427406"/>
                      <a:pt x="327346" y="2593059"/>
                      <a:pt x="422320" y="2517963"/>
                    </a:cubicBezTo>
                    <a:cubicBezTo>
                      <a:pt x="517294" y="2442867"/>
                      <a:pt x="797798" y="2345686"/>
                      <a:pt x="753624" y="2305929"/>
                    </a:cubicBezTo>
                    <a:cubicBezTo>
                      <a:pt x="709450" y="2266173"/>
                      <a:pt x="139607" y="2416363"/>
                      <a:pt x="289798" y="2279424"/>
                    </a:cubicBezTo>
                    <a:cubicBezTo>
                      <a:pt x="439989" y="2142485"/>
                      <a:pt x="1020877" y="1917198"/>
                      <a:pt x="1005416" y="1855355"/>
                    </a:cubicBezTo>
                    <a:cubicBezTo>
                      <a:pt x="989955" y="1793512"/>
                      <a:pt x="488581" y="1877441"/>
                      <a:pt x="607850" y="1815598"/>
                    </a:cubicBezTo>
                    <a:cubicBezTo>
                      <a:pt x="727119" y="1753755"/>
                      <a:pt x="1206407" y="1641111"/>
                      <a:pt x="1230703" y="1577059"/>
                    </a:cubicBezTo>
                    <a:cubicBezTo>
                      <a:pt x="1254999" y="1513007"/>
                      <a:pt x="1000999" y="1605772"/>
                      <a:pt x="1111434" y="1524050"/>
                    </a:cubicBezTo>
                    <a:cubicBezTo>
                      <a:pt x="1221869" y="1442328"/>
                      <a:pt x="1531086" y="1358398"/>
                      <a:pt x="1495747" y="1325268"/>
                    </a:cubicBezTo>
                    <a:cubicBezTo>
                      <a:pt x="1585567" y="986865"/>
                      <a:pt x="888356" y="1400364"/>
                      <a:pt x="1031921" y="1325268"/>
                    </a:cubicBezTo>
                    <a:cubicBezTo>
                      <a:pt x="1175486" y="1250172"/>
                      <a:pt x="1793921" y="1082311"/>
                      <a:pt x="1787295" y="1033720"/>
                    </a:cubicBezTo>
                    <a:cubicBezTo>
                      <a:pt x="1780669" y="985129"/>
                      <a:pt x="1482494" y="963042"/>
                      <a:pt x="1562007" y="954207"/>
                    </a:cubicBezTo>
                    <a:cubicBezTo>
                      <a:pt x="1641520" y="945372"/>
                      <a:pt x="1853554" y="1113232"/>
                      <a:pt x="1919815" y="993963"/>
                    </a:cubicBezTo>
                    <a:cubicBezTo>
                      <a:pt x="1986076" y="874694"/>
                      <a:pt x="2072216" y="550016"/>
                      <a:pt x="2118599" y="543390"/>
                    </a:cubicBezTo>
                    <a:cubicBezTo>
                      <a:pt x="2164982" y="536764"/>
                      <a:pt x="1999329" y="870276"/>
                      <a:pt x="2118598" y="808433"/>
                    </a:cubicBezTo>
                    <a:cubicBezTo>
                      <a:pt x="2237867" y="746590"/>
                      <a:pt x="2624389" y="673702"/>
                      <a:pt x="2661937" y="609650"/>
                    </a:cubicBezTo>
                    <a:cubicBezTo>
                      <a:pt x="2699485" y="545598"/>
                      <a:pt x="2478615" y="561059"/>
                      <a:pt x="2569172" y="516885"/>
                    </a:cubicBezTo>
                    <a:cubicBezTo>
                      <a:pt x="2659729" y="472711"/>
                      <a:pt x="2893852" y="494798"/>
                      <a:pt x="2926982" y="437372"/>
                    </a:cubicBezTo>
                    <a:cubicBezTo>
                      <a:pt x="2960112" y="379946"/>
                      <a:pt x="2767955" y="331355"/>
                      <a:pt x="2873972" y="318103"/>
                    </a:cubicBezTo>
                    <a:cubicBezTo>
                      <a:pt x="2979989" y="304851"/>
                      <a:pt x="3245032" y="439581"/>
                      <a:pt x="3364302" y="357859"/>
                    </a:cubicBezTo>
                    <a:cubicBezTo>
                      <a:pt x="3483572" y="276137"/>
                      <a:pt x="3591798" y="216502"/>
                      <a:pt x="3708859" y="145824"/>
                    </a:cubicBezTo>
                    <a:cubicBezTo>
                      <a:pt x="3825920" y="75146"/>
                      <a:pt x="3523329" y="302642"/>
                      <a:pt x="3682355" y="278346"/>
                    </a:cubicBezTo>
                    <a:cubicBezTo>
                      <a:pt x="3841381" y="254050"/>
                      <a:pt x="4291956" y="406451"/>
                      <a:pt x="4371469" y="331355"/>
                    </a:cubicBezTo>
                    <a:cubicBezTo>
                      <a:pt x="4450982" y="256259"/>
                      <a:pt x="4283121" y="201042"/>
                      <a:pt x="4371469" y="198833"/>
                    </a:cubicBezTo>
                    <a:cubicBezTo>
                      <a:pt x="4459817" y="196624"/>
                      <a:pt x="4479695" y="430746"/>
                      <a:pt x="4596756" y="371111"/>
                    </a:cubicBezTo>
                    <a:cubicBezTo>
                      <a:pt x="4713817" y="311476"/>
                      <a:pt x="4830878" y="289390"/>
                      <a:pt x="4901556" y="265094"/>
                    </a:cubicBezTo>
                    <a:cubicBezTo>
                      <a:pt x="4972234" y="240798"/>
                      <a:pt x="4671852" y="472711"/>
                      <a:pt x="4769034" y="437372"/>
                    </a:cubicBezTo>
                    <a:cubicBezTo>
                      <a:pt x="4866216" y="402033"/>
                      <a:pt x="4973442" y="393514"/>
                      <a:pt x="5047329" y="384363"/>
                    </a:cubicBezTo>
                    <a:cubicBezTo>
                      <a:pt x="5121216" y="375212"/>
                      <a:pt x="5044494" y="486277"/>
                      <a:pt x="5093085" y="528242"/>
                    </a:cubicBezTo>
                    <a:cubicBezTo>
                      <a:pt x="5141676" y="570207"/>
                      <a:pt x="5275825" y="699891"/>
                      <a:pt x="5338877" y="636155"/>
                    </a:cubicBezTo>
                    <a:cubicBezTo>
                      <a:pt x="5401929" y="572419"/>
                      <a:pt x="5168808" y="265094"/>
                      <a:pt x="5232860" y="251842"/>
                    </a:cubicBezTo>
                    <a:cubicBezTo>
                      <a:pt x="5296912" y="238590"/>
                      <a:pt x="5334460" y="452833"/>
                      <a:pt x="5511156" y="371111"/>
                    </a:cubicBezTo>
                    <a:cubicBezTo>
                      <a:pt x="5687852" y="289389"/>
                      <a:pt x="6129591" y="-4367"/>
                      <a:pt x="6200269" y="50"/>
                    </a:cubicBezTo>
                    <a:cubicBezTo>
                      <a:pt x="6270947" y="4467"/>
                      <a:pt x="5818164" y="307059"/>
                      <a:pt x="5935225" y="291598"/>
                    </a:cubicBezTo>
                    <a:cubicBezTo>
                      <a:pt x="6201477" y="205775"/>
                      <a:pt x="6385799" y="99442"/>
                      <a:pt x="6452060" y="119320"/>
                    </a:cubicBezTo>
                    <a:cubicBezTo>
                      <a:pt x="6518321" y="139198"/>
                      <a:pt x="6131799" y="324728"/>
                      <a:pt x="6266529" y="344606"/>
                    </a:cubicBezTo>
                    <a:cubicBezTo>
                      <a:pt x="6401259" y="364484"/>
                      <a:pt x="6500652" y="413075"/>
                      <a:pt x="6584582" y="450623"/>
                    </a:cubicBezTo>
                    <a:cubicBezTo>
                      <a:pt x="6668512" y="488171"/>
                      <a:pt x="6056704" y="554432"/>
                      <a:pt x="6359295" y="596397"/>
                    </a:cubicBezTo>
                    <a:cubicBezTo>
                      <a:pt x="6661886" y="638362"/>
                      <a:pt x="7655799" y="713457"/>
                      <a:pt x="7856790" y="768674"/>
                    </a:cubicBezTo>
                    <a:cubicBezTo>
                      <a:pt x="8057781" y="823891"/>
                      <a:pt x="7428303" y="764257"/>
                      <a:pt x="7618251" y="834935"/>
                    </a:cubicBezTo>
                    <a:cubicBezTo>
                      <a:pt x="7808199" y="905613"/>
                      <a:pt x="8033486" y="1040346"/>
                      <a:pt x="8108582" y="1086728"/>
                    </a:cubicBezTo>
                    <a:cubicBezTo>
                      <a:pt x="8183678" y="1133110"/>
                      <a:pt x="7728686" y="1009422"/>
                      <a:pt x="7856790" y="1126483"/>
                    </a:cubicBezTo>
                    <a:cubicBezTo>
                      <a:pt x="7984894" y="1243544"/>
                      <a:pt x="7991521" y="1638901"/>
                      <a:pt x="8267608" y="1709579"/>
                    </a:cubicBezTo>
                    <a:cubicBezTo>
                      <a:pt x="8543695" y="1780257"/>
                      <a:pt x="9060530" y="1740500"/>
                      <a:pt x="9168756" y="1815596"/>
                    </a:cubicBezTo>
                    <a:cubicBezTo>
                      <a:pt x="9276982" y="1890692"/>
                      <a:pt x="8698304" y="1764796"/>
                      <a:pt x="8810947" y="1828848"/>
                    </a:cubicBezTo>
                    <a:cubicBezTo>
                      <a:pt x="8923590" y="1892900"/>
                      <a:pt x="9014147" y="1956953"/>
                      <a:pt x="9075990" y="2014379"/>
                    </a:cubicBezTo>
                    <a:cubicBezTo>
                      <a:pt x="9137833" y="2071805"/>
                      <a:pt x="8404547" y="1804553"/>
                      <a:pt x="8612164" y="1961370"/>
                    </a:cubicBezTo>
                    <a:cubicBezTo>
                      <a:pt x="8819782" y="2118187"/>
                      <a:pt x="9504478" y="2736622"/>
                      <a:pt x="9592826" y="2796257"/>
                    </a:cubicBezTo>
                    <a:cubicBezTo>
                      <a:pt x="9681174" y="2855892"/>
                      <a:pt x="9100287" y="2469370"/>
                      <a:pt x="9221765" y="2637231"/>
                    </a:cubicBezTo>
                    <a:cubicBezTo>
                      <a:pt x="9343243" y="2805092"/>
                      <a:pt x="9549598" y="3392131"/>
                      <a:pt x="9606078" y="3432361"/>
                    </a:cubicBezTo>
                    <a:cubicBezTo>
                      <a:pt x="9662558" y="3472591"/>
                      <a:pt x="9085776" y="2924993"/>
                      <a:pt x="9176332" y="3117149"/>
                    </a:cubicBezTo>
                    <a:cubicBezTo>
                      <a:pt x="9266889" y="3309306"/>
                      <a:pt x="9485863" y="3996052"/>
                      <a:pt x="9486809" y="4094970"/>
                    </a:cubicBezTo>
                    <a:cubicBezTo>
                      <a:pt x="9487755" y="4193888"/>
                      <a:pt x="9314530" y="3730535"/>
                      <a:pt x="9221765" y="3949196"/>
                    </a:cubicBezTo>
                    <a:cubicBezTo>
                      <a:pt x="9129000" y="4167857"/>
                      <a:pt x="9087034" y="4923231"/>
                      <a:pt x="8996478" y="5035874"/>
                    </a:cubicBezTo>
                    <a:cubicBezTo>
                      <a:pt x="8905922" y="5148517"/>
                      <a:pt x="8992061" y="4775249"/>
                      <a:pt x="8903713" y="4890101"/>
                    </a:cubicBezTo>
                    <a:cubicBezTo>
                      <a:pt x="8815365" y="5004953"/>
                      <a:pt x="8791070" y="5099927"/>
                      <a:pt x="8704931" y="5155144"/>
                    </a:cubicBezTo>
                    <a:cubicBezTo>
                      <a:pt x="8618792" y="5210361"/>
                      <a:pt x="8643088" y="4856970"/>
                      <a:pt x="8532653" y="5009370"/>
                    </a:cubicBezTo>
                    <a:cubicBezTo>
                      <a:pt x="8422218" y="5161770"/>
                      <a:pt x="8340497" y="5470988"/>
                      <a:pt x="8214602" y="5539457"/>
                    </a:cubicBezTo>
                    <a:cubicBezTo>
                      <a:pt x="8088707" y="5607926"/>
                      <a:pt x="8150550" y="5130849"/>
                      <a:pt x="8029072" y="5300918"/>
                    </a:cubicBezTo>
                    <a:cubicBezTo>
                      <a:pt x="7907594" y="5470987"/>
                      <a:pt x="7775071" y="5888431"/>
                      <a:pt x="7697767" y="5937022"/>
                    </a:cubicBezTo>
                    <a:cubicBezTo>
                      <a:pt x="7620463" y="5985613"/>
                      <a:pt x="7903176" y="5528414"/>
                      <a:pt x="7750776" y="5671979"/>
                    </a:cubicBezTo>
                    <a:cubicBezTo>
                      <a:pt x="7598376" y="5815544"/>
                      <a:pt x="7373089" y="6031996"/>
                      <a:pt x="7286950" y="6069544"/>
                    </a:cubicBezTo>
                    <a:cubicBezTo>
                      <a:pt x="7200811" y="6107092"/>
                      <a:pt x="7474690" y="5627805"/>
                      <a:pt x="7313455" y="5777996"/>
                    </a:cubicBezTo>
                    <a:cubicBezTo>
                      <a:pt x="7152220" y="5928187"/>
                      <a:pt x="6902638" y="6266118"/>
                      <a:pt x="6770116" y="6294831"/>
                    </a:cubicBezTo>
                    <a:cubicBezTo>
                      <a:pt x="6637594" y="6323544"/>
                      <a:pt x="6803660" y="5798358"/>
                      <a:pt x="6637594" y="5923770"/>
                    </a:cubicBezTo>
                    <a:cubicBezTo>
                      <a:pt x="6471528" y="6049182"/>
                      <a:pt x="6090424" y="6391220"/>
                      <a:pt x="5985753" y="6437706"/>
                    </a:cubicBezTo>
                    <a:cubicBezTo>
                      <a:pt x="5881082" y="6484192"/>
                      <a:pt x="6095291" y="6180531"/>
                      <a:pt x="6009566" y="6242443"/>
                    </a:cubicBezTo>
                    <a:cubicBezTo>
                      <a:pt x="5923841" y="6304355"/>
                      <a:pt x="5697622" y="6554386"/>
                      <a:pt x="5599991" y="6532955"/>
                    </a:cubicBezTo>
                    <a:cubicBezTo>
                      <a:pt x="5502360" y="6511524"/>
                      <a:pt x="5727407" y="5958847"/>
                      <a:pt x="5519029" y="6061468"/>
                    </a:cubicBezTo>
                    <a:cubicBezTo>
                      <a:pt x="5310651" y="6164089"/>
                      <a:pt x="4679507" y="6478583"/>
                      <a:pt x="4554508" y="6515268"/>
                    </a:cubicBezTo>
                    <a:cubicBezTo>
                      <a:pt x="4429509" y="6551953"/>
                      <a:pt x="4837087" y="6287397"/>
                      <a:pt x="4769032" y="6281580"/>
                    </a:cubicBezTo>
                    <a:cubicBezTo>
                      <a:pt x="4700977" y="6275763"/>
                      <a:pt x="4128511" y="6546624"/>
                      <a:pt x="4146180" y="6480363"/>
                    </a:cubicBezTo>
                    <a:cubicBezTo>
                      <a:pt x="4163849" y="6414102"/>
                      <a:pt x="4528284" y="6135807"/>
                      <a:pt x="4437727" y="6149059"/>
                    </a:cubicBezTo>
                    <a:cubicBezTo>
                      <a:pt x="4347171" y="6162311"/>
                      <a:pt x="4097588" y="6498033"/>
                      <a:pt x="3947397" y="6427355"/>
                    </a:cubicBezTo>
                    <a:cubicBezTo>
                      <a:pt x="3797206" y="6356677"/>
                      <a:pt x="3503449" y="6107094"/>
                      <a:pt x="3417310" y="6109303"/>
                    </a:cubicBezTo>
                    <a:cubicBezTo>
                      <a:pt x="3331171" y="6111512"/>
                      <a:pt x="3757450" y="6502450"/>
                      <a:pt x="3536580" y="6400850"/>
                    </a:cubicBezTo>
                    <a:cubicBezTo>
                      <a:pt x="3315710" y="6299250"/>
                      <a:pt x="2600092" y="5872972"/>
                      <a:pt x="2436649" y="5857511"/>
                    </a:cubicBezTo>
                    <a:cubicBezTo>
                      <a:pt x="2273206" y="5842050"/>
                      <a:pt x="2569171" y="6153477"/>
                      <a:pt x="2476406" y="6109303"/>
                    </a:cubicBezTo>
                    <a:cubicBezTo>
                      <a:pt x="2383641" y="6065129"/>
                      <a:pt x="2195902" y="5881807"/>
                      <a:pt x="2158354" y="5910520"/>
                    </a:cubicBezTo>
                    <a:cubicBezTo>
                      <a:pt x="2120806" y="5939233"/>
                      <a:pt x="2266580" y="6197651"/>
                      <a:pt x="2171606" y="6122555"/>
                    </a:cubicBezTo>
                    <a:cubicBezTo>
                      <a:pt x="2076632" y="6047459"/>
                      <a:pt x="1919815" y="5729407"/>
                      <a:pt x="1866806" y="5764746"/>
                    </a:cubicBezTo>
                    <a:cubicBezTo>
                      <a:pt x="1633099" y="5721381"/>
                      <a:pt x="1919815" y="6157894"/>
                      <a:pt x="1800545" y="6016537"/>
                    </a:cubicBezTo>
                    <a:cubicBezTo>
                      <a:pt x="1681275" y="5875180"/>
                      <a:pt x="1396353" y="5256746"/>
                      <a:pt x="1310214" y="5261163"/>
                    </a:cubicBezTo>
                    <a:cubicBezTo>
                      <a:pt x="1109637" y="5158163"/>
                      <a:pt x="1310214" y="5588051"/>
                      <a:pt x="1204197" y="5420190"/>
                    </a:cubicBezTo>
                    <a:cubicBezTo>
                      <a:pt x="1098180" y="5252329"/>
                      <a:pt x="808841" y="4468242"/>
                      <a:pt x="727119" y="4505790"/>
                    </a:cubicBezTo>
                    <a:cubicBezTo>
                      <a:pt x="561881" y="4396164"/>
                      <a:pt x="682945" y="5073425"/>
                      <a:pt x="621101" y="4903355"/>
                    </a:cubicBezTo>
                    <a:cubicBezTo>
                      <a:pt x="559258" y="4733286"/>
                      <a:pt x="548215" y="4013251"/>
                      <a:pt x="435571" y="4002207"/>
                    </a:cubicBezTo>
                    <a:cubicBezTo>
                      <a:pt x="299046" y="3976512"/>
                      <a:pt x="240468" y="4430221"/>
                      <a:pt x="236788" y="4214242"/>
                    </a:cubicBezTo>
                    <a:cubicBezTo>
                      <a:pt x="-38147" y="3915142"/>
                      <a:pt x="546012" y="3267341"/>
                      <a:pt x="519508" y="3130402"/>
                    </a:cubicBezTo>
                    <a:close/>
                  </a:path>
                </a:pathLst>
              </a:custGeom>
              <a:solidFill>
                <a:srgbClr val="8B532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C96690-CD98-5621-F3BD-59830E2400CD}"/>
                  </a:ext>
                </a:extLst>
              </p:cNvPr>
              <p:cNvSpPr/>
              <p:nvPr/>
            </p:nvSpPr>
            <p:spPr>
              <a:xfrm>
                <a:off x="6271260" y="4114745"/>
                <a:ext cx="2232660" cy="434395"/>
              </a:xfrm>
              <a:custGeom>
                <a:avLst/>
                <a:gdLst>
                  <a:gd name="connsiteX0" fmla="*/ 0 w 2232660"/>
                  <a:gd name="connsiteY0" fmla="*/ 434395 h 434395"/>
                  <a:gd name="connsiteX1" fmla="*/ 731520 w 2232660"/>
                  <a:gd name="connsiteY1" fmla="*/ 91495 h 434395"/>
                  <a:gd name="connsiteX2" fmla="*/ 1524000 w 2232660"/>
                  <a:gd name="connsiteY2" fmla="*/ 55 h 434395"/>
                  <a:gd name="connsiteX3" fmla="*/ 2232660 w 2232660"/>
                  <a:gd name="connsiteY3" fmla="*/ 99115 h 434395"/>
                  <a:gd name="connsiteX4" fmla="*/ 2232660 w 2232660"/>
                  <a:gd name="connsiteY4" fmla="*/ 99115 h 43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660" h="434395">
                    <a:moveTo>
                      <a:pt x="0" y="434395"/>
                    </a:moveTo>
                    <a:cubicBezTo>
                      <a:pt x="238760" y="299140"/>
                      <a:pt x="477520" y="163885"/>
                      <a:pt x="731520" y="91495"/>
                    </a:cubicBezTo>
                    <a:cubicBezTo>
                      <a:pt x="985520" y="19105"/>
                      <a:pt x="1273810" y="-1215"/>
                      <a:pt x="1524000" y="55"/>
                    </a:cubicBezTo>
                    <a:cubicBezTo>
                      <a:pt x="1774190" y="1325"/>
                      <a:pt x="2232660" y="99115"/>
                      <a:pt x="2232660" y="99115"/>
                    </a:cubicBezTo>
                    <a:lnTo>
                      <a:pt x="2232660" y="9911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5FE4132-1A24-5435-2ACE-3BB8D79B2572}"/>
                  </a:ext>
                </a:extLst>
              </p:cNvPr>
              <p:cNvSpPr/>
              <p:nvPr/>
            </p:nvSpPr>
            <p:spPr>
              <a:xfrm>
                <a:off x="7368438" y="3089010"/>
                <a:ext cx="2461362" cy="1029905"/>
              </a:xfrm>
              <a:custGeom>
                <a:avLst/>
                <a:gdLst>
                  <a:gd name="connsiteX0" fmla="*/ 838302 w 2461362"/>
                  <a:gd name="connsiteY0" fmla="*/ 842910 h 1029905"/>
                  <a:gd name="connsiteX1" fmla="*/ 503022 w 2461362"/>
                  <a:gd name="connsiteY1" fmla="*/ 835290 h 1029905"/>
                  <a:gd name="connsiteX2" fmla="*/ 7722 w 2461362"/>
                  <a:gd name="connsiteY2" fmla="*/ 1025790 h 1029905"/>
                  <a:gd name="connsiteX3" fmla="*/ 205842 w 2461362"/>
                  <a:gd name="connsiteY3" fmla="*/ 949590 h 1029905"/>
                  <a:gd name="connsiteX4" fmla="*/ 274422 w 2461362"/>
                  <a:gd name="connsiteY4" fmla="*/ 759090 h 1029905"/>
                  <a:gd name="connsiteX5" fmla="*/ 335382 w 2461362"/>
                  <a:gd name="connsiteY5" fmla="*/ 705750 h 1029905"/>
                  <a:gd name="connsiteX6" fmla="*/ 449682 w 2461362"/>
                  <a:gd name="connsiteY6" fmla="*/ 591450 h 1029905"/>
                  <a:gd name="connsiteX7" fmla="*/ 845922 w 2461362"/>
                  <a:gd name="connsiteY7" fmla="*/ 446670 h 1029905"/>
                  <a:gd name="connsiteX8" fmla="*/ 1173582 w 2461362"/>
                  <a:gd name="connsiteY8" fmla="*/ 385710 h 1029905"/>
                  <a:gd name="connsiteX9" fmla="*/ 861162 w 2461362"/>
                  <a:gd name="connsiteY9" fmla="*/ 324750 h 1029905"/>
                  <a:gd name="connsiteX10" fmla="*/ 1074522 w 2461362"/>
                  <a:gd name="connsiteY10" fmla="*/ 210450 h 1029905"/>
                  <a:gd name="connsiteX11" fmla="*/ 1493622 w 2461362"/>
                  <a:gd name="connsiteY11" fmla="*/ 187590 h 1029905"/>
                  <a:gd name="connsiteX12" fmla="*/ 1691742 w 2461362"/>
                  <a:gd name="connsiteY12" fmla="*/ 187590 h 1029905"/>
                  <a:gd name="connsiteX13" fmla="*/ 1585062 w 2461362"/>
                  <a:gd name="connsiteY13" fmla="*/ 103770 h 1029905"/>
                  <a:gd name="connsiteX14" fmla="*/ 1874622 w 2461362"/>
                  <a:gd name="connsiteY14" fmla="*/ 80910 h 1029905"/>
                  <a:gd name="connsiteX15" fmla="*/ 1950822 w 2461362"/>
                  <a:gd name="connsiteY15" fmla="*/ 119010 h 1029905"/>
                  <a:gd name="connsiteX16" fmla="*/ 2065122 w 2461362"/>
                  <a:gd name="connsiteY16" fmla="*/ 19950 h 1029905"/>
                  <a:gd name="connsiteX17" fmla="*/ 2110842 w 2461362"/>
                  <a:gd name="connsiteY17" fmla="*/ 12330 h 1029905"/>
                  <a:gd name="connsiteX18" fmla="*/ 2034642 w 2461362"/>
                  <a:gd name="connsiteY18" fmla="*/ 157110 h 1029905"/>
                  <a:gd name="connsiteX19" fmla="*/ 2011782 w 2461362"/>
                  <a:gd name="connsiteY19" fmla="*/ 187590 h 1029905"/>
                  <a:gd name="connsiteX20" fmla="*/ 2202282 w 2461362"/>
                  <a:gd name="connsiteY20" fmla="*/ 88530 h 1029905"/>
                  <a:gd name="connsiteX21" fmla="*/ 2461362 w 2461362"/>
                  <a:gd name="connsiteY21" fmla="*/ 80910 h 1029905"/>
                  <a:gd name="connsiteX22" fmla="*/ 2461362 w 2461362"/>
                  <a:gd name="connsiteY22" fmla="*/ 80910 h 102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1362" h="1029905">
                    <a:moveTo>
                      <a:pt x="838302" y="842910"/>
                    </a:moveTo>
                    <a:cubicBezTo>
                      <a:pt x="739877" y="823860"/>
                      <a:pt x="641452" y="804810"/>
                      <a:pt x="503022" y="835290"/>
                    </a:cubicBezTo>
                    <a:cubicBezTo>
                      <a:pt x="364592" y="865770"/>
                      <a:pt x="7722" y="1025790"/>
                      <a:pt x="7722" y="1025790"/>
                    </a:cubicBezTo>
                    <a:cubicBezTo>
                      <a:pt x="-41808" y="1044840"/>
                      <a:pt x="161392" y="994040"/>
                      <a:pt x="205842" y="949590"/>
                    </a:cubicBezTo>
                    <a:cubicBezTo>
                      <a:pt x="250292" y="905140"/>
                      <a:pt x="252832" y="799730"/>
                      <a:pt x="274422" y="759090"/>
                    </a:cubicBezTo>
                    <a:cubicBezTo>
                      <a:pt x="296012" y="718450"/>
                      <a:pt x="306172" y="733690"/>
                      <a:pt x="335382" y="705750"/>
                    </a:cubicBezTo>
                    <a:cubicBezTo>
                      <a:pt x="364592" y="677810"/>
                      <a:pt x="364592" y="634630"/>
                      <a:pt x="449682" y="591450"/>
                    </a:cubicBezTo>
                    <a:cubicBezTo>
                      <a:pt x="534772" y="548270"/>
                      <a:pt x="725272" y="480960"/>
                      <a:pt x="845922" y="446670"/>
                    </a:cubicBezTo>
                    <a:cubicBezTo>
                      <a:pt x="966572" y="412380"/>
                      <a:pt x="1171042" y="406030"/>
                      <a:pt x="1173582" y="385710"/>
                    </a:cubicBezTo>
                    <a:cubicBezTo>
                      <a:pt x="1176122" y="365390"/>
                      <a:pt x="877672" y="353960"/>
                      <a:pt x="861162" y="324750"/>
                    </a:cubicBezTo>
                    <a:cubicBezTo>
                      <a:pt x="844652" y="295540"/>
                      <a:pt x="969112" y="233310"/>
                      <a:pt x="1074522" y="210450"/>
                    </a:cubicBezTo>
                    <a:cubicBezTo>
                      <a:pt x="1179932" y="187590"/>
                      <a:pt x="1390752" y="191400"/>
                      <a:pt x="1493622" y="187590"/>
                    </a:cubicBezTo>
                    <a:cubicBezTo>
                      <a:pt x="1596492" y="183780"/>
                      <a:pt x="1676502" y="201560"/>
                      <a:pt x="1691742" y="187590"/>
                    </a:cubicBezTo>
                    <a:cubicBezTo>
                      <a:pt x="1706982" y="173620"/>
                      <a:pt x="1554582" y="121550"/>
                      <a:pt x="1585062" y="103770"/>
                    </a:cubicBezTo>
                    <a:cubicBezTo>
                      <a:pt x="1615542" y="85990"/>
                      <a:pt x="1813662" y="78370"/>
                      <a:pt x="1874622" y="80910"/>
                    </a:cubicBezTo>
                    <a:cubicBezTo>
                      <a:pt x="1935582" y="83450"/>
                      <a:pt x="1919072" y="129170"/>
                      <a:pt x="1950822" y="119010"/>
                    </a:cubicBezTo>
                    <a:cubicBezTo>
                      <a:pt x="1982572" y="108850"/>
                      <a:pt x="2038452" y="37730"/>
                      <a:pt x="2065122" y="19950"/>
                    </a:cubicBezTo>
                    <a:cubicBezTo>
                      <a:pt x="2091792" y="2170"/>
                      <a:pt x="2115922" y="-10530"/>
                      <a:pt x="2110842" y="12330"/>
                    </a:cubicBezTo>
                    <a:cubicBezTo>
                      <a:pt x="2105762" y="35190"/>
                      <a:pt x="2034642" y="157110"/>
                      <a:pt x="2034642" y="157110"/>
                    </a:cubicBezTo>
                    <a:cubicBezTo>
                      <a:pt x="2018132" y="186320"/>
                      <a:pt x="1983842" y="199020"/>
                      <a:pt x="2011782" y="187590"/>
                    </a:cubicBezTo>
                    <a:cubicBezTo>
                      <a:pt x="2039722" y="176160"/>
                      <a:pt x="2127352" y="106310"/>
                      <a:pt x="2202282" y="88530"/>
                    </a:cubicBezTo>
                    <a:cubicBezTo>
                      <a:pt x="2277212" y="70750"/>
                      <a:pt x="2461362" y="80910"/>
                      <a:pt x="2461362" y="80910"/>
                    </a:cubicBezTo>
                    <a:lnTo>
                      <a:pt x="2461362" y="8091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231D0E5-FC97-1028-FC8F-F8964716A065}"/>
                  </a:ext>
                </a:extLst>
              </p:cNvPr>
              <p:cNvSpPr/>
              <p:nvPr/>
            </p:nvSpPr>
            <p:spPr>
              <a:xfrm>
                <a:off x="9151620" y="2720340"/>
                <a:ext cx="419100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66C4ED5-7AF7-EB50-75CC-138A288AF929}"/>
                  </a:ext>
                </a:extLst>
              </p:cNvPr>
              <p:cNvSpPr/>
              <p:nvPr/>
            </p:nvSpPr>
            <p:spPr>
              <a:xfrm>
                <a:off x="3743274" y="3355288"/>
                <a:ext cx="2886126" cy="995732"/>
              </a:xfrm>
              <a:custGeom>
                <a:avLst/>
                <a:gdLst>
                  <a:gd name="connsiteX0" fmla="*/ 2886126 w 2886126"/>
                  <a:gd name="connsiteY0" fmla="*/ 995732 h 995732"/>
                  <a:gd name="connsiteX1" fmla="*/ 2718486 w 2886126"/>
                  <a:gd name="connsiteY1" fmla="*/ 850952 h 995732"/>
                  <a:gd name="connsiteX2" fmla="*/ 2360346 w 2886126"/>
                  <a:gd name="connsiteY2" fmla="*/ 698552 h 995732"/>
                  <a:gd name="connsiteX3" fmla="*/ 2185086 w 2886126"/>
                  <a:gd name="connsiteY3" fmla="*/ 645212 h 995732"/>
                  <a:gd name="connsiteX4" fmla="*/ 2451786 w 2886126"/>
                  <a:gd name="connsiteY4" fmla="*/ 607112 h 995732"/>
                  <a:gd name="connsiteX5" fmla="*/ 2192706 w 2886126"/>
                  <a:gd name="connsiteY5" fmla="*/ 553772 h 995732"/>
                  <a:gd name="connsiteX6" fmla="*/ 1781226 w 2886126"/>
                  <a:gd name="connsiteY6" fmla="*/ 576632 h 995732"/>
                  <a:gd name="connsiteX7" fmla="*/ 2108886 w 2886126"/>
                  <a:gd name="connsiteY7" fmla="*/ 454712 h 995732"/>
                  <a:gd name="connsiteX8" fmla="*/ 1705026 w 2886126"/>
                  <a:gd name="connsiteY8" fmla="*/ 454712 h 995732"/>
                  <a:gd name="connsiteX9" fmla="*/ 1362126 w 2886126"/>
                  <a:gd name="connsiteY9" fmla="*/ 599492 h 995732"/>
                  <a:gd name="connsiteX10" fmla="*/ 1445946 w 2886126"/>
                  <a:gd name="connsiteY10" fmla="*/ 515672 h 995732"/>
                  <a:gd name="connsiteX11" fmla="*/ 1232586 w 2886126"/>
                  <a:gd name="connsiteY11" fmla="*/ 393752 h 995732"/>
                  <a:gd name="connsiteX12" fmla="*/ 882066 w 2886126"/>
                  <a:gd name="connsiteY12" fmla="*/ 340412 h 995732"/>
                  <a:gd name="connsiteX13" fmla="*/ 653466 w 2886126"/>
                  <a:gd name="connsiteY13" fmla="*/ 340412 h 995732"/>
                  <a:gd name="connsiteX14" fmla="*/ 478206 w 2886126"/>
                  <a:gd name="connsiteY14" fmla="*/ 188012 h 995732"/>
                  <a:gd name="connsiteX15" fmla="*/ 211506 w 2886126"/>
                  <a:gd name="connsiteY15" fmla="*/ 58472 h 995732"/>
                  <a:gd name="connsiteX16" fmla="*/ 21006 w 2886126"/>
                  <a:gd name="connsiteY16" fmla="*/ 5132 h 995732"/>
                  <a:gd name="connsiteX17" fmla="*/ 13386 w 2886126"/>
                  <a:gd name="connsiteY17" fmla="*/ 5132 h 99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6126" h="995732">
                    <a:moveTo>
                      <a:pt x="2886126" y="995732"/>
                    </a:moveTo>
                    <a:cubicBezTo>
                      <a:pt x="2846121" y="948107"/>
                      <a:pt x="2806116" y="900482"/>
                      <a:pt x="2718486" y="850952"/>
                    </a:cubicBezTo>
                    <a:cubicBezTo>
                      <a:pt x="2630856" y="801422"/>
                      <a:pt x="2449246" y="732842"/>
                      <a:pt x="2360346" y="698552"/>
                    </a:cubicBezTo>
                    <a:cubicBezTo>
                      <a:pt x="2271446" y="664262"/>
                      <a:pt x="2169846" y="660452"/>
                      <a:pt x="2185086" y="645212"/>
                    </a:cubicBezTo>
                    <a:cubicBezTo>
                      <a:pt x="2200326" y="629972"/>
                      <a:pt x="2450516" y="622352"/>
                      <a:pt x="2451786" y="607112"/>
                    </a:cubicBezTo>
                    <a:cubicBezTo>
                      <a:pt x="2453056" y="591872"/>
                      <a:pt x="2304466" y="558852"/>
                      <a:pt x="2192706" y="553772"/>
                    </a:cubicBezTo>
                    <a:cubicBezTo>
                      <a:pt x="2080946" y="548692"/>
                      <a:pt x="1795196" y="593142"/>
                      <a:pt x="1781226" y="576632"/>
                    </a:cubicBezTo>
                    <a:cubicBezTo>
                      <a:pt x="1767256" y="560122"/>
                      <a:pt x="2121586" y="475032"/>
                      <a:pt x="2108886" y="454712"/>
                    </a:cubicBezTo>
                    <a:cubicBezTo>
                      <a:pt x="2096186" y="434392"/>
                      <a:pt x="1829486" y="430582"/>
                      <a:pt x="1705026" y="454712"/>
                    </a:cubicBezTo>
                    <a:cubicBezTo>
                      <a:pt x="1580566" y="478842"/>
                      <a:pt x="1405306" y="589332"/>
                      <a:pt x="1362126" y="599492"/>
                    </a:cubicBezTo>
                    <a:cubicBezTo>
                      <a:pt x="1318946" y="609652"/>
                      <a:pt x="1467536" y="549962"/>
                      <a:pt x="1445946" y="515672"/>
                    </a:cubicBezTo>
                    <a:cubicBezTo>
                      <a:pt x="1424356" y="481382"/>
                      <a:pt x="1326566" y="422962"/>
                      <a:pt x="1232586" y="393752"/>
                    </a:cubicBezTo>
                    <a:cubicBezTo>
                      <a:pt x="1138606" y="364542"/>
                      <a:pt x="978586" y="349302"/>
                      <a:pt x="882066" y="340412"/>
                    </a:cubicBezTo>
                    <a:cubicBezTo>
                      <a:pt x="785546" y="331522"/>
                      <a:pt x="720776" y="365812"/>
                      <a:pt x="653466" y="340412"/>
                    </a:cubicBezTo>
                    <a:cubicBezTo>
                      <a:pt x="586156" y="315012"/>
                      <a:pt x="551866" y="235002"/>
                      <a:pt x="478206" y="188012"/>
                    </a:cubicBezTo>
                    <a:cubicBezTo>
                      <a:pt x="404546" y="141022"/>
                      <a:pt x="287706" y="88952"/>
                      <a:pt x="211506" y="58472"/>
                    </a:cubicBezTo>
                    <a:cubicBezTo>
                      <a:pt x="135306" y="27992"/>
                      <a:pt x="54026" y="14022"/>
                      <a:pt x="21006" y="5132"/>
                    </a:cubicBezTo>
                    <a:cubicBezTo>
                      <a:pt x="-12014" y="-3758"/>
                      <a:pt x="686" y="687"/>
                      <a:pt x="13386" y="513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2C090B3-AB1F-0C42-5C7D-8E9E39EDB736}"/>
                  </a:ext>
                </a:extLst>
              </p:cNvPr>
              <p:cNvSpPr/>
              <p:nvPr/>
            </p:nvSpPr>
            <p:spPr>
              <a:xfrm>
                <a:off x="8637550" y="411090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00C00E7-222B-0EDB-A7FF-C371CDA1B58C}"/>
                  </a:ext>
                </a:extLst>
              </p:cNvPr>
              <p:cNvSpPr/>
              <p:nvPr/>
            </p:nvSpPr>
            <p:spPr>
              <a:xfrm>
                <a:off x="9639300" y="3434604"/>
                <a:ext cx="693420" cy="566688"/>
              </a:xfrm>
              <a:custGeom>
                <a:avLst/>
                <a:gdLst>
                  <a:gd name="connsiteX0" fmla="*/ 0 w 693420"/>
                  <a:gd name="connsiteY0" fmla="*/ 413496 h 566688"/>
                  <a:gd name="connsiteX1" fmla="*/ 160020 w 693420"/>
                  <a:gd name="connsiteY1" fmla="*/ 436356 h 566688"/>
                  <a:gd name="connsiteX2" fmla="*/ 274320 w 693420"/>
                  <a:gd name="connsiteY2" fmla="*/ 565896 h 566688"/>
                  <a:gd name="connsiteX3" fmla="*/ 274320 w 693420"/>
                  <a:gd name="connsiteY3" fmla="*/ 367776 h 566688"/>
                  <a:gd name="connsiteX4" fmla="*/ 114300 w 693420"/>
                  <a:gd name="connsiteY4" fmla="*/ 245856 h 566688"/>
                  <a:gd name="connsiteX5" fmla="*/ 373380 w 693420"/>
                  <a:gd name="connsiteY5" fmla="*/ 283956 h 566688"/>
                  <a:gd name="connsiteX6" fmla="*/ 480060 w 693420"/>
                  <a:gd name="connsiteY6" fmla="*/ 375396 h 566688"/>
                  <a:gd name="connsiteX7" fmla="*/ 396240 w 693420"/>
                  <a:gd name="connsiteY7" fmla="*/ 169656 h 566688"/>
                  <a:gd name="connsiteX8" fmla="*/ 251460 w 693420"/>
                  <a:gd name="connsiteY8" fmla="*/ 32496 h 566688"/>
                  <a:gd name="connsiteX9" fmla="*/ 480060 w 693420"/>
                  <a:gd name="connsiteY9" fmla="*/ 9636 h 566688"/>
                  <a:gd name="connsiteX10" fmla="*/ 693420 w 693420"/>
                  <a:gd name="connsiteY10" fmla="*/ 162036 h 566688"/>
                  <a:gd name="connsiteX11" fmla="*/ 693420 w 693420"/>
                  <a:gd name="connsiteY11" fmla="*/ 162036 h 56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3420" h="566688">
                    <a:moveTo>
                      <a:pt x="0" y="413496"/>
                    </a:moveTo>
                    <a:cubicBezTo>
                      <a:pt x="57150" y="412226"/>
                      <a:pt x="114300" y="410956"/>
                      <a:pt x="160020" y="436356"/>
                    </a:cubicBezTo>
                    <a:cubicBezTo>
                      <a:pt x="205740" y="461756"/>
                      <a:pt x="255270" y="577326"/>
                      <a:pt x="274320" y="565896"/>
                    </a:cubicBezTo>
                    <a:cubicBezTo>
                      <a:pt x="293370" y="554466"/>
                      <a:pt x="300990" y="421116"/>
                      <a:pt x="274320" y="367776"/>
                    </a:cubicBezTo>
                    <a:cubicBezTo>
                      <a:pt x="247650" y="314436"/>
                      <a:pt x="97790" y="259826"/>
                      <a:pt x="114300" y="245856"/>
                    </a:cubicBezTo>
                    <a:cubicBezTo>
                      <a:pt x="130810" y="231886"/>
                      <a:pt x="312420" y="262366"/>
                      <a:pt x="373380" y="283956"/>
                    </a:cubicBezTo>
                    <a:cubicBezTo>
                      <a:pt x="434340" y="305546"/>
                      <a:pt x="476250" y="394446"/>
                      <a:pt x="480060" y="375396"/>
                    </a:cubicBezTo>
                    <a:cubicBezTo>
                      <a:pt x="483870" y="356346"/>
                      <a:pt x="434340" y="226806"/>
                      <a:pt x="396240" y="169656"/>
                    </a:cubicBezTo>
                    <a:cubicBezTo>
                      <a:pt x="358140" y="112506"/>
                      <a:pt x="237490" y="59166"/>
                      <a:pt x="251460" y="32496"/>
                    </a:cubicBezTo>
                    <a:cubicBezTo>
                      <a:pt x="265430" y="5826"/>
                      <a:pt x="406400" y="-11954"/>
                      <a:pt x="480060" y="9636"/>
                    </a:cubicBezTo>
                    <a:cubicBezTo>
                      <a:pt x="553720" y="31226"/>
                      <a:pt x="693420" y="162036"/>
                      <a:pt x="693420" y="162036"/>
                    </a:cubicBezTo>
                    <a:lnTo>
                      <a:pt x="693420" y="16203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1C372D2-D822-473C-91F7-B81927843D68}"/>
                  </a:ext>
                </a:extLst>
              </p:cNvPr>
              <p:cNvSpPr/>
              <p:nvPr/>
            </p:nvSpPr>
            <p:spPr>
              <a:xfrm>
                <a:off x="9395460" y="2484120"/>
                <a:ext cx="144780" cy="7620"/>
              </a:xfrm>
              <a:custGeom>
                <a:avLst/>
                <a:gdLst>
                  <a:gd name="connsiteX0" fmla="*/ 0 w 144780"/>
                  <a:gd name="connsiteY0" fmla="*/ 0 h 7620"/>
                  <a:gd name="connsiteX1" fmla="*/ 144780 w 144780"/>
                  <a:gd name="connsiteY1" fmla="*/ 7620 h 7620"/>
                  <a:gd name="connsiteX2" fmla="*/ 144780 w 144780"/>
                  <a:gd name="connsiteY2" fmla="*/ 7620 h 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7620">
                    <a:moveTo>
                      <a:pt x="0" y="0"/>
                    </a:moveTo>
                    <a:lnTo>
                      <a:pt x="144780" y="7620"/>
                    </a:lnTo>
                    <a:lnTo>
                      <a:pt x="144780" y="76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16D5AB7-6B00-0581-7090-667C455EF7F2}"/>
                  </a:ext>
                </a:extLst>
              </p:cNvPr>
              <p:cNvSpPr/>
              <p:nvPr/>
            </p:nvSpPr>
            <p:spPr>
              <a:xfrm>
                <a:off x="9959340" y="3261360"/>
                <a:ext cx="327660" cy="198120"/>
              </a:xfrm>
              <a:custGeom>
                <a:avLst/>
                <a:gdLst>
                  <a:gd name="connsiteX0" fmla="*/ 0 w 327660"/>
                  <a:gd name="connsiteY0" fmla="*/ 0 h 198120"/>
                  <a:gd name="connsiteX1" fmla="*/ 182880 w 327660"/>
                  <a:gd name="connsiteY1" fmla="*/ 106680 h 198120"/>
                  <a:gd name="connsiteX2" fmla="*/ 327660 w 327660"/>
                  <a:gd name="connsiteY2" fmla="*/ 198120 h 198120"/>
                  <a:gd name="connsiteX3" fmla="*/ 327660 w 327660"/>
                  <a:gd name="connsiteY3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60" h="198120">
                    <a:moveTo>
                      <a:pt x="0" y="0"/>
                    </a:moveTo>
                    <a:lnTo>
                      <a:pt x="182880" y="106680"/>
                    </a:lnTo>
                    <a:cubicBezTo>
                      <a:pt x="237490" y="139700"/>
                      <a:pt x="327660" y="198120"/>
                      <a:pt x="327660" y="198120"/>
                    </a:cubicBezTo>
                    <a:lnTo>
                      <a:pt x="327660" y="1981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85533CA-BD49-41F6-491B-505504022E8D}"/>
                  </a:ext>
                </a:extLst>
              </p:cNvPr>
              <p:cNvSpPr/>
              <p:nvPr/>
            </p:nvSpPr>
            <p:spPr>
              <a:xfrm>
                <a:off x="9966960" y="3108960"/>
                <a:ext cx="291917" cy="100500"/>
              </a:xfrm>
              <a:custGeom>
                <a:avLst/>
                <a:gdLst>
                  <a:gd name="connsiteX0" fmla="*/ 0 w 291917"/>
                  <a:gd name="connsiteY0" fmla="*/ 0 h 100500"/>
                  <a:gd name="connsiteX1" fmla="*/ 91440 w 291917"/>
                  <a:gd name="connsiteY1" fmla="*/ 30480 h 100500"/>
                  <a:gd name="connsiteX2" fmla="*/ 274320 w 291917"/>
                  <a:gd name="connsiteY2" fmla="*/ 91440 h 100500"/>
                  <a:gd name="connsiteX3" fmla="*/ 274320 w 291917"/>
                  <a:gd name="connsiteY3" fmla="*/ 99060 h 10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917" h="100500">
                    <a:moveTo>
                      <a:pt x="0" y="0"/>
                    </a:moveTo>
                    <a:lnTo>
                      <a:pt x="91440" y="30480"/>
                    </a:lnTo>
                    <a:lnTo>
                      <a:pt x="274320" y="91440"/>
                    </a:lnTo>
                    <a:cubicBezTo>
                      <a:pt x="304800" y="102870"/>
                      <a:pt x="289560" y="100965"/>
                      <a:pt x="274320" y="990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6483019-EBE1-0441-2F6E-7F0E686CC55D}"/>
                  </a:ext>
                </a:extLst>
              </p:cNvPr>
              <p:cNvSpPr/>
              <p:nvPr/>
            </p:nvSpPr>
            <p:spPr>
              <a:xfrm>
                <a:off x="4892040" y="5410200"/>
                <a:ext cx="571500" cy="117686"/>
              </a:xfrm>
              <a:custGeom>
                <a:avLst/>
                <a:gdLst>
                  <a:gd name="connsiteX0" fmla="*/ 0 w 571500"/>
                  <a:gd name="connsiteY0" fmla="*/ 0 h 117686"/>
                  <a:gd name="connsiteX1" fmla="*/ 91440 w 571500"/>
                  <a:gd name="connsiteY1" fmla="*/ 68580 h 117686"/>
                  <a:gd name="connsiteX2" fmla="*/ 327660 w 571500"/>
                  <a:gd name="connsiteY2" fmla="*/ 114300 h 117686"/>
                  <a:gd name="connsiteX3" fmla="*/ 571500 w 571500"/>
                  <a:gd name="connsiteY3" fmla="*/ 114300 h 117686"/>
                  <a:gd name="connsiteX4" fmla="*/ 571500 w 571500"/>
                  <a:gd name="connsiteY4" fmla="*/ 114300 h 11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0" h="117686">
                    <a:moveTo>
                      <a:pt x="0" y="0"/>
                    </a:moveTo>
                    <a:cubicBezTo>
                      <a:pt x="18415" y="24765"/>
                      <a:pt x="36830" y="49530"/>
                      <a:pt x="91440" y="68580"/>
                    </a:cubicBezTo>
                    <a:cubicBezTo>
                      <a:pt x="146050" y="87630"/>
                      <a:pt x="247650" y="106680"/>
                      <a:pt x="327660" y="114300"/>
                    </a:cubicBezTo>
                    <a:cubicBezTo>
                      <a:pt x="407670" y="121920"/>
                      <a:pt x="571500" y="114300"/>
                      <a:pt x="571500" y="114300"/>
                    </a:cubicBezTo>
                    <a:lnTo>
                      <a:pt x="57150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345DAC0-48AD-960B-0EF1-353AE401D8C5}"/>
                  </a:ext>
                </a:extLst>
              </p:cNvPr>
              <p:cNvSpPr/>
              <p:nvPr/>
            </p:nvSpPr>
            <p:spPr>
              <a:xfrm>
                <a:off x="3947160" y="2491740"/>
                <a:ext cx="291619" cy="784860"/>
              </a:xfrm>
              <a:custGeom>
                <a:avLst/>
                <a:gdLst>
                  <a:gd name="connsiteX0" fmla="*/ 205740 w 291619"/>
                  <a:gd name="connsiteY0" fmla="*/ 784860 h 784860"/>
                  <a:gd name="connsiteX1" fmla="*/ 190500 w 291619"/>
                  <a:gd name="connsiteY1" fmla="*/ 548640 h 784860"/>
                  <a:gd name="connsiteX2" fmla="*/ 281940 w 291619"/>
                  <a:gd name="connsiteY2" fmla="*/ 632460 h 784860"/>
                  <a:gd name="connsiteX3" fmla="*/ 274320 w 291619"/>
                  <a:gd name="connsiteY3" fmla="*/ 403860 h 784860"/>
                  <a:gd name="connsiteX4" fmla="*/ 152400 w 291619"/>
                  <a:gd name="connsiteY4" fmla="*/ 190500 h 784860"/>
                  <a:gd name="connsiteX5" fmla="*/ 0 w 291619"/>
                  <a:gd name="connsiteY5" fmla="*/ 0 h 784860"/>
                  <a:gd name="connsiteX6" fmla="*/ 0 w 291619"/>
                  <a:gd name="connsiteY6" fmla="*/ 0 h 78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619" h="784860">
                    <a:moveTo>
                      <a:pt x="205740" y="784860"/>
                    </a:moveTo>
                    <a:cubicBezTo>
                      <a:pt x="191770" y="679450"/>
                      <a:pt x="177800" y="574040"/>
                      <a:pt x="190500" y="548640"/>
                    </a:cubicBezTo>
                    <a:cubicBezTo>
                      <a:pt x="203200" y="523240"/>
                      <a:pt x="267970" y="656590"/>
                      <a:pt x="281940" y="632460"/>
                    </a:cubicBezTo>
                    <a:cubicBezTo>
                      <a:pt x="295910" y="608330"/>
                      <a:pt x="295910" y="477520"/>
                      <a:pt x="274320" y="403860"/>
                    </a:cubicBezTo>
                    <a:cubicBezTo>
                      <a:pt x="252730" y="330200"/>
                      <a:pt x="198120" y="257810"/>
                      <a:pt x="152400" y="190500"/>
                    </a:cubicBezTo>
                    <a:cubicBezTo>
                      <a:pt x="106680" y="12319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977B1F-049B-D2D2-5CFD-1091F484316D}"/>
                  </a:ext>
                </a:extLst>
              </p:cNvPr>
              <p:cNvSpPr/>
              <p:nvPr/>
            </p:nvSpPr>
            <p:spPr>
              <a:xfrm>
                <a:off x="2582967" y="1912620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DADB668-B7DD-3775-4EC8-BAD1C6ACC81B}"/>
                  </a:ext>
                </a:extLst>
              </p:cNvPr>
              <p:cNvSpPr/>
              <p:nvPr/>
            </p:nvSpPr>
            <p:spPr>
              <a:xfrm>
                <a:off x="3611880" y="1988820"/>
                <a:ext cx="564162" cy="708660"/>
              </a:xfrm>
              <a:custGeom>
                <a:avLst/>
                <a:gdLst>
                  <a:gd name="connsiteX0" fmla="*/ 0 w 564162"/>
                  <a:gd name="connsiteY0" fmla="*/ 0 h 708660"/>
                  <a:gd name="connsiteX1" fmla="*/ 251460 w 564162"/>
                  <a:gd name="connsiteY1" fmla="*/ 83820 h 708660"/>
                  <a:gd name="connsiteX2" fmla="*/ 449580 w 564162"/>
                  <a:gd name="connsiteY2" fmla="*/ 297180 h 708660"/>
                  <a:gd name="connsiteX3" fmla="*/ 556260 w 564162"/>
                  <a:gd name="connsiteY3" fmla="*/ 609600 h 708660"/>
                  <a:gd name="connsiteX4" fmla="*/ 556260 w 564162"/>
                  <a:gd name="connsiteY4" fmla="*/ 708660 h 708660"/>
                  <a:gd name="connsiteX5" fmla="*/ 556260 w 564162"/>
                  <a:gd name="connsiteY5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162" h="708660">
                    <a:moveTo>
                      <a:pt x="0" y="0"/>
                    </a:moveTo>
                    <a:cubicBezTo>
                      <a:pt x="88265" y="17145"/>
                      <a:pt x="176530" y="34290"/>
                      <a:pt x="251460" y="83820"/>
                    </a:cubicBezTo>
                    <a:cubicBezTo>
                      <a:pt x="326390" y="133350"/>
                      <a:pt x="398780" y="209550"/>
                      <a:pt x="449580" y="297180"/>
                    </a:cubicBezTo>
                    <a:cubicBezTo>
                      <a:pt x="500380" y="384810"/>
                      <a:pt x="538480" y="541020"/>
                      <a:pt x="556260" y="609600"/>
                    </a:cubicBezTo>
                    <a:cubicBezTo>
                      <a:pt x="574040" y="678180"/>
                      <a:pt x="556260" y="708660"/>
                      <a:pt x="556260" y="708660"/>
                    </a:cubicBezTo>
                    <a:lnTo>
                      <a:pt x="556260" y="70866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07362F6-E361-8F84-69AB-9039AD98CDFE}"/>
                  </a:ext>
                </a:extLst>
              </p:cNvPr>
              <p:cNvSpPr/>
              <p:nvPr/>
            </p:nvSpPr>
            <p:spPr>
              <a:xfrm>
                <a:off x="4511380" y="2059807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304A4C9-4D74-41F7-9612-AAADB835F0A0}"/>
                  </a:ext>
                </a:extLst>
              </p:cNvPr>
              <p:cNvSpPr/>
              <p:nvPr/>
            </p:nvSpPr>
            <p:spPr>
              <a:xfrm>
                <a:off x="5013960" y="2095500"/>
                <a:ext cx="304800" cy="175260"/>
              </a:xfrm>
              <a:custGeom>
                <a:avLst/>
                <a:gdLst>
                  <a:gd name="connsiteX0" fmla="*/ 304800 w 304800"/>
                  <a:gd name="connsiteY0" fmla="*/ 175260 h 175260"/>
                  <a:gd name="connsiteX1" fmla="*/ 152400 w 304800"/>
                  <a:gd name="connsiteY1" fmla="*/ 60960 h 175260"/>
                  <a:gd name="connsiteX2" fmla="*/ 0 w 304800"/>
                  <a:gd name="connsiteY2" fmla="*/ 0 h 175260"/>
                  <a:gd name="connsiteX3" fmla="*/ 0 w 304800"/>
                  <a:gd name="connsiteY3" fmla="*/ 0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75260">
                    <a:moveTo>
                      <a:pt x="304800" y="175260"/>
                    </a:moveTo>
                    <a:cubicBezTo>
                      <a:pt x="254000" y="132715"/>
                      <a:pt x="203200" y="90170"/>
                      <a:pt x="152400" y="60960"/>
                    </a:cubicBezTo>
                    <a:cubicBezTo>
                      <a:pt x="101600" y="3175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99724A9-DC9E-3A74-4E2C-B79BCC11CC1B}"/>
                  </a:ext>
                </a:extLst>
              </p:cNvPr>
              <p:cNvSpPr/>
              <p:nvPr/>
            </p:nvSpPr>
            <p:spPr>
              <a:xfrm>
                <a:off x="5471160" y="2019300"/>
                <a:ext cx="236220" cy="304800"/>
              </a:xfrm>
              <a:custGeom>
                <a:avLst/>
                <a:gdLst>
                  <a:gd name="connsiteX0" fmla="*/ 236220 w 236220"/>
                  <a:gd name="connsiteY0" fmla="*/ 304800 h 304800"/>
                  <a:gd name="connsiteX1" fmla="*/ 152400 w 236220"/>
                  <a:gd name="connsiteY1" fmla="*/ 175260 h 304800"/>
                  <a:gd name="connsiteX2" fmla="*/ 0 w 236220"/>
                  <a:gd name="connsiteY2" fmla="*/ 0 h 304800"/>
                  <a:gd name="connsiteX3" fmla="*/ 0 w 236220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04800">
                    <a:moveTo>
                      <a:pt x="236220" y="304800"/>
                    </a:moveTo>
                    <a:cubicBezTo>
                      <a:pt x="213995" y="265430"/>
                      <a:pt x="191770" y="226060"/>
                      <a:pt x="152400" y="175260"/>
                    </a:cubicBezTo>
                    <a:cubicBezTo>
                      <a:pt x="113030" y="12446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2C2EEB4-C6FA-A9F0-BA22-8D3C08D81A09}"/>
                  </a:ext>
                </a:extLst>
              </p:cNvPr>
              <p:cNvSpPr/>
              <p:nvPr/>
            </p:nvSpPr>
            <p:spPr>
              <a:xfrm>
                <a:off x="5196840" y="2080260"/>
                <a:ext cx="129540" cy="114300"/>
              </a:xfrm>
              <a:custGeom>
                <a:avLst/>
                <a:gdLst>
                  <a:gd name="connsiteX0" fmla="*/ 129540 w 129540"/>
                  <a:gd name="connsiteY0" fmla="*/ 114300 h 114300"/>
                  <a:gd name="connsiteX1" fmla="*/ 0 w 129540"/>
                  <a:gd name="connsiteY1" fmla="*/ 0 h 114300"/>
                  <a:gd name="connsiteX2" fmla="*/ 0 w 129540"/>
                  <a:gd name="connsiteY2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40" h="114300">
                    <a:moveTo>
                      <a:pt x="129540" y="11430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23E7CA1-0F6A-5DF5-BDD0-C2F5F3DF8D09}"/>
                  </a:ext>
                </a:extLst>
              </p:cNvPr>
              <p:cNvSpPr/>
              <p:nvPr/>
            </p:nvSpPr>
            <p:spPr>
              <a:xfrm>
                <a:off x="5646420" y="2057400"/>
                <a:ext cx="182880" cy="320040"/>
              </a:xfrm>
              <a:custGeom>
                <a:avLst/>
                <a:gdLst>
                  <a:gd name="connsiteX0" fmla="*/ 182880 w 182880"/>
                  <a:gd name="connsiteY0" fmla="*/ 320040 h 320040"/>
                  <a:gd name="connsiteX1" fmla="*/ 121920 w 182880"/>
                  <a:gd name="connsiteY1" fmla="*/ 160020 h 320040"/>
                  <a:gd name="connsiteX2" fmla="*/ 0 w 182880"/>
                  <a:gd name="connsiteY2" fmla="*/ 0 h 320040"/>
                  <a:gd name="connsiteX3" fmla="*/ 0 w 182880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" h="320040">
                    <a:moveTo>
                      <a:pt x="182880" y="320040"/>
                    </a:moveTo>
                    <a:cubicBezTo>
                      <a:pt x="167640" y="266700"/>
                      <a:pt x="152400" y="213360"/>
                      <a:pt x="121920" y="160020"/>
                    </a:cubicBezTo>
                    <a:cubicBezTo>
                      <a:pt x="91440" y="1066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2E45B84-0D6C-7107-FCF5-AE54267FB2A8}"/>
                  </a:ext>
                </a:extLst>
              </p:cNvPr>
              <p:cNvSpPr/>
              <p:nvPr/>
            </p:nvSpPr>
            <p:spPr>
              <a:xfrm>
                <a:off x="5806440" y="1996440"/>
                <a:ext cx="106680" cy="358140"/>
              </a:xfrm>
              <a:custGeom>
                <a:avLst/>
                <a:gdLst>
                  <a:gd name="connsiteX0" fmla="*/ 106680 w 106680"/>
                  <a:gd name="connsiteY0" fmla="*/ 358140 h 358140"/>
                  <a:gd name="connsiteX1" fmla="*/ 83820 w 106680"/>
                  <a:gd name="connsiteY1" fmla="*/ 236220 h 358140"/>
                  <a:gd name="connsiteX2" fmla="*/ 0 w 106680"/>
                  <a:gd name="connsiteY2" fmla="*/ 0 h 358140"/>
                  <a:gd name="connsiteX3" fmla="*/ 0 w 106680"/>
                  <a:gd name="connsiteY3" fmla="*/ 0 h 35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" h="358140">
                    <a:moveTo>
                      <a:pt x="106680" y="358140"/>
                    </a:moveTo>
                    <a:cubicBezTo>
                      <a:pt x="104140" y="327025"/>
                      <a:pt x="101600" y="295910"/>
                      <a:pt x="83820" y="236220"/>
                    </a:cubicBezTo>
                    <a:cubicBezTo>
                      <a:pt x="66040" y="176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4CF5211-4263-518D-252A-FE4BE05EAD4F}"/>
                  </a:ext>
                </a:extLst>
              </p:cNvPr>
              <p:cNvSpPr/>
              <p:nvPr/>
            </p:nvSpPr>
            <p:spPr>
              <a:xfrm>
                <a:off x="8778240" y="1684020"/>
                <a:ext cx="129540" cy="274320"/>
              </a:xfrm>
              <a:custGeom>
                <a:avLst/>
                <a:gdLst>
                  <a:gd name="connsiteX0" fmla="*/ 0 w 129540"/>
                  <a:gd name="connsiteY0" fmla="*/ 274320 h 274320"/>
                  <a:gd name="connsiteX1" fmla="*/ 38100 w 129540"/>
                  <a:gd name="connsiteY1" fmla="*/ 144780 h 274320"/>
                  <a:gd name="connsiteX2" fmla="*/ 129540 w 129540"/>
                  <a:gd name="connsiteY2" fmla="*/ 0 h 274320"/>
                  <a:gd name="connsiteX3" fmla="*/ 129540 w 129540"/>
                  <a:gd name="connsiteY3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40" h="274320">
                    <a:moveTo>
                      <a:pt x="0" y="274320"/>
                    </a:moveTo>
                    <a:cubicBezTo>
                      <a:pt x="8255" y="232410"/>
                      <a:pt x="16510" y="190500"/>
                      <a:pt x="38100" y="144780"/>
                    </a:cubicBezTo>
                    <a:cubicBezTo>
                      <a:pt x="59690" y="99060"/>
                      <a:pt x="129540" y="0"/>
                      <a:pt x="129540" y="0"/>
                    </a:cubicBezTo>
                    <a:lnTo>
                      <a:pt x="1295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C3D89F32-EA46-B32C-A26E-FBE2A5F6D869}"/>
                  </a:ext>
                </a:extLst>
              </p:cNvPr>
              <p:cNvSpPr/>
              <p:nvPr/>
            </p:nvSpPr>
            <p:spPr>
              <a:xfrm>
                <a:off x="8622597" y="1935480"/>
                <a:ext cx="45719" cy="838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5FADC3DF-8DDF-24FE-A0E3-4EF32222015C}"/>
                  </a:ext>
                </a:extLst>
              </p:cNvPr>
              <p:cNvSpPr/>
              <p:nvPr/>
            </p:nvSpPr>
            <p:spPr>
              <a:xfrm>
                <a:off x="8668316" y="1756410"/>
                <a:ext cx="179909" cy="2743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5F09F5C-4CD7-ABBB-5940-420EE7A0A4C8}"/>
                  </a:ext>
                </a:extLst>
              </p:cNvPr>
              <p:cNvSpPr/>
              <p:nvPr/>
            </p:nvSpPr>
            <p:spPr>
              <a:xfrm rot="1237048">
                <a:off x="9290525" y="2606892"/>
                <a:ext cx="282294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57B369D-B8CE-2443-45B0-D5B423421184}"/>
                  </a:ext>
                </a:extLst>
              </p:cNvPr>
              <p:cNvSpPr/>
              <p:nvPr/>
            </p:nvSpPr>
            <p:spPr>
              <a:xfrm>
                <a:off x="8084820" y="1689041"/>
                <a:ext cx="426720" cy="223579"/>
              </a:xfrm>
              <a:custGeom>
                <a:avLst/>
                <a:gdLst>
                  <a:gd name="connsiteX0" fmla="*/ 0 w 426720"/>
                  <a:gd name="connsiteY0" fmla="*/ 223579 h 223579"/>
                  <a:gd name="connsiteX1" fmla="*/ 190500 w 426720"/>
                  <a:gd name="connsiteY1" fmla="*/ 25459 h 223579"/>
                  <a:gd name="connsiteX2" fmla="*/ 426720 w 426720"/>
                  <a:gd name="connsiteY2" fmla="*/ 2599 h 223579"/>
                  <a:gd name="connsiteX3" fmla="*/ 426720 w 426720"/>
                  <a:gd name="connsiteY3" fmla="*/ 2599 h 22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20" h="223579">
                    <a:moveTo>
                      <a:pt x="0" y="223579"/>
                    </a:moveTo>
                    <a:cubicBezTo>
                      <a:pt x="59690" y="142934"/>
                      <a:pt x="119380" y="62289"/>
                      <a:pt x="190500" y="25459"/>
                    </a:cubicBezTo>
                    <a:cubicBezTo>
                      <a:pt x="261620" y="-11371"/>
                      <a:pt x="426720" y="2599"/>
                      <a:pt x="426720" y="2599"/>
                    </a:cubicBezTo>
                    <a:lnTo>
                      <a:pt x="426720" y="25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6494BBC-791C-EBD3-02C8-965D6FA3332F}"/>
                  </a:ext>
                </a:extLst>
              </p:cNvPr>
              <p:cNvSpPr/>
              <p:nvPr/>
            </p:nvSpPr>
            <p:spPr>
              <a:xfrm>
                <a:off x="7970520" y="1774896"/>
                <a:ext cx="213360" cy="122484"/>
              </a:xfrm>
              <a:custGeom>
                <a:avLst/>
                <a:gdLst>
                  <a:gd name="connsiteX0" fmla="*/ 0 w 213360"/>
                  <a:gd name="connsiteY0" fmla="*/ 122484 h 122484"/>
                  <a:gd name="connsiteX1" fmla="*/ 167640 w 213360"/>
                  <a:gd name="connsiteY1" fmla="*/ 15804 h 122484"/>
                  <a:gd name="connsiteX2" fmla="*/ 213360 w 213360"/>
                  <a:gd name="connsiteY2" fmla="*/ 564 h 122484"/>
                  <a:gd name="connsiteX3" fmla="*/ 213360 w 213360"/>
                  <a:gd name="connsiteY3" fmla="*/ 564 h 12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" h="122484">
                    <a:moveTo>
                      <a:pt x="0" y="122484"/>
                    </a:moveTo>
                    <a:cubicBezTo>
                      <a:pt x="66040" y="79304"/>
                      <a:pt x="132080" y="36124"/>
                      <a:pt x="167640" y="15804"/>
                    </a:cubicBezTo>
                    <a:cubicBezTo>
                      <a:pt x="203200" y="-4516"/>
                      <a:pt x="213360" y="564"/>
                      <a:pt x="213360" y="564"/>
                    </a:cubicBezTo>
                    <a:lnTo>
                      <a:pt x="213360" y="56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4B065F-96EF-E416-8BF1-CD1963A28E7A}"/>
                  </a:ext>
                </a:extLst>
              </p:cNvPr>
              <p:cNvSpPr/>
              <p:nvPr/>
            </p:nvSpPr>
            <p:spPr>
              <a:xfrm>
                <a:off x="7871460" y="1737360"/>
                <a:ext cx="236220" cy="228600"/>
              </a:xfrm>
              <a:custGeom>
                <a:avLst/>
                <a:gdLst>
                  <a:gd name="connsiteX0" fmla="*/ 0 w 236220"/>
                  <a:gd name="connsiteY0" fmla="*/ 228600 h 228600"/>
                  <a:gd name="connsiteX1" fmla="*/ 137160 w 236220"/>
                  <a:gd name="connsiteY1" fmla="*/ 76200 h 228600"/>
                  <a:gd name="connsiteX2" fmla="*/ 236220 w 236220"/>
                  <a:gd name="connsiteY2" fmla="*/ 0 h 228600"/>
                  <a:gd name="connsiteX3" fmla="*/ 236220 w 236220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228600">
                    <a:moveTo>
                      <a:pt x="0" y="228600"/>
                    </a:moveTo>
                    <a:cubicBezTo>
                      <a:pt x="48895" y="171450"/>
                      <a:pt x="97790" y="114300"/>
                      <a:pt x="137160" y="76200"/>
                    </a:cubicBezTo>
                    <a:cubicBezTo>
                      <a:pt x="176530" y="38100"/>
                      <a:pt x="236220" y="0"/>
                      <a:pt x="236220" y="0"/>
                    </a:cubicBezTo>
                    <a:lnTo>
                      <a:pt x="23622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CC61F6-2583-DA4D-5597-CBF1DEFD5D68}"/>
                  </a:ext>
                </a:extLst>
              </p:cNvPr>
              <p:cNvSpPr/>
              <p:nvPr/>
            </p:nvSpPr>
            <p:spPr>
              <a:xfrm>
                <a:off x="7459980" y="1341120"/>
                <a:ext cx="586740" cy="114300"/>
              </a:xfrm>
              <a:custGeom>
                <a:avLst/>
                <a:gdLst>
                  <a:gd name="connsiteX0" fmla="*/ 0 w 586740"/>
                  <a:gd name="connsiteY0" fmla="*/ 114300 h 114300"/>
                  <a:gd name="connsiteX1" fmla="*/ 320040 w 586740"/>
                  <a:gd name="connsiteY1" fmla="*/ 38100 h 114300"/>
                  <a:gd name="connsiteX2" fmla="*/ 586740 w 586740"/>
                  <a:gd name="connsiteY2" fmla="*/ 0 h 114300"/>
                  <a:gd name="connsiteX3" fmla="*/ 586740 w 58674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740" h="114300">
                    <a:moveTo>
                      <a:pt x="0" y="114300"/>
                    </a:moveTo>
                    <a:cubicBezTo>
                      <a:pt x="111125" y="85725"/>
                      <a:pt x="222250" y="57150"/>
                      <a:pt x="320040" y="38100"/>
                    </a:cubicBezTo>
                    <a:cubicBezTo>
                      <a:pt x="417830" y="19050"/>
                      <a:pt x="586740" y="0"/>
                      <a:pt x="586740" y="0"/>
                    </a:cubicBezTo>
                    <a:lnTo>
                      <a:pt x="5867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C2DB450-0E5D-BC7A-09F3-4C758024A228}"/>
                  </a:ext>
                </a:extLst>
              </p:cNvPr>
              <p:cNvSpPr/>
              <p:nvPr/>
            </p:nvSpPr>
            <p:spPr>
              <a:xfrm>
                <a:off x="7886700" y="1394460"/>
                <a:ext cx="373380" cy="30480"/>
              </a:xfrm>
              <a:custGeom>
                <a:avLst/>
                <a:gdLst>
                  <a:gd name="connsiteX0" fmla="*/ 0 w 373380"/>
                  <a:gd name="connsiteY0" fmla="*/ 30480 h 30480"/>
                  <a:gd name="connsiteX1" fmla="*/ 160020 w 373380"/>
                  <a:gd name="connsiteY1" fmla="*/ 7620 h 30480"/>
                  <a:gd name="connsiteX2" fmla="*/ 373380 w 373380"/>
                  <a:gd name="connsiteY2" fmla="*/ 0 h 30480"/>
                  <a:gd name="connsiteX3" fmla="*/ 373380 w 373380"/>
                  <a:gd name="connsiteY3" fmla="*/ 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380" h="30480">
                    <a:moveTo>
                      <a:pt x="0" y="30480"/>
                    </a:moveTo>
                    <a:cubicBezTo>
                      <a:pt x="48895" y="21590"/>
                      <a:pt x="97790" y="12700"/>
                      <a:pt x="160020" y="7620"/>
                    </a:cubicBezTo>
                    <a:cubicBezTo>
                      <a:pt x="222250" y="2540"/>
                      <a:pt x="373380" y="0"/>
                      <a:pt x="373380" y="0"/>
                    </a:cubicBezTo>
                    <a:lnTo>
                      <a:pt x="37338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F552FBF-5705-CA71-B12F-C25841D26184}"/>
                  </a:ext>
                </a:extLst>
              </p:cNvPr>
              <p:cNvSpPr/>
              <p:nvPr/>
            </p:nvSpPr>
            <p:spPr>
              <a:xfrm>
                <a:off x="7035141" y="1041137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2D769B5-092D-4DC9-A32A-EE8CC0EA1829}"/>
                  </a:ext>
                </a:extLst>
              </p:cNvPr>
              <p:cNvSpPr/>
              <p:nvPr/>
            </p:nvSpPr>
            <p:spPr>
              <a:xfrm>
                <a:off x="5561578" y="1257712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5F7492B-7260-3BFE-F51F-91E0D4706AFE}"/>
                  </a:ext>
                </a:extLst>
              </p:cNvPr>
              <p:cNvSpPr/>
              <p:nvPr/>
            </p:nvSpPr>
            <p:spPr>
              <a:xfrm>
                <a:off x="5737860" y="1345584"/>
                <a:ext cx="358140" cy="56496"/>
              </a:xfrm>
              <a:custGeom>
                <a:avLst/>
                <a:gdLst>
                  <a:gd name="connsiteX0" fmla="*/ 358140 w 358140"/>
                  <a:gd name="connsiteY0" fmla="*/ 10776 h 56496"/>
                  <a:gd name="connsiteX1" fmla="*/ 137160 w 358140"/>
                  <a:gd name="connsiteY1" fmla="*/ 3156 h 56496"/>
                  <a:gd name="connsiteX2" fmla="*/ 0 w 358140"/>
                  <a:gd name="connsiteY2" fmla="*/ 56496 h 56496"/>
                  <a:gd name="connsiteX3" fmla="*/ 0 w 358140"/>
                  <a:gd name="connsiteY3" fmla="*/ 56496 h 5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0" h="56496">
                    <a:moveTo>
                      <a:pt x="358140" y="10776"/>
                    </a:moveTo>
                    <a:cubicBezTo>
                      <a:pt x="277495" y="3156"/>
                      <a:pt x="196850" y="-4464"/>
                      <a:pt x="137160" y="3156"/>
                    </a:cubicBezTo>
                    <a:cubicBezTo>
                      <a:pt x="77470" y="10776"/>
                      <a:pt x="0" y="56496"/>
                      <a:pt x="0" y="56496"/>
                    </a:cubicBezTo>
                    <a:lnTo>
                      <a:pt x="0" y="5649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6D0F531-2A1B-1FD9-8BD3-EE9195941528}"/>
                  </a:ext>
                </a:extLst>
              </p:cNvPr>
              <p:cNvSpPr/>
              <p:nvPr/>
            </p:nvSpPr>
            <p:spPr>
              <a:xfrm>
                <a:off x="6065520" y="1264920"/>
                <a:ext cx="175260" cy="60960"/>
              </a:xfrm>
              <a:custGeom>
                <a:avLst/>
                <a:gdLst>
                  <a:gd name="connsiteX0" fmla="*/ 175260 w 175260"/>
                  <a:gd name="connsiteY0" fmla="*/ 60960 h 60960"/>
                  <a:gd name="connsiteX1" fmla="*/ 91440 w 175260"/>
                  <a:gd name="connsiteY1" fmla="*/ 15240 h 60960"/>
                  <a:gd name="connsiteX2" fmla="*/ 0 w 175260"/>
                  <a:gd name="connsiteY2" fmla="*/ 0 h 60960"/>
                  <a:gd name="connsiteX3" fmla="*/ 0 w 175260"/>
                  <a:gd name="connsiteY3" fmla="*/ 0 h 6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260" h="60960">
                    <a:moveTo>
                      <a:pt x="175260" y="60960"/>
                    </a:moveTo>
                    <a:cubicBezTo>
                      <a:pt x="147955" y="43180"/>
                      <a:pt x="120650" y="25400"/>
                      <a:pt x="91440" y="15240"/>
                    </a:cubicBezTo>
                    <a:cubicBezTo>
                      <a:pt x="62230" y="50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53221A1-FB47-4E1C-670D-758C12962A73}"/>
                  </a:ext>
                </a:extLst>
              </p:cNvPr>
              <p:cNvSpPr/>
              <p:nvPr/>
            </p:nvSpPr>
            <p:spPr>
              <a:xfrm>
                <a:off x="6553200" y="1333500"/>
                <a:ext cx="114300" cy="144780"/>
              </a:xfrm>
              <a:custGeom>
                <a:avLst/>
                <a:gdLst>
                  <a:gd name="connsiteX0" fmla="*/ 114300 w 114300"/>
                  <a:gd name="connsiteY0" fmla="*/ 144780 h 144780"/>
                  <a:gd name="connsiteX1" fmla="*/ 0 w 114300"/>
                  <a:gd name="connsiteY1" fmla="*/ 0 h 144780"/>
                  <a:gd name="connsiteX2" fmla="*/ 0 w 114300"/>
                  <a:gd name="connsiteY2" fmla="*/ 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44780">
                    <a:moveTo>
                      <a:pt x="114300" y="14478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C6F7B19-3728-E912-D3B2-1AFEF95BAFA5}"/>
                  </a:ext>
                </a:extLst>
              </p:cNvPr>
              <p:cNvSpPr/>
              <p:nvPr/>
            </p:nvSpPr>
            <p:spPr>
              <a:xfrm>
                <a:off x="6149340" y="1215814"/>
                <a:ext cx="160020" cy="49106"/>
              </a:xfrm>
              <a:custGeom>
                <a:avLst/>
                <a:gdLst>
                  <a:gd name="connsiteX0" fmla="*/ 160020 w 160020"/>
                  <a:gd name="connsiteY0" fmla="*/ 49106 h 49106"/>
                  <a:gd name="connsiteX1" fmla="*/ 60960 w 160020"/>
                  <a:gd name="connsiteY1" fmla="*/ 3386 h 49106"/>
                  <a:gd name="connsiteX2" fmla="*/ 0 w 160020"/>
                  <a:gd name="connsiteY2" fmla="*/ 3386 h 49106"/>
                  <a:gd name="connsiteX3" fmla="*/ 0 w 160020"/>
                  <a:gd name="connsiteY3" fmla="*/ 3386 h 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020" h="49106">
                    <a:moveTo>
                      <a:pt x="160020" y="49106"/>
                    </a:moveTo>
                    <a:cubicBezTo>
                      <a:pt x="123825" y="30056"/>
                      <a:pt x="87630" y="11006"/>
                      <a:pt x="60960" y="3386"/>
                    </a:cubicBezTo>
                    <a:cubicBezTo>
                      <a:pt x="34290" y="-4234"/>
                      <a:pt x="0" y="3386"/>
                      <a:pt x="0" y="3386"/>
                    </a:cubicBezTo>
                    <a:lnTo>
                      <a:pt x="0" y="338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F418137-4B30-FB90-3D87-1D922A92C84D}"/>
                  </a:ext>
                </a:extLst>
              </p:cNvPr>
              <p:cNvSpPr/>
              <p:nvPr/>
            </p:nvSpPr>
            <p:spPr>
              <a:xfrm>
                <a:off x="6446520" y="1150620"/>
                <a:ext cx="160020" cy="137160"/>
              </a:xfrm>
              <a:custGeom>
                <a:avLst/>
                <a:gdLst>
                  <a:gd name="connsiteX0" fmla="*/ 160020 w 160020"/>
                  <a:gd name="connsiteY0" fmla="*/ 137160 h 137160"/>
                  <a:gd name="connsiteX1" fmla="*/ 0 w 160020"/>
                  <a:gd name="connsiteY1" fmla="*/ 0 h 137160"/>
                  <a:gd name="connsiteX2" fmla="*/ 0 w 160020"/>
                  <a:gd name="connsiteY2" fmla="*/ 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20" h="137160">
                    <a:moveTo>
                      <a:pt x="160020" y="13716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603F670-4E23-3FA5-FB2D-4D90EC861E73}"/>
                  </a:ext>
                </a:extLst>
              </p:cNvPr>
              <p:cNvSpPr/>
              <p:nvPr/>
            </p:nvSpPr>
            <p:spPr>
              <a:xfrm>
                <a:off x="6339840" y="1203351"/>
                <a:ext cx="167640" cy="69189"/>
              </a:xfrm>
              <a:custGeom>
                <a:avLst/>
                <a:gdLst>
                  <a:gd name="connsiteX0" fmla="*/ 167640 w 167640"/>
                  <a:gd name="connsiteY0" fmla="*/ 69189 h 69189"/>
                  <a:gd name="connsiteX1" fmla="*/ 68580 w 167640"/>
                  <a:gd name="connsiteY1" fmla="*/ 8229 h 69189"/>
                  <a:gd name="connsiteX2" fmla="*/ 0 w 167640"/>
                  <a:gd name="connsiteY2" fmla="*/ 609 h 69189"/>
                  <a:gd name="connsiteX3" fmla="*/ 0 w 167640"/>
                  <a:gd name="connsiteY3" fmla="*/ 609 h 6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" h="69189">
                    <a:moveTo>
                      <a:pt x="167640" y="69189"/>
                    </a:moveTo>
                    <a:cubicBezTo>
                      <a:pt x="132080" y="44424"/>
                      <a:pt x="96520" y="19659"/>
                      <a:pt x="68580" y="8229"/>
                    </a:cubicBezTo>
                    <a:cubicBezTo>
                      <a:pt x="40640" y="-3201"/>
                      <a:pt x="0" y="609"/>
                      <a:pt x="0" y="609"/>
                    </a:cubicBezTo>
                    <a:lnTo>
                      <a:pt x="0" y="60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94">
                <a:extLst>
                  <a:ext uri="{FF2B5EF4-FFF2-40B4-BE49-F238E27FC236}">
                    <a16:creationId xmlns:a16="http://schemas.microsoft.com/office/drawing/2014/main" id="{7D4CAEF1-642C-F4CD-8FDC-979EA313FB18}"/>
                  </a:ext>
                </a:extLst>
              </p:cNvPr>
              <p:cNvSpPr/>
              <p:nvPr/>
            </p:nvSpPr>
            <p:spPr>
              <a:xfrm>
                <a:off x="3625767" y="2307308"/>
                <a:ext cx="5991027" cy="2017041"/>
              </a:xfrm>
              <a:custGeom>
                <a:avLst/>
                <a:gdLst>
                  <a:gd name="connsiteX0" fmla="*/ 0 w 3786790"/>
                  <a:gd name="connsiteY0" fmla="*/ 0 h 1804386"/>
                  <a:gd name="connsiteX1" fmla="*/ 3786790 w 3786790"/>
                  <a:gd name="connsiteY1" fmla="*/ 0 h 1804386"/>
                  <a:gd name="connsiteX2" fmla="*/ 3786790 w 3786790"/>
                  <a:gd name="connsiteY2" fmla="*/ 1804386 h 1804386"/>
                  <a:gd name="connsiteX3" fmla="*/ 0 w 3786790"/>
                  <a:gd name="connsiteY3" fmla="*/ 1804386 h 1804386"/>
                  <a:gd name="connsiteX4" fmla="*/ 0 w 3786790"/>
                  <a:gd name="connsiteY4" fmla="*/ 0 h 1804386"/>
                  <a:gd name="connsiteX0" fmla="*/ 0 w 3786790"/>
                  <a:gd name="connsiteY0" fmla="*/ 0 h 2006032"/>
                  <a:gd name="connsiteX1" fmla="*/ 3786790 w 3786790"/>
                  <a:gd name="connsiteY1" fmla="*/ 0 h 2006032"/>
                  <a:gd name="connsiteX2" fmla="*/ 3786790 w 3786790"/>
                  <a:gd name="connsiteY2" fmla="*/ 1804386 h 2006032"/>
                  <a:gd name="connsiteX3" fmla="*/ 2090594 w 3786790"/>
                  <a:gd name="connsiteY3" fmla="*/ 2006028 h 2006032"/>
                  <a:gd name="connsiteX4" fmla="*/ 0 w 3786790"/>
                  <a:gd name="connsiteY4" fmla="*/ 1804386 h 2006032"/>
                  <a:gd name="connsiteX5" fmla="*/ 0 w 3786790"/>
                  <a:gd name="connsiteY5" fmla="*/ 0 h 2006032"/>
                  <a:gd name="connsiteX0" fmla="*/ 0 w 3786790"/>
                  <a:gd name="connsiteY0" fmla="*/ 0 h 2009510"/>
                  <a:gd name="connsiteX1" fmla="*/ 3786790 w 3786790"/>
                  <a:gd name="connsiteY1" fmla="*/ 0 h 2009510"/>
                  <a:gd name="connsiteX2" fmla="*/ 3786790 w 3786790"/>
                  <a:gd name="connsiteY2" fmla="*/ 1804386 h 2009510"/>
                  <a:gd name="connsiteX3" fmla="*/ 2738294 w 3786790"/>
                  <a:gd name="connsiteY3" fmla="*/ 1815528 h 2009510"/>
                  <a:gd name="connsiteX4" fmla="*/ 2090594 w 3786790"/>
                  <a:gd name="connsiteY4" fmla="*/ 2006028 h 2009510"/>
                  <a:gd name="connsiteX5" fmla="*/ 0 w 3786790"/>
                  <a:gd name="connsiteY5" fmla="*/ 1804386 h 2009510"/>
                  <a:gd name="connsiteX6" fmla="*/ 0 w 3786790"/>
                  <a:gd name="connsiteY6" fmla="*/ 0 h 2009510"/>
                  <a:gd name="connsiteX0" fmla="*/ 0 w 3786790"/>
                  <a:gd name="connsiteY0" fmla="*/ 0 h 2009236"/>
                  <a:gd name="connsiteX1" fmla="*/ 3786790 w 3786790"/>
                  <a:gd name="connsiteY1" fmla="*/ 0 h 2009236"/>
                  <a:gd name="connsiteX2" fmla="*/ 3786790 w 3786790"/>
                  <a:gd name="connsiteY2" fmla="*/ 1804386 h 2009236"/>
                  <a:gd name="connsiteX3" fmla="*/ 3157394 w 3786790"/>
                  <a:gd name="connsiteY3" fmla="*/ 1472628 h 2009236"/>
                  <a:gd name="connsiteX4" fmla="*/ 2738294 w 3786790"/>
                  <a:gd name="connsiteY4" fmla="*/ 1815528 h 2009236"/>
                  <a:gd name="connsiteX5" fmla="*/ 2090594 w 3786790"/>
                  <a:gd name="connsiteY5" fmla="*/ 2006028 h 2009236"/>
                  <a:gd name="connsiteX6" fmla="*/ 0 w 3786790"/>
                  <a:gd name="connsiteY6" fmla="*/ 1804386 h 2009236"/>
                  <a:gd name="connsiteX7" fmla="*/ 0 w 3786790"/>
                  <a:gd name="connsiteY7" fmla="*/ 0 h 2009236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0 w 3786790"/>
                  <a:gd name="connsiteY6" fmla="*/ 1804386 h 2006028"/>
                  <a:gd name="connsiteX7" fmla="*/ 0 w 3786790"/>
                  <a:gd name="connsiteY7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0 w 3786790"/>
                  <a:gd name="connsiteY8" fmla="*/ 1804386 h 2006028"/>
                  <a:gd name="connsiteX9" fmla="*/ 0 w 3786790"/>
                  <a:gd name="connsiteY9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0 w 3786790"/>
                  <a:gd name="connsiteY10" fmla="*/ 1804386 h 2006028"/>
                  <a:gd name="connsiteX11" fmla="*/ 0 w 3786790"/>
                  <a:gd name="connsiteY11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936851 w 4723641"/>
                  <a:gd name="connsiteY13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936851 w 4723641"/>
                  <a:gd name="connsiteY14" fmla="*/ 0 h 2006028"/>
                  <a:gd name="connsiteX0" fmla="*/ 1597251 w 4723641"/>
                  <a:gd name="connsiteY0" fmla="*/ 59690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1597251 w 4723641"/>
                  <a:gd name="connsiteY14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92660"/>
                  <a:gd name="connsiteY0" fmla="*/ 596900 h 2006028"/>
                  <a:gd name="connsiteX1" fmla="*/ 2228933 w 5992660"/>
                  <a:gd name="connsiteY1" fmla="*/ 488378 h 2006028"/>
                  <a:gd name="connsiteX2" fmla="*/ 4723641 w 5992660"/>
                  <a:gd name="connsiteY2" fmla="*/ 0 h 2006028"/>
                  <a:gd name="connsiteX3" fmla="*/ 5638883 w 5992660"/>
                  <a:gd name="connsiteY3" fmla="*/ 691578 h 2006028"/>
                  <a:gd name="connsiteX4" fmla="*/ 5988133 w 5992660"/>
                  <a:gd name="connsiteY4" fmla="*/ 939228 h 2006028"/>
                  <a:gd name="connsiteX5" fmla="*/ 5428491 w 5992660"/>
                  <a:gd name="connsiteY5" fmla="*/ 928086 h 2006028"/>
                  <a:gd name="connsiteX6" fmla="*/ 3973595 w 5992660"/>
                  <a:gd name="connsiteY6" fmla="*/ 1650428 h 2006028"/>
                  <a:gd name="connsiteX7" fmla="*/ 3675145 w 5992660"/>
                  <a:gd name="connsiteY7" fmla="*/ 1815528 h 2006028"/>
                  <a:gd name="connsiteX8" fmla="*/ 3027445 w 5992660"/>
                  <a:gd name="connsiteY8" fmla="*/ 2006028 h 2006028"/>
                  <a:gd name="connsiteX9" fmla="*/ 2389270 w 5992660"/>
                  <a:gd name="connsiteY9" fmla="*/ 1686941 h 2006028"/>
                  <a:gd name="connsiteX10" fmla="*/ 2613107 w 5992660"/>
                  <a:gd name="connsiteY10" fmla="*/ 1648841 h 2006028"/>
                  <a:gd name="connsiteX11" fmla="*/ 2065420 w 5992660"/>
                  <a:gd name="connsiteY11" fmla="*/ 1586928 h 2006028"/>
                  <a:gd name="connsiteX12" fmla="*/ 2244807 w 5992660"/>
                  <a:gd name="connsiteY12" fmla="*/ 1491678 h 2006028"/>
                  <a:gd name="connsiteX13" fmla="*/ 1600282 w 5992660"/>
                  <a:gd name="connsiteY13" fmla="*/ 1558353 h 2006028"/>
                  <a:gd name="connsiteX14" fmla="*/ 790801 w 5992660"/>
                  <a:gd name="connsiteY14" fmla="*/ 1359886 h 2006028"/>
                  <a:gd name="connsiteX15" fmla="*/ 82 w 5992660"/>
                  <a:gd name="connsiteY15" fmla="*/ 926528 h 2006028"/>
                  <a:gd name="connsiteX16" fmla="*/ 1009733 w 5992660"/>
                  <a:gd name="connsiteY16" fmla="*/ 710628 h 2006028"/>
                  <a:gd name="connsiteX17" fmla="*/ 1597251 w 5992660"/>
                  <a:gd name="connsiteY17" fmla="*/ 596900 h 2006028"/>
                  <a:gd name="connsiteX0" fmla="*/ 1597251 w 5991027"/>
                  <a:gd name="connsiteY0" fmla="*/ 596914 h 2006042"/>
                  <a:gd name="connsiteX1" fmla="*/ 2228933 w 5991027"/>
                  <a:gd name="connsiteY1" fmla="*/ 488392 h 2006042"/>
                  <a:gd name="connsiteX2" fmla="*/ 4723641 w 5991027"/>
                  <a:gd name="connsiteY2" fmla="*/ 14 h 2006042"/>
                  <a:gd name="connsiteX3" fmla="*/ 5924632 w 5991027"/>
                  <a:gd name="connsiteY3" fmla="*/ 342342 h 2006042"/>
                  <a:gd name="connsiteX4" fmla="*/ 5638883 w 5991027"/>
                  <a:gd name="connsiteY4" fmla="*/ 691592 h 2006042"/>
                  <a:gd name="connsiteX5" fmla="*/ 5988133 w 5991027"/>
                  <a:gd name="connsiteY5" fmla="*/ 939242 h 2006042"/>
                  <a:gd name="connsiteX6" fmla="*/ 5428491 w 5991027"/>
                  <a:gd name="connsiteY6" fmla="*/ 928100 h 2006042"/>
                  <a:gd name="connsiteX7" fmla="*/ 3973595 w 5991027"/>
                  <a:gd name="connsiteY7" fmla="*/ 1650442 h 2006042"/>
                  <a:gd name="connsiteX8" fmla="*/ 3675145 w 5991027"/>
                  <a:gd name="connsiteY8" fmla="*/ 1815542 h 2006042"/>
                  <a:gd name="connsiteX9" fmla="*/ 3027445 w 5991027"/>
                  <a:gd name="connsiteY9" fmla="*/ 2006042 h 2006042"/>
                  <a:gd name="connsiteX10" fmla="*/ 2389270 w 5991027"/>
                  <a:gd name="connsiteY10" fmla="*/ 1686955 h 2006042"/>
                  <a:gd name="connsiteX11" fmla="*/ 2613107 w 5991027"/>
                  <a:gd name="connsiteY11" fmla="*/ 1648855 h 2006042"/>
                  <a:gd name="connsiteX12" fmla="*/ 2065420 w 5991027"/>
                  <a:gd name="connsiteY12" fmla="*/ 1586942 h 2006042"/>
                  <a:gd name="connsiteX13" fmla="*/ 2244807 w 5991027"/>
                  <a:gd name="connsiteY13" fmla="*/ 1491692 h 2006042"/>
                  <a:gd name="connsiteX14" fmla="*/ 1600282 w 5991027"/>
                  <a:gd name="connsiteY14" fmla="*/ 1558367 h 2006042"/>
                  <a:gd name="connsiteX15" fmla="*/ 790801 w 5991027"/>
                  <a:gd name="connsiteY15" fmla="*/ 1359900 h 2006042"/>
                  <a:gd name="connsiteX16" fmla="*/ 82 w 5991027"/>
                  <a:gd name="connsiteY16" fmla="*/ 926542 h 2006042"/>
                  <a:gd name="connsiteX17" fmla="*/ 1009733 w 5991027"/>
                  <a:gd name="connsiteY17" fmla="*/ 710642 h 2006042"/>
                  <a:gd name="connsiteX18" fmla="*/ 1597251 w 5991027"/>
                  <a:gd name="connsiteY18" fmla="*/ 596914 h 2006042"/>
                  <a:gd name="connsiteX0" fmla="*/ 1597251 w 5991027"/>
                  <a:gd name="connsiteY0" fmla="*/ 596907 h 2006035"/>
                  <a:gd name="connsiteX1" fmla="*/ 2228933 w 5991027"/>
                  <a:gd name="connsiteY1" fmla="*/ 488385 h 2006035"/>
                  <a:gd name="connsiteX2" fmla="*/ 4723641 w 5991027"/>
                  <a:gd name="connsiteY2" fmla="*/ 7 h 2006035"/>
                  <a:gd name="connsiteX3" fmla="*/ 5924632 w 5991027"/>
                  <a:gd name="connsiteY3" fmla="*/ 342335 h 2006035"/>
                  <a:gd name="connsiteX4" fmla="*/ 5638883 w 5991027"/>
                  <a:gd name="connsiteY4" fmla="*/ 691585 h 2006035"/>
                  <a:gd name="connsiteX5" fmla="*/ 5988133 w 5991027"/>
                  <a:gd name="connsiteY5" fmla="*/ 939235 h 2006035"/>
                  <a:gd name="connsiteX6" fmla="*/ 5428491 w 5991027"/>
                  <a:gd name="connsiteY6" fmla="*/ 928093 h 2006035"/>
                  <a:gd name="connsiteX7" fmla="*/ 3973595 w 5991027"/>
                  <a:gd name="connsiteY7" fmla="*/ 1650435 h 2006035"/>
                  <a:gd name="connsiteX8" fmla="*/ 3675145 w 5991027"/>
                  <a:gd name="connsiteY8" fmla="*/ 1815535 h 2006035"/>
                  <a:gd name="connsiteX9" fmla="*/ 3027445 w 5991027"/>
                  <a:gd name="connsiteY9" fmla="*/ 2006035 h 2006035"/>
                  <a:gd name="connsiteX10" fmla="*/ 2389270 w 5991027"/>
                  <a:gd name="connsiteY10" fmla="*/ 1686948 h 2006035"/>
                  <a:gd name="connsiteX11" fmla="*/ 2613107 w 5991027"/>
                  <a:gd name="connsiteY11" fmla="*/ 1648848 h 2006035"/>
                  <a:gd name="connsiteX12" fmla="*/ 2065420 w 5991027"/>
                  <a:gd name="connsiteY12" fmla="*/ 1586935 h 2006035"/>
                  <a:gd name="connsiteX13" fmla="*/ 2244807 w 5991027"/>
                  <a:gd name="connsiteY13" fmla="*/ 1491685 h 2006035"/>
                  <a:gd name="connsiteX14" fmla="*/ 1600282 w 5991027"/>
                  <a:gd name="connsiteY14" fmla="*/ 1558360 h 2006035"/>
                  <a:gd name="connsiteX15" fmla="*/ 790801 w 5991027"/>
                  <a:gd name="connsiteY15" fmla="*/ 1359893 h 2006035"/>
                  <a:gd name="connsiteX16" fmla="*/ 82 w 5991027"/>
                  <a:gd name="connsiteY16" fmla="*/ 926535 h 2006035"/>
                  <a:gd name="connsiteX17" fmla="*/ 1009733 w 5991027"/>
                  <a:gd name="connsiteY17" fmla="*/ 710635 h 2006035"/>
                  <a:gd name="connsiteX18" fmla="*/ 1597251 w 5991027"/>
                  <a:gd name="connsiteY18" fmla="*/ 596907 h 2006035"/>
                  <a:gd name="connsiteX0" fmla="*/ 1597251 w 5991027"/>
                  <a:gd name="connsiteY0" fmla="*/ 602898 h 2012026"/>
                  <a:gd name="connsiteX1" fmla="*/ 2228933 w 5991027"/>
                  <a:gd name="connsiteY1" fmla="*/ 494376 h 2012026"/>
                  <a:gd name="connsiteX2" fmla="*/ 4723641 w 5991027"/>
                  <a:gd name="connsiteY2" fmla="*/ 5998 h 2012026"/>
                  <a:gd name="connsiteX3" fmla="*/ 5810333 w 5991027"/>
                  <a:gd name="connsiteY3" fmla="*/ 195926 h 2012026"/>
                  <a:gd name="connsiteX4" fmla="*/ 5924632 w 5991027"/>
                  <a:gd name="connsiteY4" fmla="*/ 348326 h 2012026"/>
                  <a:gd name="connsiteX5" fmla="*/ 5638883 w 5991027"/>
                  <a:gd name="connsiteY5" fmla="*/ 697576 h 2012026"/>
                  <a:gd name="connsiteX6" fmla="*/ 5988133 w 5991027"/>
                  <a:gd name="connsiteY6" fmla="*/ 945226 h 2012026"/>
                  <a:gd name="connsiteX7" fmla="*/ 5428491 w 5991027"/>
                  <a:gd name="connsiteY7" fmla="*/ 934084 h 2012026"/>
                  <a:gd name="connsiteX8" fmla="*/ 3973595 w 5991027"/>
                  <a:gd name="connsiteY8" fmla="*/ 1656426 h 2012026"/>
                  <a:gd name="connsiteX9" fmla="*/ 3675145 w 5991027"/>
                  <a:gd name="connsiteY9" fmla="*/ 1821526 h 2012026"/>
                  <a:gd name="connsiteX10" fmla="*/ 3027445 w 5991027"/>
                  <a:gd name="connsiteY10" fmla="*/ 2012026 h 2012026"/>
                  <a:gd name="connsiteX11" fmla="*/ 2389270 w 5991027"/>
                  <a:gd name="connsiteY11" fmla="*/ 1692939 h 2012026"/>
                  <a:gd name="connsiteX12" fmla="*/ 2613107 w 5991027"/>
                  <a:gd name="connsiteY12" fmla="*/ 1654839 h 2012026"/>
                  <a:gd name="connsiteX13" fmla="*/ 2065420 w 5991027"/>
                  <a:gd name="connsiteY13" fmla="*/ 1592926 h 2012026"/>
                  <a:gd name="connsiteX14" fmla="*/ 2244807 w 5991027"/>
                  <a:gd name="connsiteY14" fmla="*/ 1497676 h 2012026"/>
                  <a:gd name="connsiteX15" fmla="*/ 1600282 w 5991027"/>
                  <a:gd name="connsiteY15" fmla="*/ 1564351 h 2012026"/>
                  <a:gd name="connsiteX16" fmla="*/ 790801 w 5991027"/>
                  <a:gd name="connsiteY16" fmla="*/ 1365884 h 2012026"/>
                  <a:gd name="connsiteX17" fmla="*/ 82 w 5991027"/>
                  <a:gd name="connsiteY17" fmla="*/ 932526 h 2012026"/>
                  <a:gd name="connsiteX18" fmla="*/ 1009733 w 5991027"/>
                  <a:gd name="connsiteY18" fmla="*/ 716626 h 2012026"/>
                  <a:gd name="connsiteX19" fmla="*/ 1597251 w 5991027"/>
                  <a:gd name="connsiteY19" fmla="*/ 602898 h 2012026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924632 w 5991027"/>
                  <a:gd name="connsiteY4" fmla="*/ 344117 h 2007817"/>
                  <a:gd name="connsiteX5" fmla="*/ 5638883 w 5991027"/>
                  <a:gd name="connsiteY5" fmla="*/ 693367 h 2007817"/>
                  <a:gd name="connsiteX6" fmla="*/ 5988133 w 5991027"/>
                  <a:gd name="connsiteY6" fmla="*/ 941017 h 2007817"/>
                  <a:gd name="connsiteX7" fmla="*/ 5428491 w 5991027"/>
                  <a:gd name="connsiteY7" fmla="*/ 929875 h 2007817"/>
                  <a:gd name="connsiteX8" fmla="*/ 3973595 w 5991027"/>
                  <a:gd name="connsiteY8" fmla="*/ 1652217 h 2007817"/>
                  <a:gd name="connsiteX9" fmla="*/ 3675145 w 5991027"/>
                  <a:gd name="connsiteY9" fmla="*/ 1817317 h 2007817"/>
                  <a:gd name="connsiteX10" fmla="*/ 3027445 w 5991027"/>
                  <a:gd name="connsiteY10" fmla="*/ 2007817 h 2007817"/>
                  <a:gd name="connsiteX11" fmla="*/ 2389270 w 5991027"/>
                  <a:gd name="connsiteY11" fmla="*/ 1688730 h 2007817"/>
                  <a:gd name="connsiteX12" fmla="*/ 2613107 w 5991027"/>
                  <a:gd name="connsiteY12" fmla="*/ 1650630 h 2007817"/>
                  <a:gd name="connsiteX13" fmla="*/ 2065420 w 5991027"/>
                  <a:gd name="connsiteY13" fmla="*/ 1588717 h 2007817"/>
                  <a:gd name="connsiteX14" fmla="*/ 2244807 w 5991027"/>
                  <a:gd name="connsiteY14" fmla="*/ 1493467 h 2007817"/>
                  <a:gd name="connsiteX15" fmla="*/ 1600282 w 5991027"/>
                  <a:gd name="connsiteY15" fmla="*/ 1560142 h 2007817"/>
                  <a:gd name="connsiteX16" fmla="*/ 790801 w 5991027"/>
                  <a:gd name="connsiteY16" fmla="*/ 1361675 h 2007817"/>
                  <a:gd name="connsiteX17" fmla="*/ 82 w 5991027"/>
                  <a:gd name="connsiteY17" fmla="*/ 928317 h 2007817"/>
                  <a:gd name="connsiteX18" fmla="*/ 1009733 w 5991027"/>
                  <a:gd name="connsiteY18" fmla="*/ 712417 h 2007817"/>
                  <a:gd name="connsiteX19" fmla="*/ 1597251 w 5991027"/>
                  <a:gd name="connsiteY19" fmla="*/ 598689 h 2007817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588083 w 5991027"/>
                  <a:gd name="connsiteY4" fmla="*/ 483817 h 2007817"/>
                  <a:gd name="connsiteX5" fmla="*/ 5924632 w 5991027"/>
                  <a:gd name="connsiteY5" fmla="*/ 344117 h 2007817"/>
                  <a:gd name="connsiteX6" fmla="*/ 5638883 w 5991027"/>
                  <a:gd name="connsiteY6" fmla="*/ 693367 h 2007817"/>
                  <a:gd name="connsiteX7" fmla="*/ 5988133 w 5991027"/>
                  <a:gd name="connsiteY7" fmla="*/ 941017 h 2007817"/>
                  <a:gd name="connsiteX8" fmla="*/ 5428491 w 5991027"/>
                  <a:gd name="connsiteY8" fmla="*/ 929875 h 2007817"/>
                  <a:gd name="connsiteX9" fmla="*/ 3973595 w 5991027"/>
                  <a:gd name="connsiteY9" fmla="*/ 1652217 h 2007817"/>
                  <a:gd name="connsiteX10" fmla="*/ 3675145 w 5991027"/>
                  <a:gd name="connsiteY10" fmla="*/ 1817317 h 2007817"/>
                  <a:gd name="connsiteX11" fmla="*/ 3027445 w 5991027"/>
                  <a:gd name="connsiteY11" fmla="*/ 2007817 h 2007817"/>
                  <a:gd name="connsiteX12" fmla="*/ 2389270 w 5991027"/>
                  <a:gd name="connsiteY12" fmla="*/ 1688730 h 2007817"/>
                  <a:gd name="connsiteX13" fmla="*/ 2613107 w 5991027"/>
                  <a:gd name="connsiteY13" fmla="*/ 1650630 h 2007817"/>
                  <a:gd name="connsiteX14" fmla="*/ 2065420 w 5991027"/>
                  <a:gd name="connsiteY14" fmla="*/ 1588717 h 2007817"/>
                  <a:gd name="connsiteX15" fmla="*/ 2244807 w 5991027"/>
                  <a:gd name="connsiteY15" fmla="*/ 1493467 h 2007817"/>
                  <a:gd name="connsiteX16" fmla="*/ 1600282 w 5991027"/>
                  <a:gd name="connsiteY16" fmla="*/ 1560142 h 2007817"/>
                  <a:gd name="connsiteX17" fmla="*/ 790801 w 5991027"/>
                  <a:gd name="connsiteY17" fmla="*/ 1361675 h 2007817"/>
                  <a:gd name="connsiteX18" fmla="*/ 82 w 5991027"/>
                  <a:gd name="connsiteY18" fmla="*/ 928317 h 2007817"/>
                  <a:gd name="connsiteX19" fmla="*/ 1009733 w 5991027"/>
                  <a:gd name="connsiteY19" fmla="*/ 712417 h 2007817"/>
                  <a:gd name="connsiteX20" fmla="*/ 1597251 w 5991027"/>
                  <a:gd name="connsiteY20" fmla="*/ 598689 h 2007817"/>
                  <a:gd name="connsiteX0" fmla="*/ 1597251 w 5991027"/>
                  <a:gd name="connsiteY0" fmla="*/ 604266 h 2013394"/>
                  <a:gd name="connsiteX1" fmla="*/ 2228933 w 5991027"/>
                  <a:gd name="connsiteY1" fmla="*/ 495744 h 2013394"/>
                  <a:gd name="connsiteX2" fmla="*/ 4723641 w 5991027"/>
                  <a:gd name="connsiteY2" fmla="*/ 7366 h 2013394"/>
                  <a:gd name="connsiteX3" fmla="*/ 5759533 w 5991027"/>
                  <a:gd name="connsiteY3" fmla="*/ 76644 h 2013394"/>
                  <a:gd name="connsiteX4" fmla="*/ 5810333 w 5991027"/>
                  <a:gd name="connsiteY4" fmla="*/ 197294 h 2013394"/>
                  <a:gd name="connsiteX5" fmla="*/ 5588083 w 5991027"/>
                  <a:gd name="connsiteY5" fmla="*/ 489394 h 2013394"/>
                  <a:gd name="connsiteX6" fmla="*/ 5924632 w 5991027"/>
                  <a:gd name="connsiteY6" fmla="*/ 349694 h 2013394"/>
                  <a:gd name="connsiteX7" fmla="*/ 5638883 w 5991027"/>
                  <a:gd name="connsiteY7" fmla="*/ 698944 h 2013394"/>
                  <a:gd name="connsiteX8" fmla="*/ 5988133 w 5991027"/>
                  <a:gd name="connsiteY8" fmla="*/ 946594 h 2013394"/>
                  <a:gd name="connsiteX9" fmla="*/ 5428491 w 5991027"/>
                  <a:gd name="connsiteY9" fmla="*/ 935452 h 2013394"/>
                  <a:gd name="connsiteX10" fmla="*/ 3973595 w 5991027"/>
                  <a:gd name="connsiteY10" fmla="*/ 1657794 h 2013394"/>
                  <a:gd name="connsiteX11" fmla="*/ 3675145 w 5991027"/>
                  <a:gd name="connsiteY11" fmla="*/ 1822894 h 2013394"/>
                  <a:gd name="connsiteX12" fmla="*/ 3027445 w 5991027"/>
                  <a:gd name="connsiteY12" fmla="*/ 2013394 h 2013394"/>
                  <a:gd name="connsiteX13" fmla="*/ 2389270 w 5991027"/>
                  <a:gd name="connsiteY13" fmla="*/ 1694307 h 2013394"/>
                  <a:gd name="connsiteX14" fmla="*/ 2613107 w 5991027"/>
                  <a:gd name="connsiteY14" fmla="*/ 1656207 h 2013394"/>
                  <a:gd name="connsiteX15" fmla="*/ 2065420 w 5991027"/>
                  <a:gd name="connsiteY15" fmla="*/ 1594294 h 2013394"/>
                  <a:gd name="connsiteX16" fmla="*/ 2244807 w 5991027"/>
                  <a:gd name="connsiteY16" fmla="*/ 1499044 h 2013394"/>
                  <a:gd name="connsiteX17" fmla="*/ 1600282 w 5991027"/>
                  <a:gd name="connsiteY17" fmla="*/ 1565719 h 2013394"/>
                  <a:gd name="connsiteX18" fmla="*/ 790801 w 5991027"/>
                  <a:gd name="connsiteY18" fmla="*/ 1367252 h 2013394"/>
                  <a:gd name="connsiteX19" fmla="*/ 82 w 5991027"/>
                  <a:gd name="connsiteY19" fmla="*/ 933894 h 2013394"/>
                  <a:gd name="connsiteX20" fmla="*/ 1009733 w 5991027"/>
                  <a:gd name="connsiteY20" fmla="*/ 717994 h 2013394"/>
                  <a:gd name="connsiteX21" fmla="*/ 1597251 w 5991027"/>
                  <a:gd name="connsiteY21" fmla="*/ 604266 h 2013394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810333 w 5991027"/>
                  <a:gd name="connsiteY5" fmla="*/ 200941 h 2017041"/>
                  <a:gd name="connsiteX6" fmla="*/ 5588083 w 5991027"/>
                  <a:gd name="connsiteY6" fmla="*/ 493041 h 2017041"/>
                  <a:gd name="connsiteX7" fmla="*/ 5924632 w 5991027"/>
                  <a:gd name="connsiteY7" fmla="*/ 353341 h 2017041"/>
                  <a:gd name="connsiteX8" fmla="*/ 5638883 w 5991027"/>
                  <a:gd name="connsiteY8" fmla="*/ 702591 h 2017041"/>
                  <a:gd name="connsiteX9" fmla="*/ 5988133 w 5991027"/>
                  <a:gd name="connsiteY9" fmla="*/ 950241 h 2017041"/>
                  <a:gd name="connsiteX10" fmla="*/ 5428491 w 5991027"/>
                  <a:gd name="connsiteY10" fmla="*/ 939099 h 2017041"/>
                  <a:gd name="connsiteX11" fmla="*/ 3973595 w 5991027"/>
                  <a:gd name="connsiteY11" fmla="*/ 1661441 h 2017041"/>
                  <a:gd name="connsiteX12" fmla="*/ 3675145 w 5991027"/>
                  <a:gd name="connsiteY12" fmla="*/ 1826541 h 2017041"/>
                  <a:gd name="connsiteX13" fmla="*/ 3027445 w 5991027"/>
                  <a:gd name="connsiteY13" fmla="*/ 2017041 h 2017041"/>
                  <a:gd name="connsiteX14" fmla="*/ 2389270 w 5991027"/>
                  <a:gd name="connsiteY14" fmla="*/ 1697954 h 2017041"/>
                  <a:gd name="connsiteX15" fmla="*/ 2613107 w 5991027"/>
                  <a:gd name="connsiteY15" fmla="*/ 1659854 h 2017041"/>
                  <a:gd name="connsiteX16" fmla="*/ 2065420 w 5991027"/>
                  <a:gd name="connsiteY16" fmla="*/ 1597941 h 2017041"/>
                  <a:gd name="connsiteX17" fmla="*/ 2244807 w 5991027"/>
                  <a:gd name="connsiteY17" fmla="*/ 1502691 h 2017041"/>
                  <a:gd name="connsiteX18" fmla="*/ 1600282 w 5991027"/>
                  <a:gd name="connsiteY18" fmla="*/ 1569366 h 2017041"/>
                  <a:gd name="connsiteX19" fmla="*/ 790801 w 5991027"/>
                  <a:gd name="connsiteY19" fmla="*/ 1370899 h 2017041"/>
                  <a:gd name="connsiteX20" fmla="*/ 82 w 5991027"/>
                  <a:gd name="connsiteY20" fmla="*/ 937541 h 2017041"/>
                  <a:gd name="connsiteX21" fmla="*/ 1009733 w 5991027"/>
                  <a:gd name="connsiteY21" fmla="*/ 721641 h 2017041"/>
                  <a:gd name="connsiteX22" fmla="*/ 1597251 w 5991027"/>
                  <a:gd name="connsiteY22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1027" h="2017041">
                    <a:moveTo>
                      <a:pt x="1597251" y="607913"/>
                    </a:moveTo>
                    <a:cubicBezTo>
                      <a:pt x="1665995" y="597139"/>
                      <a:pt x="2160189" y="510165"/>
                      <a:pt x="2228933" y="499391"/>
                    </a:cubicBezTo>
                    <a:lnTo>
                      <a:pt x="4723641" y="11013"/>
                    </a:lnTo>
                    <a:cubicBezTo>
                      <a:pt x="5265508" y="-67304"/>
                      <a:pt x="5193184" y="297345"/>
                      <a:pt x="5365833" y="308891"/>
                    </a:cubicBezTo>
                    <a:cubicBezTo>
                      <a:pt x="5538482" y="320437"/>
                      <a:pt x="5696033" y="-31893"/>
                      <a:pt x="5759533" y="80291"/>
                    </a:cubicBezTo>
                    <a:cubicBezTo>
                      <a:pt x="5829383" y="148025"/>
                      <a:pt x="5516116" y="422134"/>
                      <a:pt x="5524583" y="442242"/>
                    </a:cubicBezTo>
                    <a:cubicBezTo>
                      <a:pt x="5533050" y="462350"/>
                      <a:pt x="5843141" y="142733"/>
                      <a:pt x="5810333" y="200941"/>
                    </a:cubicBezTo>
                    <a:cubicBezTo>
                      <a:pt x="6008382" y="248471"/>
                      <a:pt x="5569033" y="467641"/>
                      <a:pt x="5588083" y="493041"/>
                    </a:cubicBezTo>
                    <a:cubicBezTo>
                      <a:pt x="5607133" y="518441"/>
                      <a:pt x="5970140" y="285608"/>
                      <a:pt x="5924632" y="353341"/>
                    </a:cubicBezTo>
                    <a:cubicBezTo>
                      <a:pt x="6077172" y="468604"/>
                      <a:pt x="5547866" y="625333"/>
                      <a:pt x="5638883" y="702591"/>
                    </a:cubicBezTo>
                    <a:cubicBezTo>
                      <a:pt x="5729900" y="779849"/>
                      <a:pt x="6023198" y="892831"/>
                      <a:pt x="5988133" y="950241"/>
                    </a:cubicBezTo>
                    <a:cubicBezTo>
                      <a:pt x="5788886" y="1041777"/>
                      <a:pt x="5615038" y="942813"/>
                      <a:pt x="5428491" y="939099"/>
                    </a:cubicBezTo>
                    <a:cubicBezTo>
                      <a:pt x="4837817" y="1213906"/>
                      <a:pt x="4034044" y="1532584"/>
                      <a:pt x="3973595" y="1661441"/>
                    </a:cubicBezTo>
                    <a:cubicBezTo>
                      <a:pt x="3805196" y="1904598"/>
                      <a:pt x="3868820" y="1811460"/>
                      <a:pt x="3675145" y="1826541"/>
                    </a:cubicBezTo>
                    <a:cubicBezTo>
                      <a:pt x="3481470" y="1841622"/>
                      <a:pt x="3260808" y="1997991"/>
                      <a:pt x="3027445" y="2017041"/>
                    </a:cubicBezTo>
                    <a:cubicBezTo>
                      <a:pt x="2843295" y="1901154"/>
                      <a:pt x="2597233" y="1732879"/>
                      <a:pt x="2389270" y="1697954"/>
                    </a:cubicBezTo>
                    <a:cubicBezTo>
                      <a:pt x="2267032" y="1709066"/>
                      <a:pt x="2703595" y="1667792"/>
                      <a:pt x="2613107" y="1659854"/>
                    </a:cubicBezTo>
                    <a:cubicBezTo>
                      <a:pt x="2536907" y="1675729"/>
                      <a:pt x="2492457" y="1550316"/>
                      <a:pt x="2065420" y="1597941"/>
                    </a:cubicBezTo>
                    <a:cubicBezTo>
                      <a:pt x="1914607" y="1627574"/>
                      <a:pt x="2395620" y="1473058"/>
                      <a:pt x="2244807" y="1502691"/>
                    </a:cubicBezTo>
                    <a:cubicBezTo>
                      <a:pt x="2208824" y="1492108"/>
                      <a:pt x="2080765" y="1411674"/>
                      <a:pt x="1600282" y="1569366"/>
                    </a:cubicBezTo>
                    <a:cubicBezTo>
                      <a:pt x="1565405" y="1490510"/>
                      <a:pt x="1270178" y="1284655"/>
                      <a:pt x="790801" y="1370899"/>
                    </a:cubicBezTo>
                    <a:cubicBezTo>
                      <a:pt x="800278" y="1245496"/>
                      <a:pt x="-9395" y="1062944"/>
                      <a:pt x="82" y="937541"/>
                    </a:cubicBezTo>
                    <a:cubicBezTo>
                      <a:pt x="207516" y="732224"/>
                      <a:pt x="802299" y="926958"/>
                      <a:pt x="1009733" y="721641"/>
                    </a:cubicBezTo>
                    <a:lnTo>
                      <a:pt x="1597251" y="607913"/>
                    </a:lnTo>
                    <a:close/>
                  </a:path>
                </a:pathLst>
              </a:custGeom>
              <a:solidFill>
                <a:srgbClr val="533C2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D7AFC05-FAA0-EEA5-B599-D2EC49C8EC60}"/>
                  </a:ext>
                </a:extLst>
              </p:cNvPr>
              <p:cNvSpPr/>
              <p:nvPr/>
            </p:nvSpPr>
            <p:spPr>
              <a:xfrm>
                <a:off x="3073588" y="3910217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CF204F5-6FFD-5AC3-68E7-6A60C3F0ABDC}"/>
                  </a:ext>
                </a:extLst>
              </p:cNvPr>
              <p:cNvSpPr/>
              <p:nvPr/>
            </p:nvSpPr>
            <p:spPr>
              <a:xfrm>
                <a:off x="3172177" y="3647453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6DDB0C-4AF5-38AF-AEF9-93759C0C6A18}"/>
                  </a:ext>
                </a:extLst>
              </p:cNvPr>
              <p:cNvSpPr/>
              <p:nvPr/>
            </p:nvSpPr>
            <p:spPr>
              <a:xfrm>
                <a:off x="8594089" y="389745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3E839B3-B3B2-7E2C-5FE7-75D56F22EAE4}"/>
                  </a:ext>
                </a:extLst>
              </p:cNvPr>
              <p:cNvSpPr/>
              <p:nvPr/>
            </p:nvSpPr>
            <p:spPr>
              <a:xfrm>
                <a:off x="2718331" y="1832924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37AA874-48BF-A480-F465-2688F63E700F}"/>
                  </a:ext>
                </a:extLst>
              </p:cNvPr>
              <p:cNvSpPr/>
              <p:nvPr/>
            </p:nvSpPr>
            <p:spPr>
              <a:xfrm>
                <a:off x="4556880" y="2085311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A050A09-686F-B18F-8540-45FE20B91EA9}"/>
                  </a:ext>
                </a:extLst>
              </p:cNvPr>
              <p:cNvSpPr/>
              <p:nvPr/>
            </p:nvSpPr>
            <p:spPr>
              <a:xfrm>
                <a:off x="7035141" y="1079552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F196D1E-1E2B-0B12-8A13-8FC13DF5C3FC}"/>
                  </a:ext>
                </a:extLst>
              </p:cNvPr>
              <p:cNvSpPr/>
              <p:nvPr/>
            </p:nvSpPr>
            <p:spPr>
              <a:xfrm>
                <a:off x="5625145" y="1322158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1D080F-00A8-FF36-E3D8-4E33F74F0634}"/>
                </a:ext>
              </a:extLst>
            </p:cNvPr>
            <p:cNvSpPr/>
            <p:nvPr/>
          </p:nvSpPr>
          <p:spPr>
            <a:xfrm>
              <a:off x="3183745" y="2233243"/>
              <a:ext cx="1061049" cy="1384135"/>
            </a:xfrm>
            <a:prstGeom prst="ellipse">
              <a:avLst/>
            </a:prstGeom>
            <a:solidFill>
              <a:srgbClr val="F7D7C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0D109E-1368-2BD6-DD75-3EA29BD75A1A}"/>
                </a:ext>
              </a:extLst>
            </p:cNvPr>
            <p:cNvSpPr/>
            <p:nvPr/>
          </p:nvSpPr>
          <p:spPr>
            <a:xfrm rot="18558231">
              <a:off x="2467601" y="2760620"/>
              <a:ext cx="1061049" cy="1384135"/>
            </a:xfrm>
            <a:prstGeom prst="ellipse">
              <a:avLst/>
            </a:prstGeom>
            <a:solidFill>
              <a:srgbClr val="F7D7C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4C364-28C4-9586-D97B-3C006FEC5C57}"/>
                </a:ext>
              </a:extLst>
            </p:cNvPr>
            <p:cNvSpPr/>
            <p:nvPr/>
          </p:nvSpPr>
          <p:spPr>
            <a:xfrm rot="4383236">
              <a:off x="3727825" y="2736931"/>
              <a:ext cx="1061049" cy="1384135"/>
            </a:xfrm>
            <a:prstGeom prst="ellipse">
              <a:avLst/>
            </a:prstGeom>
            <a:solidFill>
              <a:srgbClr val="F7D7C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9" name="ttsMP3.com_VoiceText_2025-1-22_23-12-23">
            <a:hlinkClick r:id="" action="ppaction://media"/>
            <a:extLst>
              <a:ext uri="{FF2B5EF4-FFF2-40B4-BE49-F238E27FC236}">
                <a16:creationId xmlns:a16="http://schemas.microsoft.com/office/drawing/2014/main" id="{A9D5089E-2D60-9D5D-C45A-18E189FD8E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5208" y="61561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28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97126-37EB-A9B2-AC17-A8B3A3364E20}"/>
              </a:ext>
            </a:extLst>
          </p:cNvPr>
          <p:cNvSpPr txBox="1"/>
          <p:nvPr/>
        </p:nvSpPr>
        <p:spPr>
          <a:xfrm>
            <a:off x="1087129" y="1853063"/>
            <a:ext cx="4722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E5387-AD60-81EF-CCB2-C8C5BBE9BFA4}"/>
              </a:ext>
            </a:extLst>
          </p:cNvPr>
          <p:cNvGrpSpPr/>
          <p:nvPr/>
        </p:nvGrpSpPr>
        <p:grpSpPr>
          <a:xfrm rot="19674353">
            <a:off x="-94181" y="5474482"/>
            <a:ext cx="5700149" cy="3628301"/>
            <a:chOff x="-109731" y="1482172"/>
            <a:chExt cx="7098903" cy="45186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47F12F-2516-BE87-0EE1-0B06ACE5AB64}"/>
                </a:ext>
              </a:extLst>
            </p:cNvPr>
            <p:cNvSpPr/>
            <p:nvPr/>
          </p:nvSpPr>
          <p:spPr>
            <a:xfrm rot="19807475">
              <a:off x="3398804" y="1589868"/>
              <a:ext cx="3590368" cy="195622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4CBB457-E874-4D19-BB9F-914D16C3FE57}"/>
                </a:ext>
              </a:extLst>
            </p:cNvPr>
            <p:cNvCxnSpPr>
              <a:cxnSpLocks/>
            </p:cNvCxnSpPr>
            <p:nvPr/>
          </p:nvCxnSpPr>
          <p:spPr>
            <a:xfrm>
              <a:off x="4493458" y="2140104"/>
              <a:ext cx="1987773" cy="24541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FC5EC-6560-35EB-071B-7F519F0B3A84}"/>
                </a:ext>
              </a:extLst>
            </p:cNvPr>
            <p:cNvCxnSpPr>
              <a:cxnSpLocks/>
            </p:cNvCxnSpPr>
            <p:nvPr/>
          </p:nvCxnSpPr>
          <p:spPr>
            <a:xfrm>
              <a:off x="4079251" y="2491803"/>
              <a:ext cx="2221568" cy="27318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3B50C5-2A4D-A453-F4A0-1D4B3F7FB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53495" y="2888059"/>
              <a:ext cx="2240599" cy="28083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CB152E-AFB1-4622-85BA-8F6951DE265B}"/>
                </a:ext>
              </a:extLst>
            </p:cNvPr>
            <p:cNvCxnSpPr>
              <a:cxnSpLocks/>
              <a:stCxn id="26" idx="8"/>
            </p:cNvCxnSpPr>
            <p:nvPr/>
          </p:nvCxnSpPr>
          <p:spPr>
            <a:xfrm>
              <a:off x="3840970" y="3326712"/>
              <a:ext cx="2007794" cy="26204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E0ACB4-0919-3EDD-FC4F-61E023F918A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13" y="3670114"/>
              <a:ext cx="1725252" cy="23299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94D35E-6CF6-DCCF-16A5-E31EE7886C40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>
              <a:off x="4875583" y="1893080"/>
              <a:ext cx="1698821" cy="22090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4C2B6B-11B0-4179-6DE2-37F1D22D2946}"/>
                </a:ext>
              </a:extLst>
            </p:cNvPr>
            <p:cNvCxnSpPr>
              <a:cxnSpLocks/>
            </p:cNvCxnSpPr>
            <p:nvPr/>
          </p:nvCxnSpPr>
          <p:spPr>
            <a:xfrm>
              <a:off x="5343048" y="1663847"/>
              <a:ext cx="1313838" cy="18292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4B25B4-72F1-D8AA-B62F-AFD05A93DD8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684" y="1482172"/>
              <a:ext cx="876200" cy="106236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893917-265B-1BF3-6556-B31F44E47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4466" y="1673753"/>
              <a:ext cx="1318123" cy="18292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23222F-F256-DD72-1152-C2B4E7186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4522" y="1577703"/>
              <a:ext cx="1649026" cy="24539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BF26B5-3C7C-82CF-B8D1-5E5C9B611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9426" y="1540166"/>
              <a:ext cx="1893349" cy="285962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3A1D55-7EF5-BC7A-278E-38F12F3B5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6188" y="1621243"/>
              <a:ext cx="2168281" cy="30913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6B4FE-4108-F517-CB85-7246EEE74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54" y="2051250"/>
              <a:ext cx="2199747" cy="29331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7981C0-1C25-797E-5C98-C285265EA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666" y="2544539"/>
              <a:ext cx="2240321" cy="27012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FF3DA7-90CB-FBEC-2AF3-216D61B8462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H="1">
              <a:off x="4680872" y="3043238"/>
              <a:ext cx="1994807" cy="255746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D73332-61E3-D881-A702-52DFB87A1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6982" y="3429000"/>
              <a:ext cx="1739904" cy="238356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D27B04-FB6C-F3B1-57CC-F7FA7D1F565F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221390" y="4102100"/>
              <a:ext cx="1353014" cy="18551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AAC800-417A-5D8E-13DB-F468C0ADC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9433" y="4645025"/>
              <a:ext cx="918363" cy="13550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3825EB-CE24-B396-D265-4A69ED75AA7C}"/>
                </a:ext>
              </a:extLst>
            </p:cNvPr>
            <p:cNvCxnSpPr>
              <a:cxnSpLocks/>
            </p:cNvCxnSpPr>
            <p:nvPr/>
          </p:nvCxnSpPr>
          <p:spPr>
            <a:xfrm>
              <a:off x="4081840" y="4375027"/>
              <a:ext cx="1196872" cy="160939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4B2982-47E7-2384-61F7-7337C184515C}"/>
                </a:ext>
              </a:extLst>
            </p:cNvPr>
            <p:cNvSpPr/>
            <p:nvPr/>
          </p:nvSpPr>
          <p:spPr>
            <a:xfrm>
              <a:off x="3784600" y="1879600"/>
              <a:ext cx="2967375" cy="4121218"/>
            </a:xfrm>
            <a:custGeom>
              <a:avLst/>
              <a:gdLst>
                <a:gd name="connsiteX0" fmla="*/ 0 w 2921348"/>
                <a:gd name="connsiteY0" fmla="*/ 1054100 h 3498918"/>
                <a:gd name="connsiteX1" fmla="*/ 901700 w 2921348"/>
                <a:gd name="connsiteY1" fmla="*/ 3098800 h 3498918"/>
                <a:gd name="connsiteX2" fmla="*/ 1930400 w 2921348"/>
                <a:gd name="connsiteY2" fmla="*/ 3492500 h 3498918"/>
                <a:gd name="connsiteX3" fmla="*/ 2425700 w 2921348"/>
                <a:gd name="connsiteY3" fmla="*/ 2971800 h 3498918"/>
                <a:gd name="connsiteX4" fmla="*/ 2806700 w 2921348"/>
                <a:gd name="connsiteY4" fmla="*/ 1600200 h 3498918"/>
                <a:gd name="connsiteX5" fmla="*/ 2921000 w 2921348"/>
                <a:gd name="connsiteY5" fmla="*/ 381000 h 3498918"/>
                <a:gd name="connsiteX6" fmla="*/ 2844800 w 2921348"/>
                <a:gd name="connsiteY6" fmla="*/ 0 h 3498918"/>
                <a:gd name="connsiteX7" fmla="*/ 2844800 w 2921348"/>
                <a:gd name="connsiteY7" fmla="*/ 0 h 3498918"/>
                <a:gd name="connsiteX0" fmla="*/ 0 w 2985346"/>
                <a:gd name="connsiteY0" fmla="*/ 1676400 h 4121218"/>
                <a:gd name="connsiteX1" fmla="*/ 901700 w 2985346"/>
                <a:gd name="connsiteY1" fmla="*/ 3721100 h 4121218"/>
                <a:gd name="connsiteX2" fmla="*/ 1930400 w 2985346"/>
                <a:gd name="connsiteY2" fmla="*/ 4114800 h 4121218"/>
                <a:gd name="connsiteX3" fmla="*/ 2425700 w 2985346"/>
                <a:gd name="connsiteY3" fmla="*/ 3594100 h 4121218"/>
                <a:gd name="connsiteX4" fmla="*/ 2806700 w 2985346"/>
                <a:gd name="connsiteY4" fmla="*/ 2222500 h 4121218"/>
                <a:gd name="connsiteX5" fmla="*/ 2921000 w 2985346"/>
                <a:gd name="connsiteY5" fmla="*/ 1003300 h 4121218"/>
                <a:gd name="connsiteX6" fmla="*/ 2844800 w 2985346"/>
                <a:gd name="connsiteY6" fmla="*/ 622300 h 4121218"/>
                <a:gd name="connsiteX7" fmla="*/ 2985346 w 2985346"/>
                <a:gd name="connsiteY7" fmla="*/ 0 h 4121218"/>
                <a:gd name="connsiteX0" fmla="*/ 0 w 2985346"/>
                <a:gd name="connsiteY0" fmla="*/ 1676400 h 4121218"/>
                <a:gd name="connsiteX1" fmla="*/ 901700 w 2985346"/>
                <a:gd name="connsiteY1" fmla="*/ 3721100 h 4121218"/>
                <a:gd name="connsiteX2" fmla="*/ 1930400 w 2985346"/>
                <a:gd name="connsiteY2" fmla="*/ 4114800 h 4121218"/>
                <a:gd name="connsiteX3" fmla="*/ 2425700 w 2985346"/>
                <a:gd name="connsiteY3" fmla="*/ 3594100 h 4121218"/>
                <a:gd name="connsiteX4" fmla="*/ 2806700 w 2985346"/>
                <a:gd name="connsiteY4" fmla="*/ 2222500 h 4121218"/>
                <a:gd name="connsiteX5" fmla="*/ 2921000 w 2985346"/>
                <a:gd name="connsiteY5" fmla="*/ 1003300 h 4121218"/>
                <a:gd name="connsiteX6" fmla="*/ 2985346 w 2985346"/>
                <a:gd name="connsiteY6" fmla="*/ 0 h 412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346" h="4121218">
                  <a:moveTo>
                    <a:pt x="0" y="1676400"/>
                  </a:moveTo>
                  <a:cubicBezTo>
                    <a:pt x="289983" y="2495550"/>
                    <a:pt x="579967" y="3314700"/>
                    <a:pt x="901700" y="3721100"/>
                  </a:cubicBezTo>
                  <a:cubicBezTo>
                    <a:pt x="1223433" y="4127500"/>
                    <a:pt x="1676400" y="4135967"/>
                    <a:pt x="1930400" y="4114800"/>
                  </a:cubicBezTo>
                  <a:cubicBezTo>
                    <a:pt x="2184400" y="4093633"/>
                    <a:pt x="2279650" y="3909483"/>
                    <a:pt x="2425700" y="3594100"/>
                  </a:cubicBezTo>
                  <a:cubicBezTo>
                    <a:pt x="2571750" y="3278717"/>
                    <a:pt x="2724150" y="2654300"/>
                    <a:pt x="2806700" y="2222500"/>
                  </a:cubicBezTo>
                  <a:cubicBezTo>
                    <a:pt x="2889250" y="1790700"/>
                    <a:pt x="2891226" y="1373717"/>
                    <a:pt x="2921000" y="1003300"/>
                  </a:cubicBezTo>
                  <a:cubicBezTo>
                    <a:pt x="2950774" y="632883"/>
                    <a:pt x="2971941" y="209021"/>
                    <a:pt x="2985346" y="0"/>
                  </a:cubicBez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3">
              <a:extLst>
                <a:ext uri="{FF2B5EF4-FFF2-40B4-BE49-F238E27FC236}">
                  <a16:creationId xmlns:a16="http://schemas.microsoft.com/office/drawing/2014/main" id="{9C7A41C6-5CD9-E734-9FAD-314D0938F008}"/>
                </a:ext>
              </a:extLst>
            </p:cNvPr>
            <p:cNvSpPr/>
            <p:nvPr/>
          </p:nvSpPr>
          <p:spPr>
            <a:xfrm rot="19863004">
              <a:off x="-109731" y="4322213"/>
              <a:ext cx="4165368" cy="330288"/>
            </a:xfrm>
            <a:custGeom>
              <a:avLst/>
              <a:gdLst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5368" h="330288">
                  <a:moveTo>
                    <a:pt x="0" y="55049"/>
                  </a:moveTo>
                  <a:cubicBezTo>
                    <a:pt x="0" y="24646"/>
                    <a:pt x="24646" y="0"/>
                    <a:pt x="55049" y="0"/>
                  </a:cubicBezTo>
                  <a:cubicBezTo>
                    <a:pt x="2116382" y="160297"/>
                    <a:pt x="3687557" y="78483"/>
                    <a:pt x="4110319" y="0"/>
                  </a:cubicBezTo>
                  <a:cubicBezTo>
                    <a:pt x="4140722" y="0"/>
                    <a:pt x="4165368" y="24646"/>
                    <a:pt x="4165368" y="55049"/>
                  </a:cubicBezTo>
                  <a:lnTo>
                    <a:pt x="4165368" y="275239"/>
                  </a:lnTo>
                  <a:cubicBezTo>
                    <a:pt x="4165368" y="305642"/>
                    <a:pt x="4140722" y="330288"/>
                    <a:pt x="4110319" y="330288"/>
                  </a:cubicBezTo>
                  <a:cubicBezTo>
                    <a:pt x="3973416" y="233087"/>
                    <a:pt x="3362915" y="178690"/>
                    <a:pt x="55049" y="330288"/>
                  </a:cubicBezTo>
                  <a:cubicBezTo>
                    <a:pt x="24646" y="330288"/>
                    <a:pt x="0" y="305642"/>
                    <a:pt x="0" y="275239"/>
                  </a:cubicBezTo>
                  <a:lnTo>
                    <a:pt x="0" y="5504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D862CA7-D509-9555-AB5A-41FE5F2F3741}"/>
                </a:ext>
              </a:extLst>
            </p:cNvPr>
            <p:cNvSpPr/>
            <p:nvPr/>
          </p:nvSpPr>
          <p:spPr>
            <a:xfrm rot="19807475">
              <a:off x="3398802" y="1592027"/>
              <a:ext cx="3590369" cy="1956222"/>
            </a:xfrm>
            <a:custGeom>
              <a:avLst/>
              <a:gdLst>
                <a:gd name="connsiteX0" fmla="*/ 3064572 w 3590369"/>
                <a:gd name="connsiteY0" fmla="*/ 286482 h 1956222"/>
                <a:gd name="connsiteX1" fmla="*/ 3590369 w 3590369"/>
                <a:gd name="connsiteY1" fmla="*/ 978111 h 1956222"/>
                <a:gd name="connsiteX2" fmla="*/ 1795184 w 3590369"/>
                <a:gd name="connsiteY2" fmla="*/ 1956222 h 1956222"/>
                <a:gd name="connsiteX3" fmla="*/ 0 w 3590369"/>
                <a:gd name="connsiteY3" fmla="*/ 978111 h 1956222"/>
                <a:gd name="connsiteX4" fmla="*/ 1795185 w 3590369"/>
                <a:gd name="connsiteY4" fmla="*/ 0 h 1956222"/>
                <a:gd name="connsiteX5" fmla="*/ 3064572 w 3590369"/>
                <a:gd name="connsiteY5" fmla="*/ 286482 h 1956222"/>
                <a:gd name="connsiteX6" fmla="*/ 2947306 w 3590369"/>
                <a:gd name="connsiteY6" fmla="*/ 518405 h 1956222"/>
                <a:gd name="connsiteX7" fmla="*/ 1770352 w 3590369"/>
                <a:gd name="connsiteY7" fmla="*/ 265664 h 1956222"/>
                <a:gd name="connsiteX8" fmla="*/ 245108 w 3590369"/>
                <a:gd name="connsiteY8" fmla="*/ 960185 h 1956222"/>
                <a:gd name="connsiteX9" fmla="*/ 1770353 w 3590369"/>
                <a:gd name="connsiteY9" fmla="*/ 1654706 h 1956222"/>
                <a:gd name="connsiteX10" fmla="*/ 3295597 w 3590369"/>
                <a:gd name="connsiteY10" fmla="*/ 960185 h 1956222"/>
                <a:gd name="connsiteX11" fmla="*/ 2947306 w 3590369"/>
                <a:gd name="connsiteY11" fmla="*/ 518405 h 195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0369" h="1956222">
                  <a:moveTo>
                    <a:pt x="3064572" y="286482"/>
                  </a:moveTo>
                  <a:cubicBezTo>
                    <a:pt x="3389436" y="463485"/>
                    <a:pt x="3590369" y="708012"/>
                    <a:pt x="3590369" y="978111"/>
                  </a:cubicBezTo>
                  <a:cubicBezTo>
                    <a:pt x="3590369" y="1518306"/>
                    <a:pt x="2786638" y="1956221"/>
                    <a:pt x="1795184" y="1956222"/>
                  </a:cubicBezTo>
                  <a:cubicBezTo>
                    <a:pt x="803732" y="1956221"/>
                    <a:pt x="1" y="1518306"/>
                    <a:pt x="0" y="978111"/>
                  </a:cubicBezTo>
                  <a:cubicBezTo>
                    <a:pt x="1" y="437915"/>
                    <a:pt x="803732" y="-1"/>
                    <a:pt x="1795185" y="0"/>
                  </a:cubicBezTo>
                  <a:cubicBezTo>
                    <a:pt x="2290912" y="0"/>
                    <a:pt x="2739707" y="109478"/>
                    <a:pt x="3064572" y="286482"/>
                  </a:cubicBezTo>
                  <a:close/>
                  <a:moveTo>
                    <a:pt x="2947306" y="518405"/>
                  </a:moveTo>
                  <a:cubicBezTo>
                    <a:pt x="2667553" y="364050"/>
                    <a:pt x="2244186" y="265664"/>
                    <a:pt x="1770352" y="265664"/>
                  </a:cubicBezTo>
                  <a:cubicBezTo>
                    <a:pt x="927984" y="265664"/>
                    <a:pt x="245108" y="576613"/>
                    <a:pt x="245108" y="960185"/>
                  </a:cubicBezTo>
                  <a:cubicBezTo>
                    <a:pt x="245108" y="1343758"/>
                    <a:pt x="927983" y="1654706"/>
                    <a:pt x="1770353" y="1654706"/>
                  </a:cubicBezTo>
                  <a:cubicBezTo>
                    <a:pt x="2612723" y="1654706"/>
                    <a:pt x="3295598" y="1343758"/>
                    <a:pt x="3295597" y="960185"/>
                  </a:cubicBezTo>
                  <a:cubicBezTo>
                    <a:pt x="3295598" y="792372"/>
                    <a:pt x="3164892" y="638460"/>
                    <a:pt x="2947306" y="51840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F1E701-81C5-D91C-C278-C835C27C14D1}"/>
              </a:ext>
            </a:extLst>
          </p:cNvPr>
          <p:cNvGrpSpPr/>
          <p:nvPr/>
        </p:nvGrpSpPr>
        <p:grpSpPr>
          <a:xfrm rot="20496213">
            <a:off x="1727037" y="5225056"/>
            <a:ext cx="533478" cy="340270"/>
            <a:chOff x="2831441" y="2638850"/>
            <a:chExt cx="3236689" cy="2064466"/>
          </a:xfrm>
        </p:grpSpPr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88D993C5-76CD-DD7A-9F2B-903E39224646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188E3116-6C0C-3EB2-F701-DC7D389008A2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AB7B8C2-7C21-2016-8B30-7DB560D06164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8CE3366-8C5D-D8C9-69A6-DE2789405DE6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022766-D41B-B881-4CF1-F7FD4401892E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75B3FD-87C1-6555-152F-E7B375D93ACF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48F016CB-F7FD-1E52-DC36-FC298281EE9B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665981DE-B657-0AC8-2088-FA88E22F0512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2E26EE7-9E91-4666-01C5-7A5CC387947F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27B2229-901A-1DB9-3166-05AA956339FE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9" name="ttsMP3.com_VoiceText_2025-1-22_23-14-0">
            <a:hlinkClick r:id="" action="ppaction://media"/>
            <a:extLst>
              <a:ext uri="{FF2B5EF4-FFF2-40B4-BE49-F238E27FC236}">
                <a16:creationId xmlns:a16="http://schemas.microsoft.com/office/drawing/2014/main" id="{14C3666F-ED5D-D4E1-D3E9-807610E10B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70884" y="68058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84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9E246-B4F9-9DD9-BDEC-843796354FB3}"/>
              </a:ext>
            </a:extLst>
          </p:cNvPr>
          <p:cNvSpPr txBox="1"/>
          <p:nvPr/>
        </p:nvSpPr>
        <p:spPr>
          <a:xfrm>
            <a:off x="554828" y="1797225"/>
            <a:ext cx="713762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83000">
                      <a:prstClr val="white">
                        <a:lumMod val="95000"/>
                      </a:prstClr>
                    </a:gs>
                    <a:gs pos="100000">
                      <a:srgbClr val="E7E6E6"/>
                    </a:gs>
                  </a:gsLst>
                  <a:lin ang="5400000" scaled="1"/>
                </a:gra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ight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907235-7634-1099-A3E9-5B009228CA3E}"/>
              </a:ext>
            </a:extLst>
          </p:cNvPr>
          <p:cNvSpPr/>
          <p:nvPr/>
        </p:nvSpPr>
        <p:spPr>
          <a:xfrm>
            <a:off x="1374913" y="4755612"/>
            <a:ext cx="4108174" cy="4108174"/>
          </a:xfrm>
          <a:prstGeom prst="ellipse">
            <a:avLst/>
          </a:prstGeom>
          <a:gradFill flip="none" rotWithShape="1">
            <a:gsLst>
              <a:gs pos="31000">
                <a:srgbClr val="4472C4">
                  <a:lumMod val="5000"/>
                  <a:lumOff val="95000"/>
                </a:srgbClr>
              </a:gs>
              <a:gs pos="83000">
                <a:sysClr val="window" lastClr="FFFFFF">
                  <a:lumMod val="95000"/>
                </a:sysClr>
              </a:gs>
              <a:gs pos="100000">
                <a:srgbClr val="E7E6E6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4CD35CA-A6CF-A2C5-7594-E0CF1BD35B75}"/>
              </a:ext>
            </a:extLst>
          </p:cNvPr>
          <p:cNvSpPr/>
          <p:nvPr/>
        </p:nvSpPr>
        <p:spPr>
          <a:xfrm>
            <a:off x="1108029" y="4149327"/>
            <a:ext cx="205924" cy="215502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498467D-761E-53DA-4911-D88497CE29C4}"/>
              </a:ext>
            </a:extLst>
          </p:cNvPr>
          <p:cNvSpPr/>
          <p:nvPr/>
        </p:nvSpPr>
        <p:spPr>
          <a:xfrm>
            <a:off x="3491287" y="4364830"/>
            <a:ext cx="205924" cy="215502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008E676-7C56-D64B-201C-B97990713D7E}"/>
              </a:ext>
            </a:extLst>
          </p:cNvPr>
          <p:cNvSpPr/>
          <p:nvPr/>
        </p:nvSpPr>
        <p:spPr>
          <a:xfrm>
            <a:off x="1017546" y="7677872"/>
            <a:ext cx="291548" cy="305109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ttsMP3.com_VoiceText_2025-1-22_23-15-38">
            <a:hlinkClick r:id="" action="ppaction://media"/>
            <a:extLst>
              <a:ext uri="{FF2B5EF4-FFF2-40B4-BE49-F238E27FC236}">
                <a16:creationId xmlns:a16="http://schemas.microsoft.com/office/drawing/2014/main" id="{3E49BC00-BE06-2DB2-A02A-C1EEF75D56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25592" y="66374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97954F4-4604-C95F-BFC1-D38CF0C68102}"/>
              </a:ext>
            </a:extLst>
          </p:cNvPr>
          <p:cNvGrpSpPr/>
          <p:nvPr/>
        </p:nvGrpSpPr>
        <p:grpSpPr>
          <a:xfrm>
            <a:off x="824401" y="218161"/>
            <a:ext cx="4972894" cy="4800577"/>
            <a:chOff x="557996" y="772550"/>
            <a:chExt cx="4972894" cy="48005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B95A9D-B40E-BAD0-4B1C-24C5BF2FAA8A}"/>
                </a:ext>
              </a:extLst>
            </p:cNvPr>
            <p:cNvSpPr txBox="1"/>
            <p:nvPr/>
          </p:nvSpPr>
          <p:spPr>
            <a:xfrm>
              <a:off x="1729889" y="772550"/>
              <a:ext cx="28936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9B95D25-D32A-19C6-9762-FDC356720117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A849672-4451-8722-2919-430007C4F816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28" name="Oval 3">
                  <a:extLst>
                    <a:ext uri="{FF2B5EF4-FFF2-40B4-BE49-F238E27FC236}">
                      <a16:creationId xmlns:a16="http://schemas.microsoft.com/office/drawing/2014/main" id="{D34F0096-1F4D-D950-F56F-775520D06614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6">
                  <a:extLst>
                    <a:ext uri="{FF2B5EF4-FFF2-40B4-BE49-F238E27FC236}">
                      <a16:creationId xmlns:a16="http://schemas.microsoft.com/office/drawing/2014/main" id="{92009B5B-7A94-3B3F-86B6-09B4561C78B6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49404385-4E14-F813-29AC-910FBE8C278E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CEDC2AA3-6516-0610-5691-57FBE6331EF5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9894D77-CB6F-B5AF-FAA1-8FB2CAF93C0B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1C70EC65-6889-391E-A07F-DFDC43237873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0EFB739-4635-420C-8A21-37079A71683D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ED78F1FB-869E-9FF6-AE83-B0D1BA6087B3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BF8B2E87-AC39-F32A-C6F4-9CF64127771D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07FEA3F-9383-C60F-4DC7-EF50DB38C560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8722B70-5C4C-3D22-2A33-36A90D51C5F4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D45A5A03-1FA3-60D8-5476-16375E1E0CA9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7445A256-289D-E387-006C-8043785DAA1E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AEEC324-2957-C95C-48FD-609B8C5F07F6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771D8F78-706B-792A-459A-9D3814A4384F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F16CD5C-9A1C-33B5-ABC6-421486534B13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57A0C59-3314-5C9D-9F5C-4F69398FF359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D77555BC-AA61-0246-1E1C-06A08DF4EBD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44D8561-3A85-A792-73C1-EAFD89B94F8D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AF629B98-4B6F-25C7-5F31-DB827815F171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C60237A0-4CD0-21BA-66FF-54D70C5BD34E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3B5C9C28-85AC-D2CA-A4B2-582787EA1DA6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Arc 151">
                  <a:extLst>
                    <a:ext uri="{FF2B5EF4-FFF2-40B4-BE49-F238E27FC236}">
                      <a16:creationId xmlns:a16="http://schemas.microsoft.com/office/drawing/2014/main" id="{09D55233-52DC-1BA9-1BA3-03CD7C51E5C6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Arc 152">
                  <a:extLst>
                    <a:ext uri="{FF2B5EF4-FFF2-40B4-BE49-F238E27FC236}">
                      <a16:creationId xmlns:a16="http://schemas.microsoft.com/office/drawing/2014/main" id="{C64B0578-5D09-C2EA-2A1C-2EC3F39113BA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A18CF135-5A56-A5DB-0D5F-937236A5418D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12A1676E-A779-A951-E113-8C6B4AB18271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72CEBDB-3B52-F8E6-1C7D-2BB84B998547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E1F7A44A-1318-D9B9-4A13-D89544353AE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BD968D5-14CF-E619-721B-42ABFBD3AEFE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58060-6E94-DB99-CE89-8B287FD58E3F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A10E76C8-1B33-D3E4-F64B-2FE9322173C6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252F6F88-1FB4-0AEB-765F-389967E85276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2FC8E47E-70AE-C9CD-A265-82BD1C3EE17D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418726B9-8120-0954-FC27-8BBD61A0FC4C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124E7C40-9E11-7601-62F4-F41C6A0A1D85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A013F4E8-015C-CEB3-8A5E-8F898105C560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62E0550F-6ED0-ED68-4B0B-5D4F4178FC6F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7F66C1F4-3498-694B-5BBB-5E47CDE50234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94">
                  <a:extLst>
                    <a:ext uri="{FF2B5EF4-FFF2-40B4-BE49-F238E27FC236}">
                      <a16:creationId xmlns:a16="http://schemas.microsoft.com/office/drawing/2014/main" id="{682DD159-2D54-320D-A686-C0A88DF19D9B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0F95C0EE-B696-C97D-685C-A8BF8F6E8631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A0115C7-3BD8-AE9C-D2AF-2BADBA2C42C0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AD1E493F-BBAE-27A3-9065-CFF3F26FA708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6913051-2B94-2D1B-EE86-E18E76D1DBA7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85DD8B6B-7399-B194-B060-260B67E7129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80AE6882-EDCC-0F8F-46A9-4E56EE9970BD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9855FC5E-BEDE-2850-2CA3-B32A171298A0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A1991D-6045-4297-A952-77014ECDE37D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00AA18A-DF41-37C2-CE86-43C2DE826502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A87169-D47A-F534-40B7-FF59D4863E71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C239548-781E-EFF7-66B0-87AD9149BCB4}"/>
              </a:ext>
            </a:extLst>
          </p:cNvPr>
          <p:cNvGrpSpPr/>
          <p:nvPr/>
        </p:nvGrpSpPr>
        <p:grpSpPr>
          <a:xfrm>
            <a:off x="1411267" y="5748368"/>
            <a:ext cx="3939976" cy="6051988"/>
            <a:chOff x="7279985" y="381470"/>
            <a:chExt cx="3939976" cy="60519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93BAC9-5F8C-238E-1891-9E4789C01F52}"/>
                </a:ext>
              </a:extLst>
            </p:cNvPr>
            <p:cNvGrpSpPr/>
            <p:nvPr/>
          </p:nvGrpSpPr>
          <p:grpSpPr>
            <a:xfrm>
              <a:off x="7279985" y="1469681"/>
              <a:ext cx="3939976" cy="4963777"/>
              <a:chOff x="2300292" y="740161"/>
              <a:chExt cx="3552113" cy="582902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9BEAD7-E27A-925E-46A6-369F1ED9D458}"/>
                  </a:ext>
                </a:extLst>
              </p:cNvPr>
              <p:cNvSpPr/>
              <p:nvPr/>
            </p:nvSpPr>
            <p:spPr>
              <a:xfrm>
                <a:off x="4261280" y="5998698"/>
                <a:ext cx="797736" cy="207735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2B4B51-0B34-E3F2-1227-9A86F275CA83}"/>
                  </a:ext>
                </a:extLst>
              </p:cNvPr>
              <p:cNvSpPr/>
              <p:nvPr/>
            </p:nvSpPr>
            <p:spPr>
              <a:xfrm>
                <a:off x="3386729" y="5998697"/>
                <a:ext cx="797736" cy="207735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C8C111A-136C-F261-2F56-756C4C21B18A}"/>
                  </a:ext>
                </a:extLst>
              </p:cNvPr>
              <p:cNvGrpSpPr/>
              <p:nvPr/>
            </p:nvGrpSpPr>
            <p:grpSpPr>
              <a:xfrm>
                <a:off x="2300292" y="740161"/>
                <a:ext cx="3552113" cy="5570140"/>
                <a:chOff x="2729025" y="689203"/>
                <a:chExt cx="3756915" cy="3569210"/>
              </a:xfrm>
            </p:grpSpPr>
            <p:sp>
              <p:nvSpPr>
                <p:cNvPr id="11" name="Cloud 10">
                  <a:extLst>
                    <a:ext uri="{FF2B5EF4-FFF2-40B4-BE49-F238E27FC236}">
                      <a16:creationId xmlns:a16="http://schemas.microsoft.com/office/drawing/2014/main" id="{599C079E-6C18-E819-8B7C-FADAFD701445}"/>
                    </a:ext>
                  </a:extLst>
                </p:cNvPr>
                <p:cNvSpPr/>
                <p:nvPr/>
              </p:nvSpPr>
              <p:spPr>
                <a:xfrm>
                  <a:off x="2729025" y="689203"/>
                  <a:ext cx="3599801" cy="2544323"/>
                </a:xfrm>
                <a:prstGeom prst="cloud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Cloud 11">
                  <a:extLst>
                    <a:ext uri="{FF2B5EF4-FFF2-40B4-BE49-F238E27FC236}">
                      <a16:creationId xmlns:a16="http://schemas.microsoft.com/office/drawing/2014/main" id="{CB26CCC5-B2F3-992B-285B-E8C561DF6879}"/>
                    </a:ext>
                  </a:extLst>
                </p:cNvPr>
                <p:cNvSpPr/>
                <p:nvPr/>
              </p:nvSpPr>
              <p:spPr>
                <a:xfrm>
                  <a:off x="2886139" y="689203"/>
                  <a:ext cx="3599801" cy="2544323"/>
                </a:xfrm>
                <a:prstGeom prst="cloud">
                  <a:avLst/>
                </a:pr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13">
                  <a:extLst>
                    <a:ext uri="{FF2B5EF4-FFF2-40B4-BE49-F238E27FC236}">
                      <a16:creationId xmlns:a16="http://schemas.microsoft.com/office/drawing/2014/main" id="{BBA0E563-1A94-C980-1C45-0AB2E8AFB555}"/>
                    </a:ext>
                  </a:extLst>
                </p:cNvPr>
                <p:cNvSpPr/>
                <p:nvPr/>
              </p:nvSpPr>
              <p:spPr>
                <a:xfrm>
                  <a:off x="3685183" y="2258004"/>
                  <a:ext cx="2028928" cy="2000409"/>
                </a:xfrm>
                <a:custGeom>
                  <a:avLst/>
                  <a:gdLst>
                    <a:gd name="connsiteX0" fmla="*/ 0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0 w 898655"/>
                    <a:gd name="connsiteY4" fmla="*/ 0 h 1999689"/>
                    <a:gd name="connsiteX0" fmla="*/ 333829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333829 w 898655"/>
                    <a:gd name="connsiteY4" fmla="*/ 0 h 1999689"/>
                    <a:gd name="connsiteX0" fmla="*/ 333829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333829 w 898655"/>
                    <a:gd name="connsiteY4" fmla="*/ 0 h 1999689"/>
                    <a:gd name="connsiteX0" fmla="*/ 358341 w 923167"/>
                    <a:gd name="connsiteY0" fmla="*/ 0 h 1999689"/>
                    <a:gd name="connsiteX1" fmla="*/ 923167 w 923167"/>
                    <a:gd name="connsiteY1" fmla="*/ 0 h 1999689"/>
                    <a:gd name="connsiteX2" fmla="*/ 923167 w 923167"/>
                    <a:gd name="connsiteY2" fmla="*/ 1999689 h 1999689"/>
                    <a:gd name="connsiteX3" fmla="*/ 24512 w 923167"/>
                    <a:gd name="connsiteY3" fmla="*/ 1999689 h 1999689"/>
                    <a:gd name="connsiteX4" fmla="*/ 18259 w 923167"/>
                    <a:gd name="connsiteY4" fmla="*/ 246678 h 1999689"/>
                    <a:gd name="connsiteX5" fmla="*/ 358341 w 923167"/>
                    <a:gd name="connsiteY5" fmla="*/ 0 h 1999689"/>
                    <a:gd name="connsiteX0" fmla="*/ 358341 w 923167"/>
                    <a:gd name="connsiteY0" fmla="*/ 0 h 1999689"/>
                    <a:gd name="connsiteX1" fmla="*/ 923167 w 923167"/>
                    <a:gd name="connsiteY1" fmla="*/ 0 h 1999689"/>
                    <a:gd name="connsiteX2" fmla="*/ 923167 w 923167"/>
                    <a:gd name="connsiteY2" fmla="*/ 1999689 h 1999689"/>
                    <a:gd name="connsiteX3" fmla="*/ 24512 w 923167"/>
                    <a:gd name="connsiteY3" fmla="*/ 1999689 h 1999689"/>
                    <a:gd name="connsiteX4" fmla="*/ 18259 w 923167"/>
                    <a:gd name="connsiteY4" fmla="*/ 246678 h 1999689"/>
                    <a:gd name="connsiteX5" fmla="*/ 337573 w 923167"/>
                    <a:gd name="connsiteY5" fmla="*/ 696621 h 1999689"/>
                    <a:gd name="connsiteX6" fmla="*/ 358341 w 923167"/>
                    <a:gd name="connsiteY6" fmla="*/ 0 h 1999689"/>
                    <a:gd name="connsiteX0" fmla="*/ 375167 w 939993"/>
                    <a:gd name="connsiteY0" fmla="*/ 0 h 1999689"/>
                    <a:gd name="connsiteX1" fmla="*/ 939993 w 939993"/>
                    <a:gd name="connsiteY1" fmla="*/ 0 h 1999689"/>
                    <a:gd name="connsiteX2" fmla="*/ 939993 w 939993"/>
                    <a:gd name="connsiteY2" fmla="*/ 1999689 h 1999689"/>
                    <a:gd name="connsiteX3" fmla="*/ 41338 w 939993"/>
                    <a:gd name="connsiteY3" fmla="*/ 1999689 h 1999689"/>
                    <a:gd name="connsiteX4" fmla="*/ 209256 w 939993"/>
                    <a:gd name="connsiteY4" fmla="*/ 812735 h 1999689"/>
                    <a:gd name="connsiteX5" fmla="*/ 35085 w 939993"/>
                    <a:gd name="connsiteY5" fmla="*/ 246678 h 1999689"/>
                    <a:gd name="connsiteX6" fmla="*/ 354399 w 939993"/>
                    <a:gd name="connsiteY6" fmla="*/ 696621 h 1999689"/>
                    <a:gd name="connsiteX7" fmla="*/ 375167 w 939993"/>
                    <a:gd name="connsiteY7" fmla="*/ 0 h 1999689"/>
                    <a:gd name="connsiteX0" fmla="*/ 676128 w 1240954"/>
                    <a:gd name="connsiteY0" fmla="*/ 0 h 1999689"/>
                    <a:gd name="connsiteX1" fmla="*/ 1240954 w 1240954"/>
                    <a:gd name="connsiteY1" fmla="*/ 0 h 1999689"/>
                    <a:gd name="connsiteX2" fmla="*/ 1240954 w 1240954"/>
                    <a:gd name="connsiteY2" fmla="*/ 1999689 h 1999689"/>
                    <a:gd name="connsiteX3" fmla="*/ 342299 w 1240954"/>
                    <a:gd name="connsiteY3" fmla="*/ 1999689 h 1999689"/>
                    <a:gd name="connsiteX4" fmla="*/ 2217 w 1240954"/>
                    <a:gd name="connsiteY4" fmla="*/ 595021 h 1999689"/>
                    <a:gd name="connsiteX5" fmla="*/ 510217 w 1240954"/>
                    <a:gd name="connsiteY5" fmla="*/ 812735 h 1999689"/>
                    <a:gd name="connsiteX6" fmla="*/ 336046 w 1240954"/>
                    <a:gd name="connsiteY6" fmla="*/ 246678 h 1999689"/>
                    <a:gd name="connsiteX7" fmla="*/ 655360 w 1240954"/>
                    <a:gd name="connsiteY7" fmla="*/ 696621 h 1999689"/>
                    <a:gd name="connsiteX8" fmla="*/ 676128 w 1240954"/>
                    <a:gd name="connsiteY8" fmla="*/ 0 h 1999689"/>
                    <a:gd name="connsiteX0" fmla="*/ 673911 w 1238737"/>
                    <a:gd name="connsiteY0" fmla="*/ 0 h 1999689"/>
                    <a:gd name="connsiteX1" fmla="*/ 1238737 w 1238737"/>
                    <a:gd name="connsiteY1" fmla="*/ 0 h 1999689"/>
                    <a:gd name="connsiteX2" fmla="*/ 1238737 w 1238737"/>
                    <a:gd name="connsiteY2" fmla="*/ 1999689 h 1999689"/>
                    <a:gd name="connsiteX3" fmla="*/ 340082 w 1238737"/>
                    <a:gd name="connsiteY3" fmla="*/ 1999689 h 1999689"/>
                    <a:gd name="connsiteX4" fmla="*/ 0 w 1238737"/>
                    <a:gd name="connsiteY4" fmla="*/ 595021 h 1999689"/>
                    <a:gd name="connsiteX5" fmla="*/ 508000 w 1238737"/>
                    <a:gd name="connsiteY5" fmla="*/ 812735 h 1999689"/>
                    <a:gd name="connsiteX6" fmla="*/ 333829 w 1238737"/>
                    <a:gd name="connsiteY6" fmla="*/ 246678 h 1999689"/>
                    <a:gd name="connsiteX7" fmla="*/ 653143 w 1238737"/>
                    <a:gd name="connsiteY7" fmla="*/ 696621 h 1999689"/>
                    <a:gd name="connsiteX8" fmla="*/ 673911 w 1238737"/>
                    <a:gd name="connsiteY8" fmla="*/ 0 h 1999689"/>
                    <a:gd name="connsiteX0" fmla="*/ 847302 w 1412128"/>
                    <a:gd name="connsiteY0" fmla="*/ 0 h 1999689"/>
                    <a:gd name="connsiteX1" fmla="*/ 1412128 w 1412128"/>
                    <a:gd name="connsiteY1" fmla="*/ 0 h 1999689"/>
                    <a:gd name="connsiteX2" fmla="*/ 1412128 w 1412128"/>
                    <a:gd name="connsiteY2" fmla="*/ 1999689 h 1999689"/>
                    <a:gd name="connsiteX3" fmla="*/ 513473 w 1412128"/>
                    <a:gd name="connsiteY3" fmla="*/ 1999689 h 1999689"/>
                    <a:gd name="connsiteX4" fmla="*/ 13734 w 1412128"/>
                    <a:gd name="connsiteY4" fmla="*/ 798221 h 1999689"/>
                    <a:gd name="connsiteX5" fmla="*/ 173391 w 1412128"/>
                    <a:gd name="connsiteY5" fmla="*/ 595021 h 1999689"/>
                    <a:gd name="connsiteX6" fmla="*/ 681391 w 1412128"/>
                    <a:gd name="connsiteY6" fmla="*/ 812735 h 1999689"/>
                    <a:gd name="connsiteX7" fmla="*/ 507220 w 1412128"/>
                    <a:gd name="connsiteY7" fmla="*/ 246678 h 1999689"/>
                    <a:gd name="connsiteX8" fmla="*/ 826534 w 1412128"/>
                    <a:gd name="connsiteY8" fmla="*/ 696621 h 1999689"/>
                    <a:gd name="connsiteX9" fmla="*/ 847302 w 1412128"/>
                    <a:gd name="connsiteY9" fmla="*/ 0 h 1999689"/>
                    <a:gd name="connsiteX0" fmla="*/ 847302 w 1412128"/>
                    <a:gd name="connsiteY0" fmla="*/ 0 h 1999689"/>
                    <a:gd name="connsiteX1" fmla="*/ 1412128 w 1412128"/>
                    <a:gd name="connsiteY1" fmla="*/ 0 h 1999689"/>
                    <a:gd name="connsiteX2" fmla="*/ 1412128 w 1412128"/>
                    <a:gd name="connsiteY2" fmla="*/ 1999689 h 1999689"/>
                    <a:gd name="connsiteX3" fmla="*/ 513473 w 1412128"/>
                    <a:gd name="connsiteY3" fmla="*/ 1999689 h 1999689"/>
                    <a:gd name="connsiteX4" fmla="*/ 13734 w 1412128"/>
                    <a:gd name="connsiteY4" fmla="*/ 798221 h 1999689"/>
                    <a:gd name="connsiteX5" fmla="*/ 173391 w 1412128"/>
                    <a:gd name="connsiteY5" fmla="*/ 595021 h 1999689"/>
                    <a:gd name="connsiteX6" fmla="*/ 681391 w 1412128"/>
                    <a:gd name="connsiteY6" fmla="*/ 812735 h 1999689"/>
                    <a:gd name="connsiteX7" fmla="*/ 507220 w 1412128"/>
                    <a:gd name="connsiteY7" fmla="*/ 246678 h 1999689"/>
                    <a:gd name="connsiteX8" fmla="*/ 826534 w 1412128"/>
                    <a:gd name="connsiteY8" fmla="*/ 696621 h 1999689"/>
                    <a:gd name="connsiteX9" fmla="*/ 847302 w 1412128"/>
                    <a:gd name="connsiteY9" fmla="*/ 0 h 1999689"/>
                    <a:gd name="connsiteX0" fmla="*/ 847302 w 1412128"/>
                    <a:gd name="connsiteY0" fmla="*/ 0 h 2000381"/>
                    <a:gd name="connsiteX1" fmla="*/ 1412128 w 1412128"/>
                    <a:gd name="connsiteY1" fmla="*/ 0 h 2000381"/>
                    <a:gd name="connsiteX2" fmla="*/ 1412128 w 1412128"/>
                    <a:gd name="connsiteY2" fmla="*/ 1999689 h 2000381"/>
                    <a:gd name="connsiteX3" fmla="*/ 513473 w 1412128"/>
                    <a:gd name="connsiteY3" fmla="*/ 1999689 h 2000381"/>
                    <a:gd name="connsiteX4" fmla="*/ 13734 w 1412128"/>
                    <a:gd name="connsiteY4" fmla="*/ 798221 h 2000381"/>
                    <a:gd name="connsiteX5" fmla="*/ 173391 w 1412128"/>
                    <a:gd name="connsiteY5" fmla="*/ 595021 h 2000381"/>
                    <a:gd name="connsiteX6" fmla="*/ 681391 w 1412128"/>
                    <a:gd name="connsiteY6" fmla="*/ 812735 h 2000381"/>
                    <a:gd name="connsiteX7" fmla="*/ 507220 w 1412128"/>
                    <a:gd name="connsiteY7" fmla="*/ 246678 h 2000381"/>
                    <a:gd name="connsiteX8" fmla="*/ 826534 w 1412128"/>
                    <a:gd name="connsiteY8" fmla="*/ 696621 h 2000381"/>
                    <a:gd name="connsiteX9" fmla="*/ 847302 w 1412128"/>
                    <a:gd name="connsiteY9" fmla="*/ 0 h 2000381"/>
                    <a:gd name="connsiteX0" fmla="*/ 847302 w 1412128"/>
                    <a:gd name="connsiteY0" fmla="*/ 0 h 2000409"/>
                    <a:gd name="connsiteX1" fmla="*/ 1412128 w 1412128"/>
                    <a:gd name="connsiteY1" fmla="*/ 0 h 2000409"/>
                    <a:gd name="connsiteX2" fmla="*/ 1412128 w 1412128"/>
                    <a:gd name="connsiteY2" fmla="*/ 1999689 h 2000409"/>
                    <a:gd name="connsiteX3" fmla="*/ 513473 w 1412128"/>
                    <a:gd name="connsiteY3" fmla="*/ 1999689 h 2000409"/>
                    <a:gd name="connsiteX4" fmla="*/ 13734 w 1412128"/>
                    <a:gd name="connsiteY4" fmla="*/ 798221 h 2000409"/>
                    <a:gd name="connsiteX5" fmla="*/ 173391 w 1412128"/>
                    <a:gd name="connsiteY5" fmla="*/ 595021 h 2000409"/>
                    <a:gd name="connsiteX6" fmla="*/ 681391 w 1412128"/>
                    <a:gd name="connsiteY6" fmla="*/ 812735 h 2000409"/>
                    <a:gd name="connsiteX7" fmla="*/ 507220 w 1412128"/>
                    <a:gd name="connsiteY7" fmla="*/ 246678 h 2000409"/>
                    <a:gd name="connsiteX8" fmla="*/ 826534 w 1412128"/>
                    <a:gd name="connsiteY8" fmla="*/ 696621 h 2000409"/>
                    <a:gd name="connsiteX9" fmla="*/ 847302 w 1412128"/>
                    <a:gd name="connsiteY9" fmla="*/ 0 h 2000409"/>
                    <a:gd name="connsiteX0" fmla="*/ 847302 w 1769968"/>
                    <a:gd name="connsiteY0" fmla="*/ 0 h 2000409"/>
                    <a:gd name="connsiteX1" fmla="*/ 1412128 w 1769968"/>
                    <a:gd name="connsiteY1" fmla="*/ 0 h 2000409"/>
                    <a:gd name="connsiteX2" fmla="*/ 1769963 w 1769968"/>
                    <a:gd name="connsiteY2" fmla="*/ 362792 h 2000409"/>
                    <a:gd name="connsiteX3" fmla="*/ 1412128 w 1769968"/>
                    <a:gd name="connsiteY3" fmla="*/ 1999689 h 2000409"/>
                    <a:gd name="connsiteX4" fmla="*/ 513473 w 1769968"/>
                    <a:gd name="connsiteY4" fmla="*/ 1999689 h 2000409"/>
                    <a:gd name="connsiteX5" fmla="*/ 13734 w 1769968"/>
                    <a:gd name="connsiteY5" fmla="*/ 798221 h 2000409"/>
                    <a:gd name="connsiteX6" fmla="*/ 173391 w 1769968"/>
                    <a:gd name="connsiteY6" fmla="*/ 595021 h 2000409"/>
                    <a:gd name="connsiteX7" fmla="*/ 681391 w 1769968"/>
                    <a:gd name="connsiteY7" fmla="*/ 812735 h 2000409"/>
                    <a:gd name="connsiteX8" fmla="*/ 507220 w 1769968"/>
                    <a:gd name="connsiteY8" fmla="*/ 246678 h 2000409"/>
                    <a:gd name="connsiteX9" fmla="*/ 826534 w 1769968"/>
                    <a:gd name="connsiteY9" fmla="*/ 696621 h 2000409"/>
                    <a:gd name="connsiteX10" fmla="*/ 847302 w 1769968"/>
                    <a:gd name="connsiteY10" fmla="*/ 0 h 2000409"/>
                    <a:gd name="connsiteX0" fmla="*/ 847302 w 1771941"/>
                    <a:gd name="connsiteY0" fmla="*/ 0 h 2000409"/>
                    <a:gd name="connsiteX1" fmla="*/ 1412128 w 1771941"/>
                    <a:gd name="connsiteY1" fmla="*/ 0 h 2000409"/>
                    <a:gd name="connsiteX2" fmla="*/ 1407106 w 1771941"/>
                    <a:gd name="connsiteY2" fmla="*/ 711135 h 2000409"/>
                    <a:gd name="connsiteX3" fmla="*/ 1769963 w 1771941"/>
                    <a:gd name="connsiteY3" fmla="*/ 362792 h 2000409"/>
                    <a:gd name="connsiteX4" fmla="*/ 1412128 w 1771941"/>
                    <a:gd name="connsiteY4" fmla="*/ 1999689 h 2000409"/>
                    <a:gd name="connsiteX5" fmla="*/ 513473 w 1771941"/>
                    <a:gd name="connsiteY5" fmla="*/ 1999689 h 2000409"/>
                    <a:gd name="connsiteX6" fmla="*/ 13734 w 1771941"/>
                    <a:gd name="connsiteY6" fmla="*/ 798221 h 2000409"/>
                    <a:gd name="connsiteX7" fmla="*/ 173391 w 1771941"/>
                    <a:gd name="connsiteY7" fmla="*/ 595021 h 2000409"/>
                    <a:gd name="connsiteX8" fmla="*/ 681391 w 1771941"/>
                    <a:gd name="connsiteY8" fmla="*/ 812735 h 2000409"/>
                    <a:gd name="connsiteX9" fmla="*/ 507220 w 1771941"/>
                    <a:gd name="connsiteY9" fmla="*/ 246678 h 2000409"/>
                    <a:gd name="connsiteX10" fmla="*/ 826534 w 1771941"/>
                    <a:gd name="connsiteY10" fmla="*/ 696621 h 2000409"/>
                    <a:gd name="connsiteX11" fmla="*/ 847302 w 1771941"/>
                    <a:gd name="connsiteY11" fmla="*/ 0 h 2000409"/>
                    <a:gd name="connsiteX0" fmla="*/ 847302 w 2017259"/>
                    <a:gd name="connsiteY0" fmla="*/ 0 h 2000409"/>
                    <a:gd name="connsiteX1" fmla="*/ 1412128 w 2017259"/>
                    <a:gd name="connsiteY1" fmla="*/ 0 h 2000409"/>
                    <a:gd name="connsiteX2" fmla="*/ 1407106 w 2017259"/>
                    <a:gd name="connsiteY2" fmla="*/ 711135 h 2000409"/>
                    <a:gd name="connsiteX3" fmla="*/ 1769963 w 2017259"/>
                    <a:gd name="connsiteY3" fmla="*/ 362792 h 2000409"/>
                    <a:gd name="connsiteX4" fmla="*/ 2016706 w 2017259"/>
                    <a:gd name="connsiteY4" fmla="*/ 464392 h 2000409"/>
                    <a:gd name="connsiteX5" fmla="*/ 1412128 w 2017259"/>
                    <a:gd name="connsiteY5" fmla="*/ 1999689 h 2000409"/>
                    <a:gd name="connsiteX6" fmla="*/ 513473 w 2017259"/>
                    <a:gd name="connsiteY6" fmla="*/ 1999689 h 2000409"/>
                    <a:gd name="connsiteX7" fmla="*/ 13734 w 2017259"/>
                    <a:gd name="connsiteY7" fmla="*/ 798221 h 2000409"/>
                    <a:gd name="connsiteX8" fmla="*/ 173391 w 2017259"/>
                    <a:gd name="connsiteY8" fmla="*/ 595021 h 2000409"/>
                    <a:gd name="connsiteX9" fmla="*/ 681391 w 2017259"/>
                    <a:gd name="connsiteY9" fmla="*/ 812735 h 2000409"/>
                    <a:gd name="connsiteX10" fmla="*/ 507220 w 2017259"/>
                    <a:gd name="connsiteY10" fmla="*/ 246678 h 2000409"/>
                    <a:gd name="connsiteX11" fmla="*/ 826534 w 2017259"/>
                    <a:gd name="connsiteY11" fmla="*/ 696621 h 2000409"/>
                    <a:gd name="connsiteX12" fmla="*/ 847302 w 2017259"/>
                    <a:gd name="connsiteY12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8928" h="2000409">
                      <a:moveTo>
                        <a:pt x="847302" y="0"/>
                      </a:moveTo>
                      <a:lnTo>
                        <a:pt x="1412128" y="0"/>
                      </a:lnTo>
                      <a:cubicBezTo>
                        <a:pt x="1536876" y="31437"/>
                        <a:pt x="1347467" y="650670"/>
                        <a:pt x="1407106" y="711135"/>
                      </a:cubicBezTo>
                      <a:cubicBezTo>
                        <a:pt x="1466745" y="771600"/>
                        <a:pt x="1690135" y="411173"/>
                        <a:pt x="1769963" y="362792"/>
                      </a:cubicBezTo>
                      <a:cubicBezTo>
                        <a:pt x="1849791" y="314411"/>
                        <a:pt x="1685296" y="607117"/>
                        <a:pt x="1726420" y="624050"/>
                      </a:cubicBezTo>
                      <a:cubicBezTo>
                        <a:pt x="1767544" y="640983"/>
                        <a:pt x="2095697" y="201252"/>
                        <a:pt x="2016706" y="464392"/>
                      </a:cubicBezTo>
                      <a:cubicBezTo>
                        <a:pt x="1002380" y="1222901"/>
                        <a:pt x="1512054" y="1458894"/>
                        <a:pt x="1412128" y="1999689"/>
                      </a:cubicBezTo>
                      <a:lnTo>
                        <a:pt x="513473" y="1999689"/>
                      </a:lnTo>
                      <a:cubicBezTo>
                        <a:pt x="466674" y="2031672"/>
                        <a:pt x="1144471" y="988789"/>
                        <a:pt x="13734" y="798221"/>
                      </a:cubicBezTo>
                      <a:cubicBezTo>
                        <a:pt x="-42946" y="564110"/>
                        <a:pt x="88724" y="592602"/>
                        <a:pt x="173391" y="595021"/>
                      </a:cubicBezTo>
                      <a:cubicBezTo>
                        <a:pt x="201377" y="397195"/>
                        <a:pt x="708001" y="928849"/>
                        <a:pt x="681391" y="812735"/>
                      </a:cubicBezTo>
                      <a:cubicBezTo>
                        <a:pt x="654782" y="696621"/>
                        <a:pt x="451582" y="237002"/>
                        <a:pt x="507220" y="246678"/>
                      </a:cubicBezTo>
                      <a:cubicBezTo>
                        <a:pt x="579791" y="193459"/>
                        <a:pt x="753963" y="749840"/>
                        <a:pt x="826534" y="696621"/>
                      </a:cubicBezTo>
                      <a:lnTo>
                        <a:pt x="847302" y="0"/>
                      </a:ln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Cloud 13">
                  <a:extLst>
                    <a:ext uri="{FF2B5EF4-FFF2-40B4-BE49-F238E27FC236}">
                      <a16:creationId xmlns:a16="http://schemas.microsoft.com/office/drawing/2014/main" id="{F5097816-B06E-C5EC-35EC-4B0A3B73084A}"/>
                    </a:ext>
                  </a:extLst>
                </p:cNvPr>
                <p:cNvSpPr/>
                <p:nvPr/>
              </p:nvSpPr>
              <p:spPr>
                <a:xfrm>
                  <a:off x="3714360" y="1143818"/>
                  <a:ext cx="1833467" cy="1480296"/>
                </a:xfrm>
                <a:prstGeom prst="cloud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Cloud 14">
                  <a:extLst>
                    <a:ext uri="{FF2B5EF4-FFF2-40B4-BE49-F238E27FC236}">
                      <a16:creationId xmlns:a16="http://schemas.microsoft.com/office/drawing/2014/main" id="{9DE5FCDA-8580-A594-3ABB-19C53D59E808}"/>
                    </a:ext>
                  </a:extLst>
                </p:cNvPr>
                <p:cNvSpPr/>
                <p:nvPr/>
              </p:nvSpPr>
              <p:spPr>
                <a:xfrm>
                  <a:off x="3731709" y="1209223"/>
                  <a:ext cx="1833467" cy="1480296"/>
                </a:xfrm>
                <a:prstGeom prst="cloud">
                  <a:avLst/>
                </a:pr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Cloud 15">
                  <a:extLst>
                    <a:ext uri="{FF2B5EF4-FFF2-40B4-BE49-F238E27FC236}">
                      <a16:creationId xmlns:a16="http://schemas.microsoft.com/office/drawing/2014/main" id="{FEA98FA4-181B-94F5-E869-772AB805B674}"/>
                    </a:ext>
                  </a:extLst>
                </p:cNvPr>
                <p:cNvSpPr/>
                <p:nvPr/>
              </p:nvSpPr>
              <p:spPr>
                <a:xfrm rot="1588661">
                  <a:off x="4886163" y="1614258"/>
                  <a:ext cx="1336792" cy="1072798"/>
                </a:xfrm>
                <a:prstGeom prst="cloud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Cloud 16">
                  <a:extLst>
                    <a:ext uri="{FF2B5EF4-FFF2-40B4-BE49-F238E27FC236}">
                      <a16:creationId xmlns:a16="http://schemas.microsoft.com/office/drawing/2014/main" id="{465EBADD-1813-C87D-CC30-BA427875041A}"/>
                    </a:ext>
                  </a:extLst>
                </p:cNvPr>
                <p:cNvSpPr/>
                <p:nvPr/>
              </p:nvSpPr>
              <p:spPr>
                <a:xfrm rot="20312248">
                  <a:off x="3051836" y="1953362"/>
                  <a:ext cx="1336792" cy="1072798"/>
                </a:xfrm>
                <a:prstGeom prst="cloud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27">
                  <a:extLst>
                    <a:ext uri="{FF2B5EF4-FFF2-40B4-BE49-F238E27FC236}">
                      <a16:creationId xmlns:a16="http://schemas.microsoft.com/office/drawing/2014/main" id="{8BB71183-89E5-A6F6-670F-09714F568BF2}"/>
                    </a:ext>
                  </a:extLst>
                </p:cNvPr>
                <p:cNvSpPr/>
                <p:nvPr/>
              </p:nvSpPr>
              <p:spPr>
                <a:xfrm>
                  <a:off x="4566381" y="3063409"/>
                  <a:ext cx="279992" cy="415164"/>
                </a:xfrm>
                <a:custGeom>
                  <a:avLst/>
                  <a:gdLst>
                    <a:gd name="connsiteX0" fmla="*/ 0 w 45719"/>
                    <a:gd name="connsiteY0" fmla="*/ 0 h 293714"/>
                    <a:gd name="connsiteX1" fmla="*/ 45719 w 45719"/>
                    <a:gd name="connsiteY1" fmla="*/ 0 h 293714"/>
                    <a:gd name="connsiteX2" fmla="*/ 45719 w 45719"/>
                    <a:gd name="connsiteY2" fmla="*/ 293714 h 293714"/>
                    <a:gd name="connsiteX3" fmla="*/ 0 w 45719"/>
                    <a:gd name="connsiteY3" fmla="*/ 293714 h 293714"/>
                    <a:gd name="connsiteX4" fmla="*/ 0 w 45719"/>
                    <a:gd name="connsiteY4" fmla="*/ 0 h 293714"/>
                    <a:gd name="connsiteX0" fmla="*/ 0 w 45719"/>
                    <a:gd name="connsiteY0" fmla="*/ 293714 h 293714"/>
                    <a:gd name="connsiteX1" fmla="*/ 45719 w 45719"/>
                    <a:gd name="connsiteY1" fmla="*/ 0 h 293714"/>
                    <a:gd name="connsiteX2" fmla="*/ 45719 w 45719"/>
                    <a:gd name="connsiteY2" fmla="*/ 293714 h 293714"/>
                    <a:gd name="connsiteX3" fmla="*/ 0 w 45719"/>
                    <a:gd name="connsiteY3" fmla="*/ 293714 h 293714"/>
                    <a:gd name="connsiteX0" fmla="*/ 0 w 267969"/>
                    <a:gd name="connsiteY0" fmla="*/ 236564 h 293714"/>
                    <a:gd name="connsiteX1" fmla="*/ 267969 w 267969"/>
                    <a:gd name="connsiteY1" fmla="*/ 0 h 293714"/>
                    <a:gd name="connsiteX2" fmla="*/ 267969 w 267969"/>
                    <a:gd name="connsiteY2" fmla="*/ 293714 h 293714"/>
                    <a:gd name="connsiteX3" fmla="*/ 0 w 267969"/>
                    <a:gd name="connsiteY3" fmla="*/ 236564 h 293714"/>
                    <a:gd name="connsiteX0" fmla="*/ 0 w 267969"/>
                    <a:gd name="connsiteY0" fmla="*/ 236564 h 376264"/>
                    <a:gd name="connsiteX1" fmla="*/ 267969 w 267969"/>
                    <a:gd name="connsiteY1" fmla="*/ 0 h 376264"/>
                    <a:gd name="connsiteX2" fmla="*/ 229869 w 267969"/>
                    <a:gd name="connsiteY2" fmla="*/ 376264 h 376264"/>
                    <a:gd name="connsiteX3" fmla="*/ 0 w 267969"/>
                    <a:gd name="connsiteY3" fmla="*/ 236564 h 376264"/>
                    <a:gd name="connsiteX0" fmla="*/ 0 w 267969"/>
                    <a:gd name="connsiteY0" fmla="*/ 236564 h 388345"/>
                    <a:gd name="connsiteX1" fmla="*/ 267969 w 267969"/>
                    <a:gd name="connsiteY1" fmla="*/ 0 h 388345"/>
                    <a:gd name="connsiteX2" fmla="*/ 229869 w 267969"/>
                    <a:gd name="connsiteY2" fmla="*/ 376264 h 388345"/>
                    <a:gd name="connsiteX3" fmla="*/ 0 w 267969"/>
                    <a:gd name="connsiteY3" fmla="*/ 236564 h 388345"/>
                    <a:gd name="connsiteX0" fmla="*/ 0 w 267969"/>
                    <a:gd name="connsiteY0" fmla="*/ 242254 h 394035"/>
                    <a:gd name="connsiteX1" fmla="*/ 267969 w 267969"/>
                    <a:gd name="connsiteY1" fmla="*/ 5690 h 394035"/>
                    <a:gd name="connsiteX2" fmla="*/ 229869 w 267969"/>
                    <a:gd name="connsiteY2" fmla="*/ 381954 h 394035"/>
                    <a:gd name="connsiteX3" fmla="*/ 0 w 267969"/>
                    <a:gd name="connsiteY3" fmla="*/ 242254 h 394035"/>
                    <a:gd name="connsiteX0" fmla="*/ 0 w 279992"/>
                    <a:gd name="connsiteY0" fmla="*/ 242254 h 394035"/>
                    <a:gd name="connsiteX1" fmla="*/ 267969 w 279992"/>
                    <a:gd name="connsiteY1" fmla="*/ 5690 h 394035"/>
                    <a:gd name="connsiteX2" fmla="*/ 229869 w 279992"/>
                    <a:gd name="connsiteY2" fmla="*/ 381954 h 394035"/>
                    <a:gd name="connsiteX3" fmla="*/ 0 w 279992"/>
                    <a:gd name="connsiteY3" fmla="*/ 242254 h 394035"/>
                    <a:gd name="connsiteX0" fmla="*/ 0 w 279992"/>
                    <a:gd name="connsiteY0" fmla="*/ 250810 h 402591"/>
                    <a:gd name="connsiteX1" fmla="*/ 267969 w 279992"/>
                    <a:gd name="connsiteY1" fmla="*/ 14246 h 402591"/>
                    <a:gd name="connsiteX2" fmla="*/ 229869 w 279992"/>
                    <a:gd name="connsiteY2" fmla="*/ 390510 h 402591"/>
                    <a:gd name="connsiteX3" fmla="*/ 0 w 279992"/>
                    <a:gd name="connsiteY3" fmla="*/ 250810 h 402591"/>
                    <a:gd name="connsiteX0" fmla="*/ 0 w 279992"/>
                    <a:gd name="connsiteY0" fmla="*/ 250810 h 410076"/>
                    <a:gd name="connsiteX1" fmla="*/ 267969 w 279992"/>
                    <a:gd name="connsiteY1" fmla="*/ 14246 h 410076"/>
                    <a:gd name="connsiteX2" fmla="*/ 229869 w 279992"/>
                    <a:gd name="connsiteY2" fmla="*/ 390510 h 410076"/>
                    <a:gd name="connsiteX3" fmla="*/ 0 w 279992"/>
                    <a:gd name="connsiteY3" fmla="*/ 250810 h 410076"/>
                    <a:gd name="connsiteX0" fmla="*/ 0 w 279992"/>
                    <a:gd name="connsiteY0" fmla="*/ 255898 h 415164"/>
                    <a:gd name="connsiteX1" fmla="*/ 267969 w 279992"/>
                    <a:gd name="connsiteY1" fmla="*/ 19334 h 415164"/>
                    <a:gd name="connsiteX2" fmla="*/ 229869 w 279992"/>
                    <a:gd name="connsiteY2" fmla="*/ 395598 h 415164"/>
                    <a:gd name="connsiteX3" fmla="*/ 0 w 279992"/>
                    <a:gd name="connsiteY3" fmla="*/ 255898 h 415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992" h="415164">
                      <a:moveTo>
                        <a:pt x="0" y="255898"/>
                      </a:moveTo>
                      <a:cubicBezTo>
                        <a:pt x="89323" y="94493"/>
                        <a:pt x="178646" y="-54211"/>
                        <a:pt x="267969" y="19334"/>
                      </a:cubicBezTo>
                      <a:cubicBezTo>
                        <a:pt x="306069" y="208255"/>
                        <a:pt x="242569" y="270177"/>
                        <a:pt x="229869" y="395598"/>
                      </a:cubicBezTo>
                      <a:cubicBezTo>
                        <a:pt x="115146" y="450631"/>
                        <a:pt x="76623" y="385015"/>
                        <a:pt x="0" y="255898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Cloud 18">
                  <a:extLst>
                    <a:ext uri="{FF2B5EF4-FFF2-40B4-BE49-F238E27FC236}">
                      <a16:creationId xmlns:a16="http://schemas.microsoft.com/office/drawing/2014/main" id="{FA2A7637-5FF5-13BE-AEA4-239EEEAADFEF}"/>
                    </a:ext>
                  </a:extLst>
                </p:cNvPr>
                <p:cNvSpPr/>
                <p:nvPr/>
              </p:nvSpPr>
              <p:spPr>
                <a:xfrm rot="1588661">
                  <a:off x="4947810" y="1642792"/>
                  <a:ext cx="1336792" cy="1072798"/>
                </a:xfrm>
                <a:prstGeom prst="cloud">
                  <a:avLst/>
                </a:pr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Cloud 19">
                  <a:extLst>
                    <a:ext uri="{FF2B5EF4-FFF2-40B4-BE49-F238E27FC236}">
                      <a16:creationId xmlns:a16="http://schemas.microsoft.com/office/drawing/2014/main" id="{E2D3E02D-BF1B-6AA1-7B1E-ACE9FE82B7F3}"/>
                    </a:ext>
                  </a:extLst>
                </p:cNvPr>
                <p:cNvSpPr/>
                <p:nvPr/>
              </p:nvSpPr>
              <p:spPr>
                <a:xfrm rot="20312248">
                  <a:off x="3111051" y="2012467"/>
                  <a:ext cx="1336792" cy="1072798"/>
                </a:xfrm>
                <a:prstGeom prst="cloud">
                  <a:avLst/>
                </a:pr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A4ECCC-3DE0-C8F6-D93B-A0199EDF1591}"/>
                  </a:ext>
                </a:extLst>
              </p:cNvPr>
              <p:cNvSpPr/>
              <p:nvPr/>
            </p:nvSpPr>
            <p:spPr>
              <a:xfrm>
                <a:off x="3293450" y="6302793"/>
                <a:ext cx="797736" cy="207735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276D06C-06D5-BF99-0889-56E37EC72BF9}"/>
                  </a:ext>
                </a:extLst>
              </p:cNvPr>
              <p:cNvSpPr/>
              <p:nvPr/>
            </p:nvSpPr>
            <p:spPr>
              <a:xfrm>
                <a:off x="3746756" y="6216323"/>
                <a:ext cx="797736" cy="207735"/>
              </a:xfrm>
              <a:prstGeom prst="ellipse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FA520C9-59E7-51F6-1BE0-E6D2FD7B93E8}"/>
                  </a:ext>
                </a:extLst>
              </p:cNvPr>
              <p:cNvSpPr/>
              <p:nvPr/>
            </p:nvSpPr>
            <p:spPr>
              <a:xfrm>
                <a:off x="4051941" y="6361450"/>
                <a:ext cx="797736" cy="207735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B68C3EB-98DB-90CE-9439-7320FC0FCE68}"/>
                  </a:ext>
                </a:extLst>
              </p:cNvPr>
              <p:cNvSpPr/>
              <p:nvPr/>
            </p:nvSpPr>
            <p:spPr>
              <a:xfrm>
                <a:off x="4443495" y="6172528"/>
                <a:ext cx="797736" cy="207735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4C25FA-6C9D-9DBA-6590-ABC51F61FC11}"/>
                  </a:ext>
                </a:extLst>
              </p:cNvPr>
              <p:cNvSpPr/>
              <p:nvPr/>
            </p:nvSpPr>
            <p:spPr>
              <a:xfrm>
                <a:off x="3081839" y="6144165"/>
                <a:ext cx="797736" cy="20773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A704CDB-F284-3D86-6693-993CDC581F0A}"/>
                </a:ext>
              </a:extLst>
            </p:cNvPr>
            <p:cNvSpPr txBox="1"/>
            <p:nvPr/>
          </p:nvSpPr>
          <p:spPr>
            <a:xfrm>
              <a:off x="7923095" y="381470"/>
              <a:ext cx="28936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Tree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7" name="ttsMP3.com_VoiceText_2025-1-22_23-18-10">
            <a:hlinkClick r:id="" action="ppaction://media"/>
            <a:extLst>
              <a:ext uri="{FF2B5EF4-FFF2-40B4-BE49-F238E27FC236}">
                <a16:creationId xmlns:a16="http://schemas.microsoft.com/office/drawing/2014/main" id="{43D0EC0F-A2F2-3F02-5204-922F8C11F3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84" fill="hold"/>
                                        <p:tgtEl>
                                          <p:spTgt spid="1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C4CCD-A048-8A42-2717-9CE20EFFC75F}"/>
              </a:ext>
            </a:extLst>
          </p:cNvPr>
          <p:cNvSpPr txBox="1"/>
          <p:nvPr/>
        </p:nvSpPr>
        <p:spPr>
          <a:xfrm>
            <a:off x="600128" y="743478"/>
            <a:ext cx="7254358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8B532D"/>
                </a:solidFill>
                <a:effectLst/>
                <a:uLnTx/>
                <a:uFillTx/>
                <a:latin typeface="Arial Black" panose="020B0A04020102020204" pitchFamily="34" charset="0"/>
              </a:rPr>
              <a:t>N </a:t>
            </a:r>
            <a:r>
              <a:rPr kumimoji="0" lang="en-US" sz="233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8B532D"/>
                </a:solidFill>
                <a:effectLst/>
                <a:uLnTx/>
                <a:uFillTx/>
                <a:latin typeface="Arial Black" panose="020B0A04020102020204" pitchFamily="34" charset="0"/>
              </a:rPr>
              <a:t>n</a:t>
            </a:r>
            <a:endParaRPr kumimoji="0" lang="en-US" sz="233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8B532D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D5A66D-DBB7-346A-4A49-B424D94AA19B}"/>
              </a:ext>
            </a:extLst>
          </p:cNvPr>
          <p:cNvGrpSpPr/>
          <p:nvPr/>
        </p:nvGrpSpPr>
        <p:grpSpPr>
          <a:xfrm>
            <a:off x="942553" y="3733800"/>
            <a:ext cx="4972894" cy="5185456"/>
            <a:chOff x="557996" y="387671"/>
            <a:chExt cx="4972894" cy="5185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FDDA78-8BCB-E62A-D4BE-23B56C6C1593}"/>
                </a:ext>
              </a:extLst>
            </p:cNvPr>
            <p:cNvSpPr txBox="1"/>
            <p:nvPr/>
          </p:nvSpPr>
          <p:spPr>
            <a:xfrm>
              <a:off x="1729889" y="387671"/>
              <a:ext cx="28936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D38369-61C0-1DFD-CD4C-86383A12357A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FA32682-162C-3557-F0E2-B904AD466F08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0" name="Oval 3">
                  <a:extLst>
                    <a:ext uri="{FF2B5EF4-FFF2-40B4-BE49-F238E27FC236}">
                      <a16:creationId xmlns:a16="http://schemas.microsoft.com/office/drawing/2014/main" id="{E015D860-AEE5-AF96-351C-1F7C057D079C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6">
                  <a:extLst>
                    <a:ext uri="{FF2B5EF4-FFF2-40B4-BE49-F238E27FC236}">
                      <a16:creationId xmlns:a16="http://schemas.microsoft.com/office/drawing/2014/main" id="{5A460D95-9957-A55D-A3C8-EFC4E4827CA2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5C3E49E-1A6E-BE87-CAD2-2F41E3559757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85C7663-4398-19C3-7375-E547EA01F29A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00EB00EB-4B34-16A9-06AD-C87FFAB55A16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F44F202B-C09C-387D-95A4-8FA87FE4F3C7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74B5AD2C-D39A-6A95-8B1E-23A3F37DA4D9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DFCA0198-CEDA-3B89-8CF1-E3EE6DD65DC8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EBCAD9A-90C8-A346-C3D0-61358CD77626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7A87F15B-109D-B87C-A39B-3E4D3F57BFE4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2912B6B3-5410-EC1C-A529-CE612D6EBA67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193E28F-BFF0-4F26-E4E0-D717CA315EE3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266940E-B36F-9AEE-57D3-2A6B0CCD0869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4E7828C-DCB4-E4B8-880F-0D705F02730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E30D27F5-7DC7-2DC2-8C9B-6B5C7649399A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64649A0-D9DD-EB65-B07C-08CAD76B4EA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67A436C-B57E-3BD4-A968-736E0F7AA27D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84A0A19-99B1-1F7C-5C7A-D1BC4CDBDF1F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B83FAA2C-640E-D8A2-556C-D7A409FBD0AA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CF6EF70-E5A8-94C2-AA41-415E4B1EFA58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511B646-C769-84DD-29E6-290F5A663BA3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57FB935E-E853-14D7-068D-4FF800E0EB1D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B6607F8C-FC4D-0B3E-5C08-F4879EFCA5C6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4E422EA0-CBFE-665D-93B7-68E7ED157765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6165F53A-65B2-2970-DD71-11E7D6E1ABED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ABB9021-8BEE-1591-93E8-B943E105D000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BDE1637B-56F5-DD61-364F-A333076888E7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56338C3-DFA3-F901-E00F-9E243B5ACEFC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5D7F9DC-2CB4-DCA8-268B-B9C12853F9AB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FDF69B48-ECCF-E6CA-AA13-3861513A3C26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FB4D72E-C062-71B3-7B24-E2347CB2CD95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C1054EE7-3A01-F9FF-49E4-95F6A1506011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4B5F0932-D1B7-CD8F-B467-4623924BAF3C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40F7C1-68BC-856C-1D2D-B64F3513D39F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3176A92-C6D7-5755-0F02-DCD0655D506A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32AB0A24-9559-5D49-0FA8-FF722F9F4A3A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F652C18-2FFF-EF91-1147-A17931A13D05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12CA271-D148-9288-782A-41343FEFDFAB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94">
                  <a:extLst>
                    <a:ext uri="{FF2B5EF4-FFF2-40B4-BE49-F238E27FC236}">
                      <a16:creationId xmlns:a16="http://schemas.microsoft.com/office/drawing/2014/main" id="{E406DE3B-B9CE-87FD-517A-D17CA873E330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F7DD1D6-4569-C7D7-13D7-EE9EE2A74FE9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C9E4471A-3735-4357-4704-10F3A299A43D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6899A26-7919-0231-F59A-EDA91AE08ED9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90548F74-76D4-C5F6-78EC-E2401B6D5B5C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9C6DD77-AA91-E15C-1BB2-A42E29F64E4C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E6CD0615-C673-91BA-788F-5BA72584D55C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2C75048B-80DC-5398-64F8-66F2706EC98A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C3BE31-F160-F5A2-9910-AA544A3C5D20}"/>
                  </a:ext>
                </a:extLst>
              </p:cNvPr>
              <p:cNvSpPr/>
              <p:nvPr/>
            </p:nvSpPr>
            <p:spPr>
              <a:xfrm rot="317869"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847313-80C3-DD6C-88B3-DF81FB9BDF59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6D17FB-91C6-112B-3BA0-AF2521686348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2" name="ttsMP3.com_VoiceText_2025-1-22_23-19-18">
            <a:hlinkClick r:id="" action="ppaction://media"/>
            <a:extLst>
              <a:ext uri="{FF2B5EF4-FFF2-40B4-BE49-F238E27FC236}">
                <a16:creationId xmlns:a16="http://schemas.microsoft.com/office/drawing/2014/main" id="{4DB4E26E-2D89-F81E-4846-7548025350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8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962DAF-0E7A-1F6E-27E1-4585A41B1548}"/>
              </a:ext>
            </a:extLst>
          </p:cNvPr>
          <p:cNvGrpSpPr/>
          <p:nvPr/>
        </p:nvGrpSpPr>
        <p:grpSpPr>
          <a:xfrm>
            <a:off x="3144791" y="3566409"/>
            <a:ext cx="3198111" cy="3856642"/>
            <a:chOff x="4026616" y="1327528"/>
            <a:chExt cx="3198111" cy="38566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16910B-339A-371F-6705-A09DA2DB9085}"/>
                </a:ext>
              </a:extLst>
            </p:cNvPr>
            <p:cNvGrpSpPr/>
            <p:nvPr/>
          </p:nvGrpSpPr>
          <p:grpSpPr>
            <a:xfrm>
              <a:off x="4026616" y="1327528"/>
              <a:ext cx="3198111" cy="3856642"/>
              <a:chOff x="4212756" y="1316832"/>
              <a:chExt cx="3198111" cy="385664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0E4D0-4FB1-E1C8-53DA-ABAA90808DB1}"/>
                  </a:ext>
                </a:extLst>
              </p:cNvPr>
              <p:cNvSpPr txBox="1"/>
              <p:nvPr/>
            </p:nvSpPr>
            <p:spPr>
              <a:xfrm>
                <a:off x="5176081" y="1316832"/>
                <a:ext cx="22347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N</a:t>
                </a:r>
                <a:r>
                  <a:rPr kumimoji="0" lang="en-US" sz="8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et</a:t>
                </a:r>
                <a:endPara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B2AB713-B9E3-8A4B-8969-F11E422D7428}"/>
                  </a:ext>
                </a:extLst>
              </p:cNvPr>
              <p:cNvGrpSpPr/>
              <p:nvPr/>
            </p:nvGrpSpPr>
            <p:grpSpPr>
              <a:xfrm rot="19674353">
                <a:off x="4212756" y="3164706"/>
                <a:ext cx="3155823" cy="2008768"/>
                <a:chOff x="-109731" y="1482172"/>
                <a:chExt cx="7098903" cy="451864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F90C0F8-6901-FD93-E28E-E2118CD20063}"/>
                    </a:ext>
                  </a:extLst>
                </p:cNvPr>
                <p:cNvSpPr/>
                <p:nvPr/>
              </p:nvSpPr>
              <p:spPr>
                <a:xfrm rot="19807475">
                  <a:off x="3398804" y="1589868"/>
                  <a:ext cx="3590368" cy="195622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4EF148-B88D-D2D9-6B4D-A48558360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3458" y="2140104"/>
                  <a:ext cx="1987773" cy="245412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6691928-849C-AA3B-D04C-171F629152A6}"/>
                    </a:ext>
                  </a:extLst>
                </p:cNvPr>
                <p:cNvCxnSpPr>
                  <a:cxnSpLocks/>
                  <a:stCxn id="37" idx="8"/>
                </p:cNvCxnSpPr>
                <p:nvPr/>
              </p:nvCxnSpPr>
              <p:spPr>
                <a:xfrm>
                  <a:off x="3840970" y="3326712"/>
                  <a:ext cx="2007794" cy="2620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8E9BC46-D180-8333-0FD4-84085D98A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3613" y="3670114"/>
                  <a:ext cx="1725252" cy="232999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109F251-1439-6D18-4FD5-B0125F9D7838}"/>
                    </a:ext>
                  </a:extLst>
                </p:cNvPr>
                <p:cNvCxnSpPr>
                  <a:cxnSpLocks/>
                  <a:endCxn id="35" idx="4"/>
                </p:cNvCxnSpPr>
                <p:nvPr/>
              </p:nvCxnSpPr>
              <p:spPr>
                <a:xfrm>
                  <a:off x="4875583" y="1893080"/>
                  <a:ext cx="1698821" cy="220902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0F43AFF-CD6A-6FFB-51B0-3FE18BE84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048" y="1663847"/>
                  <a:ext cx="1313838" cy="182922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D221AC0-B7BC-AAE8-D465-57B7D16C0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1684" y="1482172"/>
                  <a:ext cx="876200" cy="106236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E8388A2-C71A-2051-72DC-D02B719DC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84466" y="1673753"/>
                  <a:ext cx="1318123" cy="182922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5346086-D4B2-A527-AAF4-B9A2BB62D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64522" y="1577703"/>
                  <a:ext cx="1649026" cy="245392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8B5DE95-91D2-EDEF-BBB2-8654B685A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99426" y="1540166"/>
                  <a:ext cx="1893349" cy="285962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5BE4567-769D-629D-E31D-3B7F91D92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6188" y="1621243"/>
                  <a:ext cx="2168281" cy="309134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03B0676-4550-B4BC-403E-33C1D9C1C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40354" y="2051250"/>
                  <a:ext cx="2199747" cy="293317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3542221-A6E0-185E-5D2E-BDF497E53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74666" y="2544539"/>
                  <a:ext cx="2240321" cy="270120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5F580AE-F04F-56B4-DEA1-F53887341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6982" y="3429000"/>
                  <a:ext cx="1739904" cy="238356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CC4E8A7-F94C-3259-3D8F-8C269E013034}"/>
                    </a:ext>
                  </a:extLst>
                </p:cNvPr>
                <p:cNvCxnSpPr>
                  <a:cxnSpLocks/>
                  <a:stCxn id="35" idx="4"/>
                </p:cNvCxnSpPr>
                <p:nvPr/>
              </p:nvCxnSpPr>
              <p:spPr>
                <a:xfrm flipH="1">
                  <a:off x="5221390" y="4102100"/>
                  <a:ext cx="1353014" cy="18551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435FB1F-D196-9C7C-6FA5-560F6A3D0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29433" y="4645025"/>
                  <a:ext cx="918363" cy="13550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F21BCE7-626F-59D8-B54B-52BACAD46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1840" y="4375027"/>
                  <a:ext cx="1196872" cy="160939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2C84931-A294-0C52-7268-5E778A042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3495" y="2888059"/>
                  <a:ext cx="2240599" cy="28083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852CB3-8419-1F88-EFDD-F5A1AB70D458}"/>
                    </a:ext>
                  </a:extLst>
                </p:cNvPr>
                <p:cNvSpPr/>
                <p:nvPr/>
              </p:nvSpPr>
              <p:spPr>
                <a:xfrm>
                  <a:off x="3784600" y="1879600"/>
                  <a:ext cx="2967375" cy="4121218"/>
                </a:xfrm>
                <a:custGeom>
                  <a:avLst/>
                  <a:gdLst>
                    <a:gd name="connsiteX0" fmla="*/ 0 w 2921348"/>
                    <a:gd name="connsiteY0" fmla="*/ 1054100 h 3498918"/>
                    <a:gd name="connsiteX1" fmla="*/ 901700 w 2921348"/>
                    <a:gd name="connsiteY1" fmla="*/ 3098800 h 3498918"/>
                    <a:gd name="connsiteX2" fmla="*/ 1930400 w 2921348"/>
                    <a:gd name="connsiteY2" fmla="*/ 3492500 h 3498918"/>
                    <a:gd name="connsiteX3" fmla="*/ 2425700 w 2921348"/>
                    <a:gd name="connsiteY3" fmla="*/ 2971800 h 3498918"/>
                    <a:gd name="connsiteX4" fmla="*/ 2806700 w 2921348"/>
                    <a:gd name="connsiteY4" fmla="*/ 1600200 h 3498918"/>
                    <a:gd name="connsiteX5" fmla="*/ 2921000 w 2921348"/>
                    <a:gd name="connsiteY5" fmla="*/ 381000 h 3498918"/>
                    <a:gd name="connsiteX6" fmla="*/ 2844800 w 2921348"/>
                    <a:gd name="connsiteY6" fmla="*/ 0 h 3498918"/>
                    <a:gd name="connsiteX7" fmla="*/ 2844800 w 2921348"/>
                    <a:gd name="connsiteY7" fmla="*/ 0 h 3498918"/>
                    <a:gd name="connsiteX0" fmla="*/ 0 w 2985346"/>
                    <a:gd name="connsiteY0" fmla="*/ 1676400 h 4121218"/>
                    <a:gd name="connsiteX1" fmla="*/ 901700 w 2985346"/>
                    <a:gd name="connsiteY1" fmla="*/ 3721100 h 4121218"/>
                    <a:gd name="connsiteX2" fmla="*/ 1930400 w 2985346"/>
                    <a:gd name="connsiteY2" fmla="*/ 4114800 h 4121218"/>
                    <a:gd name="connsiteX3" fmla="*/ 2425700 w 2985346"/>
                    <a:gd name="connsiteY3" fmla="*/ 3594100 h 4121218"/>
                    <a:gd name="connsiteX4" fmla="*/ 2806700 w 2985346"/>
                    <a:gd name="connsiteY4" fmla="*/ 2222500 h 4121218"/>
                    <a:gd name="connsiteX5" fmla="*/ 2921000 w 2985346"/>
                    <a:gd name="connsiteY5" fmla="*/ 1003300 h 4121218"/>
                    <a:gd name="connsiteX6" fmla="*/ 2844800 w 2985346"/>
                    <a:gd name="connsiteY6" fmla="*/ 622300 h 4121218"/>
                    <a:gd name="connsiteX7" fmla="*/ 2985346 w 2985346"/>
                    <a:gd name="connsiteY7" fmla="*/ 0 h 4121218"/>
                    <a:gd name="connsiteX0" fmla="*/ 0 w 2985346"/>
                    <a:gd name="connsiteY0" fmla="*/ 1676400 h 4121218"/>
                    <a:gd name="connsiteX1" fmla="*/ 901700 w 2985346"/>
                    <a:gd name="connsiteY1" fmla="*/ 3721100 h 4121218"/>
                    <a:gd name="connsiteX2" fmla="*/ 1930400 w 2985346"/>
                    <a:gd name="connsiteY2" fmla="*/ 4114800 h 4121218"/>
                    <a:gd name="connsiteX3" fmla="*/ 2425700 w 2985346"/>
                    <a:gd name="connsiteY3" fmla="*/ 3594100 h 4121218"/>
                    <a:gd name="connsiteX4" fmla="*/ 2806700 w 2985346"/>
                    <a:gd name="connsiteY4" fmla="*/ 2222500 h 4121218"/>
                    <a:gd name="connsiteX5" fmla="*/ 2921000 w 2985346"/>
                    <a:gd name="connsiteY5" fmla="*/ 1003300 h 4121218"/>
                    <a:gd name="connsiteX6" fmla="*/ 2985346 w 2985346"/>
                    <a:gd name="connsiteY6" fmla="*/ 0 h 4121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5346" h="4121218">
                      <a:moveTo>
                        <a:pt x="0" y="1676400"/>
                      </a:moveTo>
                      <a:cubicBezTo>
                        <a:pt x="289983" y="2495550"/>
                        <a:pt x="579967" y="3314700"/>
                        <a:pt x="901700" y="3721100"/>
                      </a:cubicBezTo>
                      <a:cubicBezTo>
                        <a:pt x="1223433" y="4127500"/>
                        <a:pt x="1676400" y="4135967"/>
                        <a:pt x="1930400" y="4114800"/>
                      </a:cubicBezTo>
                      <a:cubicBezTo>
                        <a:pt x="2184400" y="4093633"/>
                        <a:pt x="2279650" y="3909483"/>
                        <a:pt x="2425700" y="3594100"/>
                      </a:cubicBezTo>
                      <a:cubicBezTo>
                        <a:pt x="2571750" y="3278717"/>
                        <a:pt x="2724150" y="2654300"/>
                        <a:pt x="2806700" y="2222500"/>
                      </a:cubicBezTo>
                      <a:cubicBezTo>
                        <a:pt x="2889250" y="1790700"/>
                        <a:pt x="2891226" y="1373717"/>
                        <a:pt x="2921000" y="1003300"/>
                      </a:cubicBezTo>
                      <a:cubicBezTo>
                        <a:pt x="2950774" y="632883"/>
                        <a:pt x="2971941" y="209021"/>
                        <a:pt x="2985346" y="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: Rounded Corners 3">
                  <a:extLst>
                    <a:ext uri="{FF2B5EF4-FFF2-40B4-BE49-F238E27FC236}">
                      <a16:creationId xmlns:a16="http://schemas.microsoft.com/office/drawing/2014/main" id="{5A43EAC0-CE96-E250-8743-E02C11D1FF14}"/>
                    </a:ext>
                  </a:extLst>
                </p:cNvPr>
                <p:cNvSpPr/>
                <p:nvPr/>
              </p:nvSpPr>
              <p:spPr>
                <a:xfrm rot="19863004">
                  <a:off x="-109731" y="4322213"/>
                  <a:ext cx="4165368" cy="330288"/>
                </a:xfrm>
                <a:custGeom>
                  <a:avLst/>
                  <a:gdLst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65368" h="330288">
                      <a:moveTo>
                        <a:pt x="0" y="55049"/>
                      </a:moveTo>
                      <a:cubicBezTo>
                        <a:pt x="0" y="24646"/>
                        <a:pt x="24646" y="0"/>
                        <a:pt x="55049" y="0"/>
                      </a:cubicBezTo>
                      <a:cubicBezTo>
                        <a:pt x="2116382" y="160297"/>
                        <a:pt x="3687557" y="78483"/>
                        <a:pt x="4110319" y="0"/>
                      </a:cubicBezTo>
                      <a:cubicBezTo>
                        <a:pt x="4140722" y="0"/>
                        <a:pt x="4165368" y="24646"/>
                        <a:pt x="4165368" y="55049"/>
                      </a:cubicBezTo>
                      <a:lnTo>
                        <a:pt x="4165368" y="275239"/>
                      </a:lnTo>
                      <a:cubicBezTo>
                        <a:pt x="4165368" y="305642"/>
                        <a:pt x="4140722" y="330288"/>
                        <a:pt x="4110319" y="330288"/>
                      </a:cubicBezTo>
                      <a:cubicBezTo>
                        <a:pt x="3973416" y="233087"/>
                        <a:pt x="3362915" y="178690"/>
                        <a:pt x="55049" y="330288"/>
                      </a:cubicBezTo>
                      <a:cubicBezTo>
                        <a:pt x="24646" y="330288"/>
                        <a:pt x="0" y="305642"/>
                        <a:pt x="0" y="275239"/>
                      </a:cubicBezTo>
                      <a:lnTo>
                        <a:pt x="0" y="55049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8A8CB5A-EAA5-3E54-EDE1-601B3DF2EA00}"/>
                    </a:ext>
                  </a:extLst>
                </p:cNvPr>
                <p:cNvSpPr/>
                <p:nvPr/>
              </p:nvSpPr>
              <p:spPr>
                <a:xfrm rot="19807475">
                  <a:off x="3398802" y="1592027"/>
                  <a:ext cx="3590369" cy="1956222"/>
                </a:xfrm>
                <a:custGeom>
                  <a:avLst/>
                  <a:gdLst>
                    <a:gd name="connsiteX0" fmla="*/ 3064572 w 3590369"/>
                    <a:gd name="connsiteY0" fmla="*/ 286482 h 1956222"/>
                    <a:gd name="connsiteX1" fmla="*/ 3590369 w 3590369"/>
                    <a:gd name="connsiteY1" fmla="*/ 978111 h 1956222"/>
                    <a:gd name="connsiteX2" fmla="*/ 1795184 w 3590369"/>
                    <a:gd name="connsiteY2" fmla="*/ 1956222 h 1956222"/>
                    <a:gd name="connsiteX3" fmla="*/ 0 w 3590369"/>
                    <a:gd name="connsiteY3" fmla="*/ 978111 h 1956222"/>
                    <a:gd name="connsiteX4" fmla="*/ 1795185 w 3590369"/>
                    <a:gd name="connsiteY4" fmla="*/ 0 h 1956222"/>
                    <a:gd name="connsiteX5" fmla="*/ 3064572 w 3590369"/>
                    <a:gd name="connsiteY5" fmla="*/ 286482 h 1956222"/>
                    <a:gd name="connsiteX6" fmla="*/ 2947306 w 3590369"/>
                    <a:gd name="connsiteY6" fmla="*/ 518405 h 1956222"/>
                    <a:gd name="connsiteX7" fmla="*/ 1770352 w 3590369"/>
                    <a:gd name="connsiteY7" fmla="*/ 265664 h 1956222"/>
                    <a:gd name="connsiteX8" fmla="*/ 245108 w 3590369"/>
                    <a:gd name="connsiteY8" fmla="*/ 960185 h 1956222"/>
                    <a:gd name="connsiteX9" fmla="*/ 1770353 w 3590369"/>
                    <a:gd name="connsiteY9" fmla="*/ 1654706 h 1956222"/>
                    <a:gd name="connsiteX10" fmla="*/ 3295597 w 3590369"/>
                    <a:gd name="connsiteY10" fmla="*/ 960185 h 1956222"/>
                    <a:gd name="connsiteX11" fmla="*/ 2947306 w 3590369"/>
                    <a:gd name="connsiteY11" fmla="*/ 518405 h 19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90369" h="1956222">
                      <a:moveTo>
                        <a:pt x="3064572" y="286482"/>
                      </a:moveTo>
                      <a:cubicBezTo>
                        <a:pt x="3389436" y="463485"/>
                        <a:pt x="3590369" y="708012"/>
                        <a:pt x="3590369" y="978111"/>
                      </a:cubicBezTo>
                      <a:cubicBezTo>
                        <a:pt x="3590369" y="1518306"/>
                        <a:pt x="2786638" y="1956221"/>
                        <a:pt x="1795184" y="1956222"/>
                      </a:cubicBezTo>
                      <a:cubicBezTo>
                        <a:pt x="803732" y="1956221"/>
                        <a:pt x="1" y="1518306"/>
                        <a:pt x="0" y="978111"/>
                      </a:cubicBezTo>
                      <a:cubicBezTo>
                        <a:pt x="1" y="437915"/>
                        <a:pt x="803732" y="-1"/>
                        <a:pt x="1795185" y="0"/>
                      </a:cubicBezTo>
                      <a:cubicBezTo>
                        <a:pt x="2290912" y="0"/>
                        <a:pt x="2739707" y="109478"/>
                        <a:pt x="3064572" y="286482"/>
                      </a:cubicBezTo>
                      <a:close/>
                      <a:moveTo>
                        <a:pt x="2947306" y="518405"/>
                      </a:moveTo>
                      <a:cubicBezTo>
                        <a:pt x="2667553" y="364050"/>
                        <a:pt x="2244186" y="265664"/>
                        <a:pt x="1770352" y="265664"/>
                      </a:cubicBezTo>
                      <a:cubicBezTo>
                        <a:pt x="927984" y="265664"/>
                        <a:pt x="245108" y="576613"/>
                        <a:pt x="245108" y="960185"/>
                      </a:cubicBezTo>
                      <a:cubicBezTo>
                        <a:pt x="245108" y="1343758"/>
                        <a:pt x="927983" y="1654706"/>
                        <a:pt x="1770353" y="1654706"/>
                      </a:cubicBezTo>
                      <a:cubicBezTo>
                        <a:pt x="2612723" y="1654706"/>
                        <a:pt x="3295598" y="1343758"/>
                        <a:pt x="3295597" y="960185"/>
                      </a:cubicBezTo>
                      <a:cubicBezTo>
                        <a:pt x="3295598" y="792372"/>
                        <a:pt x="3164892" y="638460"/>
                        <a:pt x="2947306" y="518405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1D5AE15-3B83-8073-F34F-D9A69A037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9251" y="2491803"/>
                  <a:ext cx="2221568" cy="273187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08CA04F-4A7C-5AB4-55FE-0B7994D19D61}"/>
                    </a:ext>
                  </a:extLst>
                </p:cNvPr>
                <p:cNvCxnSpPr>
                  <a:cxnSpLocks/>
                  <a:endCxn id="35" idx="1"/>
                </p:cNvCxnSpPr>
                <p:nvPr/>
              </p:nvCxnSpPr>
              <p:spPr>
                <a:xfrm flipH="1">
                  <a:off x="4680872" y="3043238"/>
                  <a:ext cx="1994807" cy="2557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5B989-FD97-F217-68BA-61969F84554C}"/>
                </a:ext>
              </a:extLst>
            </p:cNvPr>
            <p:cNvGrpSpPr/>
            <p:nvPr/>
          </p:nvGrpSpPr>
          <p:grpSpPr>
            <a:xfrm rot="20496213">
              <a:off x="5754628" y="3205065"/>
              <a:ext cx="533478" cy="340270"/>
              <a:chOff x="2831441" y="2638850"/>
              <a:chExt cx="3236689" cy="2064466"/>
            </a:xfrm>
          </p:grpSpPr>
          <p:sp>
            <p:nvSpPr>
              <p:cNvPr id="5" name="Oval 10">
                <a:extLst>
                  <a:ext uri="{FF2B5EF4-FFF2-40B4-BE49-F238E27FC236}">
                    <a16:creationId xmlns:a16="http://schemas.microsoft.com/office/drawing/2014/main" id="{92FB007F-EE9B-6C80-EA4C-9DF06A95D950}"/>
                  </a:ext>
                </a:extLst>
              </p:cNvPr>
              <p:cNvSpPr/>
              <p:nvPr/>
            </p:nvSpPr>
            <p:spPr>
              <a:xfrm rot="18355275" flipH="1">
                <a:off x="3342868" y="3616546"/>
                <a:ext cx="1388053" cy="757225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rgbClr val="FFC000">
                      <a:lumMod val="20000"/>
                      <a:lumOff val="80000"/>
                    </a:srgbClr>
                  </a:gs>
                  <a:gs pos="0">
                    <a:srgbClr val="844C7D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10">
                <a:extLst>
                  <a:ext uri="{FF2B5EF4-FFF2-40B4-BE49-F238E27FC236}">
                    <a16:creationId xmlns:a16="http://schemas.microsoft.com/office/drawing/2014/main" id="{78987556-D8E6-15C8-70B4-3ECA5D64B8D8}"/>
                  </a:ext>
                </a:extLst>
              </p:cNvPr>
              <p:cNvSpPr/>
              <p:nvPr/>
            </p:nvSpPr>
            <p:spPr>
              <a:xfrm rot="3244725">
                <a:off x="4192942" y="3630677"/>
                <a:ext cx="1388053" cy="757225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rgbClr val="FFC000">
                      <a:lumMod val="20000"/>
                      <a:lumOff val="80000"/>
                    </a:srgbClr>
                  </a:gs>
                  <a:gs pos="0">
                    <a:srgbClr val="844C7D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02CDF28-9592-459C-1B53-261DFFD29C61}"/>
                  </a:ext>
                </a:extLst>
              </p:cNvPr>
              <p:cNvSpPr/>
              <p:nvPr/>
            </p:nvSpPr>
            <p:spPr>
              <a:xfrm rot="16532985">
                <a:off x="4519366" y="2674189"/>
                <a:ext cx="914400" cy="914400"/>
              </a:xfrm>
              <a:prstGeom prst="arc">
                <a:avLst>
                  <a:gd name="adj1" fmla="val 15746613"/>
                  <a:gd name="adj2" fmla="val 186741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B3621085-1A6B-6CFF-C6D7-12D2E4FF4584}"/>
                  </a:ext>
                </a:extLst>
              </p:cNvPr>
              <p:cNvSpPr/>
              <p:nvPr/>
            </p:nvSpPr>
            <p:spPr>
              <a:xfrm rot="5067015" flipH="1">
                <a:off x="3535499" y="2638850"/>
                <a:ext cx="914400" cy="914400"/>
              </a:xfrm>
              <a:prstGeom prst="arc">
                <a:avLst>
                  <a:gd name="adj1" fmla="val 15746613"/>
                  <a:gd name="adj2" fmla="val 186741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3FE8F9B-6BC0-85FB-37A7-433852C85257}"/>
                  </a:ext>
                </a:extLst>
              </p:cNvPr>
              <p:cNvSpPr/>
              <p:nvPr/>
            </p:nvSpPr>
            <p:spPr>
              <a:xfrm>
                <a:off x="4247396" y="2691429"/>
                <a:ext cx="81301" cy="8130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8EEEC2-D663-1015-483E-9BA01F065B86}"/>
                  </a:ext>
                </a:extLst>
              </p:cNvPr>
              <p:cNvSpPr/>
              <p:nvPr/>
            </p:nvSpPr>
            <p:spPr>
              <a:xfrm>
                <a:off x="4628846" y="2738504"/>
                <a:ext cx="81301" cy="8130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1FE156B-C5A0-C306-8BD9-53510D973826}"/>
                  </a:ext>
                </a:extLst>
              </p:cNvPr>
              <p:cNvSpPr/>
              <p:nvPr/>
            </p:nvSpPr>
            <p:spPr>
              <a:xfrm>
                <a:off x="4450772" y="2772730"/>
                <a:ext cx="1617358" cy="109595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rgbClr val="FFC000">
                      <a:lumMod val="20000"/>
                      <a:lumOff val="80000"/>
                    </a:srgbClr>
                  </a:gs>
                  <a:gs pos="0">
                    <a:srgbClr val="844C7D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0">
                <a:extLst>
                  <a:ext uri="{FF2B5EF4-FFF2-40B4-BE49-F238E27FC236}">
                    <a16:creationId xmlns:a16="http://schemas.microsoft.com/office/drawing/2014/main" id="{EE1308AE-D10E-B4F9-EA44-2FB5647EC53B}"/>
                  </a:ext>
                </a:extLst>
              </p:cNvPr>
              <p:cNvSpPr/>
              <p:nvPr/>
            </p:nvSpPr>
            <p:spPr>
              <a:xfrm flipH="1">
                <a:off x="2831441" y="2766232"/>
                <a:ext cx="1617358" cy="109595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rgbClr val="FFC000">
                      <a:lumMod val="20000"/>
                      <a:lumOff val="80000"/>
                    </a:srgbClr>
                  </a:gs>
                  <a:gs pos="0">
                    <a:srgbClr val="844C7D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5474E9F-F7DE-6E7F-5E20-2BD8F1A7285C}"/>
                  </a:ext>
                </a:extLst>
              </p:cNvPr>
              <p:cNvSpPr/>
              <p:nvPr/>
            </p:nvSpPr>
            <p:spPr>
              <a:xfrm>
                <a:off x="4393764" y="3207470"/>
                <a:ext cx="113322" cy="720342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573821C-4D0E-FF27-9EE9-98BDBF9D9905}"/>
                  </a:ext>
                </a:extLst>
              </p:cNvPr>
              <p:cNvSpPr/>
              <p:nvPr/>
            </p:nvSpPr>
            <p:spPr>
              <a:xfrm>
                <a:off x="4368035" y="3086859"/>
                <a:ext cx="168285" cy="16828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DFE3D9-D08B-20F4-2B1B-35E2B303B31A}"/>
              </a:ext>
            </a:extLst>
          </p:cNvPr>
          <p:cNvGrpSpPr/>
          <p:nvPr/>
        </p:nvGrpSpPr>
        <p:grpSpPr>
          <a:xfrm>
            <a:off x="623778" y="732555"/>
            <a:ext cx="3208842" cy="3625982"/>
            <a:chOff x="557996" y="-46229"/>
            <a:chExt cx="4972894" cy="561935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B627C0-BBB0-E721-CE7C-2201E3231F44}"/>
                </a:ext>
              </a:extLst>
            </p:cNvPr>
            <p:cNvSpPr txBox="1"/>
            <p:nvPr/>
          </p:nvSpPr>
          <p:spPr>
            <a:xfrm>
              <a:off x="777395" y="-46229"/>
              <a:ext cx="4415445" cy="2050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95481B7-495B-33A3-9B0C-B062D26E1C96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9ED5A20-BBEF-E1B6-FADD-2947E706FB5A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47" name="Oval 3">
                  <a:extLst>
                    <a:ext uri="{FF2B5EF4-FFF2-40B4-BE49-F238E27FC236}">
                      <a16:creationId xmlns:a16="http://schemas.microsoft.com/office/drawing/2014/main" id="{E2FD2272-7237-AE60-BD9D-5EC87C66E5DD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6">
                  <a:extLst>
                    <a:ext uri="{FF2B5EF4-FFF2-40B4-BE49-F238E27FC236}">
                      <a16:creationId xmlns:a16="http://schemas.microsoft.com/office/drawing/2014/main" id="{C26AFB56-7AFE-AF60-A6EF-4EF94B0F2438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4B0658B-983B-FBF1-972C-467467F08468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B3E460EF-8F68-6007-E2CE-7509B8D49C68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AA09E72C-B099-FC44-E837-AB6AB799D852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C9F0A93-1F66-313C-EB69-A2B2266492E2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A2CEB589-C0D2-4919-5785-5CF4EBC10579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6E98ABD0-E130-84CD-21CF-83C87F94260D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8A70A7C-D2F3-D940-1256-DDDD0D435669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F999339-41AA-1C7B-9EE9-0A088A5F088C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F031941-9061-38F0-8885-4B5ADA29EEE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5532DD8-C7CF-F09B-E527-ECEBC6C26CFF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6B95A2E-CB90-E820-DCE7-8F968DFE9AAA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C9F0DB-E82E-C916-66A9-C1D14F4A2F31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7C9E38A-01BF-D44C-71AC-5BE799FDEBA3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8FFD89-44BA-143B-8CC4-804D39F855B9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A82D406-C963-6500-BF8C-8D600B20F196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0D59473-169E-A828-45CA-4E2BEC804E04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B80CD7D2-973E-909A-09F7-06A484B99CB4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4451E75-9FC4-68C8-35CB-3765363D0EA9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33CAFFD1-A27F-CE67-6CA1-B7068F686D93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08BD7BDB-B1C9-679D-8FD2-9FA2A0C48D16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77EA2C13-67C1-2CA7-D2EE-9D1D167EDFFC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1984C8CC-F80F-5474-C38F-ACC5DE83A9C9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969228BB-EF08-6B00-7449-ACE844EECB52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5BDA6924-80C8-68BB-39BC-6CE78004929D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80B9C398-3E64-65C7-E570-D46BA5DC0233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69F96F47-9F84-6041-6510-10FCFB6E72AA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97B7F3E-5934-ADBB-FE1C-E2430DD6764F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03E7FD8-2D99-975E-3DA7-C7DEB1BB421E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E0090B8-D1C4-CBD2-EEA6-186B3471BCBD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F7144820-B0C8-60C7-40B5-2F04A339D127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D2229B25-935B-EA53-6DB2-DBF750183A21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914526BF-C30A-9A7C-08C5-64102BD85219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124D097B-0AEC-DA7F-9A4D-597D951339E6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55FFF1A-343E-716F-9777-B39BC98EF7C9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FF2FA977-0CF3-FCA6-8BA3-103F4A0C0296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472D9574-6EBB-CB97-6844-BB92DF974DAF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94">
                  <a:extLst>
                    <a:ext uri="{FF2B5EF4-FFF2-40B4-BE49-F238E27FC236}">
                      <a16:creationId xmlns:a16="http://schemas.microsoft.com/office/drawing/2014/main" id="{948EFC51-207B-AD81-8254-E5612958BF47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C1AEC0DF-3240-953C-661A-799B7BFDDE78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A017B14-3D58-3869-1913-EDECB5FEDDB4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9EF44428-E88B-589E-77F3-54227A177F7E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F7EF7E70-E3A9-DDCD-CDB6-C4523EE5C476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CA24E8A0-C712-102E-87AF-6C21BBB3C001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EA3D59A7-F34B-B00A-C483-A9659DD0DBB4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E1E8211F-078B-DFA6-01F5-CF239951C344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F57CDDC-246F-70A6-1C72-B3B49D1ECB0C}"/>
                  </a:ext>
                </a:extLst>
              </p:cNvPr>
              <p:cNvSpPr/>
              <p:nvPr/>
            </p:nvSpPr>
            <p:spPr>
              <a:xfrm rot="482029"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9C8EAA-0FB5-AA88-6ED1-F18253567A32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AF8ADC-1391-C355-DF86-A31C46636012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19FC0BE-DEA1-CD82-4D34-7CC17F32443A}"/>
              </a:ext>
            </a:extLst>
          </p:cNvPr>
          <p:cNvGrpSpPr/>
          <p:nvPr/>
        </p:nvGrpSpPr>
        <p:grpSpPr>
          <a:xfrm>
            <a:off x="453301" y="7324178"/>
            <a:ext cx="3384183" cy="3856305"/>
            <a:chOff x="8515717" y="743857"/>
            <a:chExt cx="3384183" cy="3856305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D9628F2-4A93-C742-2A22-E171E81AB1C9}"/>
                </a:ext>
              </a:extLst>
            </p:cNvPr>
            <p:cNvSpPr/>
            <p:nvPr/>
          </p:nvSpPr>
          <p:spPr>
            <a:xfrm>
              <a:off x="8515717" y="1978551"/>
              <a:ext cx="3384183" cy="2621611"/>
            </a:xfrm>
            <a:prstGeom prst="roundRect">
              <a:avLst/>
            </a:prstGeom>
            <a:solidFill>
              <a:srgbClr val="44546A">
                <a:lumMod val="5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1436851-C641-C935-9BDD-FA7B7A2F6380}"/>
                </a:ext>
              </a:extLst>
            </p:cNvPr>
            <p:cNvGrpSpPr/>
            <p:nvPr/>
          </p:nvGrpSpPr>
          <p:grpSpPr>
            <a:xfrm>
              <a:off x="8577514" y="743857"/>
              <a:ext cx="3314920" cy="2643289"/>
              <a:chOff x="8577514" y="743857"/>
              <a:chExt cx="3314920" cy="2643289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B97D135-CFF0-0C3D-2899-16A8DF7904A5}"/>
                  </a:ext>
                </a:extLst>
              </p:cNvPr>
              <p:cNvSpPr txBox="1"/>
              <p:nvPr/>
            </p:nvSpPr>
            <p:spPr>
              <a:xfrm>
                <a:off x="8577514" y="743857"/>
                <a:ext cx="331492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N</a:t>
                </a:r>
                <a:r>
                  <a:rPr kumimoji="0" lang="en-US" sz="8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ight</a:t>
                </a:r>
                <a:endPara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A714B5E4-B367-1E85-5CE0-DC3CA240B4C4}"/>
                  </a:ext>
                </a:extLst>
              </p:cNvPr>
              <p:cNvSpPr/>
              <p:nvPr/>
            </p:nvSpPr>
            <p:spPr>
              <a:xfrm>
                <a:off x="10308132" y="2460282"/>
                <a:ext cx="926864" cy="926864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4472C4">
                      <a:lumMod val="5000"/>
                      <a:lumOff val="95000"/>
                    </a:srgbClr>
                  </a:gs>
                  <a:gs pos="83000">
                    <a:sysClr val="window" lastClr="FFFFFF">
                      <a:lumMod val="95000"/>
                    </a:sysClr>
                  </a:gs>
                  <a:gs pos="100000">
                    <a:srgbClr val="E7E6E6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Star: 5 Points 213">
                <a:extLst>
                  <a:ext uri="{FF2B5EF4-FFF2-40B4-BE49-F238E27FC236}">
                    <a16:creationId xmlns:a16="http://schemas.microsoft.com/office/drawing/2014/main" id="{A3576481-F0DA-FE0A-BA71-B4DDFCED4E19}"/>
                  </a:ext>
                </a:extLst>
              </p:cNvPr>
              <p:cNvSpPr/>
              <p:nvPr/>
            </p:nvSpPr>
            <p:spPr>
              <a:xfrm>
                <a:off x="8766536" y="2176703"/>
                <a:ext cx="205924" cy="215502"/>
              </a:xfrm>
              <a:prstGeom prst="star5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Star: 5 Points 214">
                <a:extLst>
                  <a:ext uri="{FF2B5EF4-FFF2-40B4-BE49-F238E27FC236}">
                    <a16:creationId xmlns:a16="http://schemas.microsoft.com/office/drawing/2014/main" id="{9D93DFCB-688C-420D-F16B-3C446B4BA10E}"/>
                  </a:ext>
                </a:extLst>
              </p:cNvPr>
              <p:cNvSpPr/>
              <p:nvPr/>
            </p:nvSpPr>
            <p:spPr>
              <a:xfrm>
                <a:off x="9743425" y="2345777"/>
                <a:ext cx="205924" cy="215502"/>
              </a:xfrm>
              <a:prstGeom prst="star5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Star: 5 Points 215">
                <a:extLst>
                  <a:ext uri="{FF2B5EF4-FFF2-40B4-BE49-F238E27FC236}">
                    <a16:creationId xmlns:a16="http://schemas.microsoft.com/office/drawing/2014/main" id="{1A5DE919-DEA4-A655-A9B1-300838900B81}"/>
                  </a:ext>
                </a:extLst>
              </p:cNvPr>
              <p:cNvSpPr/>
              <p:nvPr/>
            </p:nvSpPr>
            <p:spPr>
              <a:xfrm>
                <a:off x="11401953" y="2204692"/>
                <a:ext cx="291548" cy="305109"/>
              </a:xfrm>
              <a:prstGeom prst="star5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49" name="ttsMP3.com_VoiceText_2025-1-22_23-21-5">
            <a:hlinkClick r:id="" action="ppaction://media"/>
            <a:extLst>
              <a:ext uri="{FF2B5EF4-FFF2-40B4-BE49-F238E27FC236}">
                <a16:creationId xmlns:a16="http://schemas.microsoft.com/office/drawing/2014/main" id="{1A3E7556-C734-97A7-15D1-2C6989A557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6191" y="4351074"/>
            <a:ext cx="609600" cy="609600"/>
          </a:xfrm>
          <a:prstGeom prst="rect">
            <a:avLst/>
          </a:prstGeom>
        </p:spPr>
      </p:pic>
      <p:pic>
        <p:nvPicPr>
          <p:cNvPr id="250" name="ttsMP3.com_VoiceText_2025-1-22_23-21-16">
            <a:hlinkClick r:id="" action="ppaction://media"/>
            <a:extLst>
              <a:ext uri="{FF2B5EF4-FFF2-40B4-BE49-F238E27FC236}">
                <a16:creationId xmlns:a16="http://schemas.microsoft.com/office/drawing/2014/main" id="{4F1742D2-3E05-183C-94B6-F644DBA3BAC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51" name="ttsMP3.com_VoiceText_2025-1-22_23-21-29">
            <a:hlinkClick r:id="" action="ppaction://media"/>
            <a:extLst>
              <a:ext uri="{FF2B5EF4-FFF2-40B4-BE49-F238E27FC236}">
                <a16:creationId xmlns:a16="http://schemas.microsoft.com/office/drawing/2014/main" id="{534BE0A9-E76F-C998-AF10-4EAD63F4018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51953" y="86844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552" fill="hold"/>
                                        <p:tgtEl>
                                          <p:spTgt spid="2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2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480" fill="hold"/>
                                        <p:tgtEl>
                                          <p:spTgt spid="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82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32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552" fill="hold"/>
                                        <p:tgtEl>
                                          <p:spTgt spid="2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9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0"/>
                </p:tgtEl>
              </p:cMediaNode>
            </p:audio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35</Words>
  <Application>Microsoft Office PowerPoint</Application>
  <PresentationFormat>Widescreen</PresentationFormat>
  <Paragraphs>28</Paragraphs>
  <Slides>10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44</cp:revision>
  <dcterms:created xsi:type="dcterms:W3CDTF">2025-02-07T18:26:38Z</dcterms:created>
  <dcterms:modified xsi:type="dcterms:W3CDTF">2025-02-10T18:35:04Z</dcterms:modified>
</cp:coreProperties>
</file>